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</p:sldMasterIdLst>
  <p:notesMasterIdLst>
    <p:notesMasterId r:id="rId36"/>
  </p:notesMasterIdLst>
  <p:sldIdLst>
    <p:sldId id="28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7AD5B7-B24D-4CA0-AE81-DDF9AB0364D9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99434-093D-481B-8702-900B96D7C3A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4F963E7-56D5-4E14-A5DE-131483EDD41A}" type="slidenum">
              <a:rPr lang="ru-RU" altLang="ru-RU" smtClean="0">
                <a:solidFill>
                  <a:prstClr val="black"/>
                </a:solidFill>
              </a:rPr>
              <a:pPr/>
              <a:t>1</a:t>
            </a:fld>
            <a:endParaRPr lang="ru-RU" alt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3517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4156D-C005-44C3-A773-24566F087CE5}" type="datetimeFigureOut">
              <a:rPr lang="ru-RU" smtClean="0"/>
              <a:pPr/>
              <a:t>16.11.2015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B4CF3-681A-4599-AF97-D3856F0CF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753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090" indent="0">
              <a:buNone/>
              <a:defRPr sz="2800"/>
            </a:lvl2pPr>
            <a:lvl3pPr marL="914180" indent="0">
              <a:buNone/>
              <a:defRPr sz="2400"/>
            </a:lvl3pPr>
            <a:lvl4pPr marL="1371270" indent="0">
              <a:buNone/>
              <a:defRPr sz="2000"/>
            </a:lvl4pPr>
            <a:lvl5pPr marL="1828361" indent="0">
              <a:buNone/>
              <a:defRPr sz="2000"/>
            </a:lvl5pPr>
            <a:lvl6pPr marL="2285451" indent="0">
              <a:buNone/>
              <a:defRPr sz="2000"/>
            </a:lvl6pPr>
            <a:lvl7pPr marL="2742542" indent="0">
              <a:buNone/>
              <a:defRPr sz="2000"/>
            </a:lvl7pPr>
            <a:lvl8pPr marL="3199632" indent="0">
              <a:buNone/>
              <a:defRPr sz="2000"/>
            </a:lvl8pPr>
            <a:lvl9pPr marL="3656722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90" indent="0">
              <a:buNone/>
              <a:defRPr sz="1200"/>
            </a:lvl2pPr>
            <a:lvl3pPr marL="914180" indent="0">
              <a:buNone/>
              <a:defRPr sz="1000"/>
            </a:lvl3pPr>
            <a:lvl4pPr marL="1371270" indent="0">
              <a:buNone/>
              <a:defRPr sz="900"/>
            </a:lvl4pPr>
            <a:lvl5pPr marL="1828361" indent="0">
              <a:buNone/>
              <a:defRPr sz="900"/>
            </a:lvl5pPr>
            <a:lvl6pPr marL="2285451" indent="0">
              <a:buNone/>
              <a:defRPr sz="900"/>
            </a:lvl6pPr>
            <a:lvl7pPr marL="2742542" indent="0">
              <a:buNone/>
              <a:defRPr sz="900"/>
            </a:lvl7pPr>
            <a:lvl8pPr marL="3199632" indent="0">
              <a:buNone/>
              <a:defRPr sz="900"/>
            </a:lvl8pPr>
            <a:lvl9pPr marL="365672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9E16E-28D3-4D29-9F37-107688E6383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B5024-2939-4C7A-A4F4-58944339E4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7D93C-7F61-497A-8A4A-4052540A56D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DF745-7BB4-446D-ABAF-FB6CDB132F4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A8AEC-BC3D-453A-9641-8C0561B4F92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13379-C98C-4BC1-80ED-165E18F553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5AC0B-9E44-42CB-94DB-F4811A778C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2ACD1-D319-4F83-B32F-279F13F7678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946AD-D934-4BF8-97F4-667B38AB96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D2614-F9CD-400C-BDF4-BEAE0AF0CD2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27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3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4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5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6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7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38804-60CD-43E4-B5B7-3BAA107E0B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55006-953F-49E7-A161-6D9E4A8D953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840CA-2577-4FAE-9455-99E9A54E4FA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18E38-AFB1-4514-BD34-7D510220276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90" indent="0">
              <a:buNone/>
              <a:defRPr sz="2000" b="1"/>
            </a:lvl2pPr>
            <a:lvl3pPr marL="914180" indent="0">
              <a:buNone/>
              <a:defRPr sz="1800" b="1"/>
            </a:lvl3pPr>
            <a:lvl4pPr marL="1371270" indent="0">
              <a:buNone/>
              <a:defRPr sz="1600" b="1"/>
            </a:lvl4pPr>
            <a:lvl5pPr marL="1828361" indent="0">
              <a:buNone/>
              <a:defRPr sz="1600" b="1"/>
            </a:lvl5pPr>
            <a:lvl6pPr marL="2285451" indent="0">
              <a:buNone/>
              <a:defRPr sz="1600" b="1"/>
            </a:lvl6pPr>
            <a:lvl7pPr marL="2742542" indent="0">
              <a:buNone/>
              <a:defRPr sz="1600" b="1"/>
            </a:lvl7pPr>
            <a:lvl8pPr marL="3199632" indent="0">
              <a:buNone/>
              <a:defRPr sz="1600" b="1"/>
            </a:lvl8pPr>
            <a:lvl9pPr marL="365672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90" indent="0">
              <a:buNone/>
              <a:defRPr sz="2000" b="1"/>
            </a:lvl2pPr>
            <a:lvl3pPr marL="914180" indent="0">
              <a:buNone/>
              <a:defRPr sz="1800" b="1"/>
            </a:lvl3pPr>
            <a:lvl4pPr marL="1371270" indent="0">
              <a:buNone/>
              <a:defRPr sz="1600" b="1"/>
            </a:lvl4pPr>
            <a:lvl5pPr marL="1828361" indent="0">
              <a:buNone/>
              <a:defRPr sz="1600" b="1"/>
            </a:lvl5pPr>
            <a:lvl6pPr marL="2285451" indent="0">
              <a:buNone/>
              <a:defRPr sz="1600" b="1"/>
            </a:lvl6pPr>
            <a:lvl7pPr marL="2742542" indent="0">
              <a:buNone/>
              <a:defRPr sz="1600" b="1"/>
            </a:lvl7pPr>
            <a:lvl8pPr marL="3199632" indent="0">
              <a:buNone/>
              <a:defRPr sz="1600" b="1"/>
            </a:lvl8pPr>
            <a:lvl9pPr marL="365672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29A07-66AF-41A3-9654-69D47CE5385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FA115-22F0-4A88-A9B8-227D176FD3C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50C7E-9087-4EEB-8F58-D068692A4F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5B9F6-89C1-46B3-BDD7-BE5915542F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B88D-324A-4EEF-8D4A-27A1DBAAF12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9CC4F-4790-4603-8D50-4D4ED524097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90" indent="0">
              <a:buNone/>
              <a:defRPr sz="1200"/>
            </a:lvl2pPr>
            <a:lvl3pPr marL="914180" indent="0">
              <a:buNone/>
              <a:defRPr sz="1000"/>
            </a:lvl3pPr>
            <a:lvl4pPr marL="1371270" indent="0">
              <a:buNone/>
              <a:defRPr sz="900"/>
            </a:lvl4pPr>
            <a:lvl5pPr marL="1828361" indent="0">
              <a:buNone/>
              <a:defRPr sz="900"/>
            </a:lvl5pPr>
            <a:lvl6pPr marL="2285451" indent="0">
              <a:buNone/>
              <a:defRPr sz="900"/>
            </a:lvl6pPr>
            <a:lvl7pPr marL="2742542" indent="0">
              <a:buNone/>
              <a:defRPr sz="900"/>
            </a:lvl7pPr>
            <a:lvl8pPr marL="3199632" indent="0">
              <a:buNone/>
              <a:defRPr sz="900"/>
            </a:lvl8pPr>
            <a:lvl9pPr marL="365672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9946F-4D1D-4808-98D6-958B0A40A7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5AE56-4DD6-40EF-9D67-687482F899D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94156D-C005-44C3-A773-24566F087CE5}" type="datetimeFigureOut">
              <a:rPr lang="ru-RU" smtClean="0"/>
              <a:pPr/>
              <a:t>16.11.2015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B4CF3-681A-4599-AF97-D3856F0CF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338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8" tIns="45710" rIns="91418" bIns="4571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8" tIns="45710" rIns="91418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18" tIns="45710" rIns="91418" bIns="4571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05C697A-7255-46A8-B252-F731F4805A2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18" tIns="45710" rIns="91418" bIns="4571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18" tIns="45710" rIns="91418" bIns="4571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210E6CA-8872-4F07-B678-9AD4284D97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09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18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27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36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818" indent="-34281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72" indent="-28568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26" indent="-22854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16" indent="-22854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06" indent="-22854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96" indent="-228545" algn="l" defTabSz="91418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86" indent="-228545" algn="l" defTabSz="91418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78" indent="-228545" algn="l" defTabSz="91418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68" indent="-228545" algn="l" defTabSz="91418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0" algn="l" defTabSz="914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80" algn="l" defTabSz="914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70" algn="l" defTabSz="914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61" algn="l" defTabSz="914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51" algn="l" defTabSz="914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42" algn="l" defTabSz="914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32" algn="l" defTabSz="914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22" algn="l" defTabSz="914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1"/>
          <p:cNvSpPr>
            <a:spLocks noChangeArrowheads="1"/>
          </p:cNvSpPr>
          <p:nvPr/>
        </p:nvSpPr>
        <p:spPr bwMode="auto">
          <a:xfrm>
            <a:off x="611560" y="1700808"/>
            <a:ext cx="8136904" cy="2677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лицензировании деятельности по сбору, транспортированию, обработке, утилизации, обезвреживанию, размещению отходов I-IV классов опасности</a:t>
            </a:r>
            <a:r>
              <a:rPr lang="ru-RU" sz="2400" b="1" cap="all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 cap="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cap="all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Постановление </a:t>
            </a:r>
            <a:r>
              <a:rPr lang="ru-RU" sz="24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Правительства </a:t>
            </a:r>
            <a:r>
              <a:rPr lang="ru-RU" sz="2400" b="1" cap="all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Российской ФЕДЕРАЦИИ </a:t>
            </a:r>
            <a:r>
              <a:rPr lang="ru-RU" sz="24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2400" b="1" cap="all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03.10.15 </a:t>
            </a:r>
            <a:r>
              <a:rPr lang="ru-RU" sz="24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№1062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44312" y="4869160"/>
            <a:ext cx="46201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Comic Sans MS" panose="030F0702030302020204" pitchFamily="66" charset="0"/>
                <a:cs typeface="Times New Roman" pitchFamily="18" charset="0"/>
              </a:rPr>
              <a:t>к</a:t>
            </a:r>
            <a:r>
              <a:rPr lang="ru-RU" altLang="ru-RU" b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Comic Sans MS" panose="030F0702030302020204" pitchFamily="66" charset="0"/>
                <a:cs typeface="Times New Roman" pitchFamily="18" charset="0"/>
              </a:rPr>
              <a:t>.т.н</a:t>
            </a:r>
            <a:r>
              <a:rPr lang="ru-RU" altLang="ru-RU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Comic Sans MS" panose="030F0702030302020204" pitchFamily="66" charset="0"/>
                <a:cs typeface="Times New Roman" pitchFamily="18" charset="0"/>
              </a:rPr>
              <a:t>, заместитель начальника отдела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Comic Sans MS" panose="030F0702030302020204" pitchFamily="66" charset="0"/>
                <a:cs typeface="Times New Roman" pitchFamily="18" charset="0"/>
              </a:rPr>
              <a:t>Константин Кушнир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5"/>
          <p:cNvSpPr>
            <a:spLocks noChangeArrowheads="1"/>
          </p:cNvSpPr>
          <p:nvPr/>
        </p:nvSpPr>
        <p:spPr bwMode="auto">
          <a:xfrm>
            <a:off x="216024" y="119063"/>
            <a:ext cx="8748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 и н и с т е р с т в о   п р и р о д н ы х    р е с у р с о в    и    э к о л о г и </a:t>
            </a:r>
            <a:r>
              <a:rPr lang="ru-RU" altLang="ru-RU" sz="14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altLang="ru-RU" sz="14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 о с </a:t>
            </a:r>
            <a:r>
              <a:rPr lang="ru-RU" altLang="ru-RU" sz="14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altLang="ru-RU" sz="14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й с к о й    Ф е д е р а ц и </a:t>
            </a:r>
            <a:r>
              <a:rPr lang="ru-RU" altLang="ru-RU" sz="14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endParaRPr lang="ru-RU" altLang="ru-RU" sz="1400" b="1" dirty="0">
              <a:solidFill>
                <a:prstClr val="black">
                  <a:lumMod val="95000"/>
                  <a:lumOff val="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31427" y="692696"/>
            <a:ext cx="810101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7745905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25938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39879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60882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6423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94980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2060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7953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92744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5680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3045879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41957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3981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38391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915899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99449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941816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84073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95436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57445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9537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89754761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1831297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03821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912405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81721093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1860551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809591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510910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4350030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563054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559164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93</Words>
  <Application>Microsoft Office PowerPoint</Application>
  <PresentationFormat>Экран (4:3)</PresentationFormat>
  <Paragraphs>8</Paragraphs>
  <Slides>33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Константин Кушнир</dc:creator>
  <cp:lastModifiedBy>kushnir</cp:lastModifiedBy>
  <cp:revision>2</cp:revision>
  <dcterms:created xsi:type="dcterms:W3CDTF">2015-10-28T18:01:37Z</dcterms:created>
  <dcterms:modified xsi:type="dcterms:W3CDTF">2015-11-16T10:46:51Z</dcterms:modified>
</cp:coreProperties>
</file>