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404664"/>
            <a:ext cx="6172200" cy="1894362"/>
          </a:xfrm>
        </p:spPr>
        <p:txBody>
          <a:bodyPr/>
          <a:lstStyle/>
          <a:p>
            <a:pPr algn="ctr"/>
            <a:r>
              <a:rPr lang="ru-RU" dirty="0" smtClean="0"/>
              <a:t>«МОДА СВОИМИ РУКАМИ»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11760" y="2780928"/>
            <a:ext cx="6172200" cy="13716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Представляем Вашему вниманию коллекцию платьев  для летнего экологического праздника в детском саду</a:t>
            </a:r>
          </a:p>
          <a:p>
            <a:pPr algn="ctr"/>
            <a:r>
              <a:rPr lang="ru-RU" sz="2400" dirty="0" smtClean="0"/>
              <a:t>«Мы природу бережём»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Вот с чего всё начиналось:</a:t>
            </a:r>
            <a:br>
              <a:rPr lang="ru-RU" dirty="0" smtClean="0"/>
            </a:br>
            <a:r>
              <a:rPr lang="ru-RU" sz="2000" dirty="0" smtClean="0"/>
              <a:t>ячейка из-под яиц, мусорные пакеты разных цветов, упаковочная сетка от фруктов, остатки использованной сетки от букетов цветов, обручи из полистирола, упаковочные ленты разных цветов.</a:t>
            </a:r>
            <a:br>
              <a:rPr lang="ru-RU" sz="2000" dirty="0" smtClean="0"/>
            </a:br>
            <a:r>
              <a:rPr lang="ru-RU" sz="2000" dirty="0" smtClean="0"/>
              <a:t>Основа всех платьев старые простыни.</a:t>
            </a:r>
            <a:endParaRPr lang="ru-RU" sz="2000" dirty="0"/>
          </a:p>
        </p:txBody>
      </p:sp>
      <p:pic>
        <p:nvPicPr>
          <p:cNvPr id="1026" name="Picture 2" descr="C:\Documents and Settings\User\Мои документы\Загрузки\Image-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5432152" cy="4074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празднике встретились СОЛНЦЕ и МОРЕ!</a:t>
            </a:r>
            <a:br>
              <a:rPr lang="ru-RU" dirty="0" smtClean="0"/>
            </a:br>
            <a:r>
              <a:rPr lang="ru-RU" sz="2200" dirty="0" smtClean="0"/>
              <a:t>Платья выполнены из упаковочных лент для оформления цветочных композиций.</a:t>
            </a:r>
            <a:endParaRPr lang="ru-RU" sz="2200" dirty="0"/>
          </a:p>
        </p:txBody>
      </p:sp>
      <p:pic>
        <p:nvPicPr>
          <p:cNvPr id="5" name="Picture 2" descr="C:\Documents and Settings\User\Мои документы\Загрузки\IMG_4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28877">
            <a:off x="2119492" y="2392442"/>
            <a:ext cx="4639169" cy="3479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Королевой праздника выбрали ПИОН.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Костюм выполнен из упаковочной сетки для фруктов.</a:t>
            </a:r>
            <a:endParaRPr lang="ru-RU" dirty="0"/>
          </a:p>
        </p:txBody>
      </p:sp>
      <p:pic>
        <p:nvPicPr>
          <p:cNvPr id="3074" name="Picture 2" descr="C:\Documents and Settings\User\Мои документы\Загрузки\IMG_4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25092">
            <a:off x="1968830" y="2471136"/>
            <a:ext cx="4467583" cy="335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Ведущим праздника был Мистер ВИНОГРАД.</a:t>
            </a:r>
            <a:br>
              <a:rPr lang="ru-RU" dirty="0" smtClean="0"/>
            </a:br>
            <a:r>
              <a:rPr lang="ru-RU" sz="2000" dirty="0" smtClean="0"/>
              <a:t>Костюм выполнен из окрашенных элементов яичных ячеек.</a:t>
            </a:r>
            <a:endParaRPr lang="ru-RU" dirty="0"/>
          </a:p>
        </p:txBody>
      </p:sp>
      <p:pic>
        <p:nvPicPr>
          <p:cNvPr id="4098" name="Picture 2" descr="C:\Documents and Settings\User\Мои документы\Загрузки\IMG_49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443055">
            <a:off x="2325854" y="2711642"/>
            <a:ext cx="4092314" cy="3069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вальс цветов МОТЫЛЁК пригласил РОМАШКУ.</a:t>
            </a:r>
            <a:br>
              <a:rPr lang="ru-RU" dirty="0" smtClean="0"/>
            </a:br>
            <a:r>
              <a:rPr lang="ru-RU" sz="2000" dirty="0" smtClean="0"/>
              <a:t>Костюмы выполнены из упаковок от фруктов и разноцветных помпонов из мусорных пакетов.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User\Мои документы\Загрузки\IMG_4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67777" y="2768927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 весёлый хоровод всех друзей к себе зовёт!</a:t>
            </a:r>
            <a:br>
              <a:rPr lang="ru-RU" dirty="0" smtClean="0"/>
            </a:br>
            <a:r>
              <a:rPr lang="ru-RU" sz="2000" dirty="0" smtClean="0"/>
              <a:t>Крой и шитьё костюмов осуществили педагоги – фантазёры детского сада. Костюмы с удовольствием носили дети старшей группы. </a:t>
            </a:r>
            <a:r>
              <a:rPr lang="ru-RU" sz="2000" dirty="0" smtClean="0"/>
              <a:t>К</a:t>
            </a:r>
            <a:r>
              <a:rPr lang="ru-RU" sz="2000" dirty="0" smtClean="0"/>
              <a:t>остюмы хранятся в костюмерной музыкального зала и используются на утренниках и развлечениях.</a:t>
            </a:r>
            <a:endParaRPr lang="ru-RU" dirty="0"/>
          </a:p>
        </p:txBody>
      </p:sp>
      <p:pic>
        <p:nvPicPr>
          <p:cNvPr id="6146" name="Picture 2" descr="C:\Documents and Settings\User\Мои документы\Загрузки\IMG_49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93854" y="3091628"/>
            <a:ext cx="3984295" cy="2988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</TotalTime>
  <Words>62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«МОДА СВОИМИ РУКАМИ»</vt:lpstr>
      <vt:lpstr>Вот с чего всё начиналось: ячейка из-под яиц, мусорные пакеты разных цветов, упаковочная сетка от фруктов, остатки использованной сетки от букетов цветов, обручи из полистирола, упаковочные ленты разных цветов. Основа всех платьев старые простыни.</vt:lpstr>
      <vt:lpstr>На празднике встретились СОЛНЦЕ и МОРЕ! Платья выполнены из упаковочных лент для оформления цветочных композиций.</vt:lpstr>
      <vt:lpstr>Королевой праздника выбрали ПИОН. Костюм выполнен из упаковочной сетки для фруктов.</vt:lpstr>
      <vt:lpstr>Ведущим праздника был Мистер ВИНОГРАД. Костюм выполнен из окрашенных элементов яичных ячеек.</vt:lpstr>
      <vt:lpstr>На вальс цветов МОТЫЛЁК пригласил РОМАШКУ. Костюмы выполнены из упаковок от фруктов и разноцветных помпонов из мусорных пакетов. </vt:lpstr>
      <vt:lpstr>Наш весёлый хоровод всех друзей к себе зовёт! Крой и шитьё костюмов осуществили педагоги – фантазёры детского сада. Костюмы с удовольствием носили дети старшей группы. Костюмы хранятся в костюмерной музыкального зала и используются на утренниках и развлечениях.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«МОДА СВОИМИ РУКАМИ»</dc:title>
  <cp:lastModifiedBy>User</cp:lastModifiedBy>
  <cp:revision>4</cp:revision>
  <dcterms:modified xsi:type="dcterms:W3CDTF">2017-12-06T08:16:31Z</dcterms:modified>
</cp:coreProperties>
</file>