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90" r:id="rId4"/>
    <p:sldId id="302" r:id="rId5"/>
    <p:sldId id="303" r:id="rId6"/>
    <p:sldId id="309" r:id="rId7"/>
    <p:sldId id="310" r:id="rId8"/>
    <p:sldId id="311" r:id="rId9"/>
    <p:sldId id="305" r:id="rId10"/>
    <p:sldId id="304" r:id="rId11"/>
    <p:sldId id="306" r:id="rId12"/>
    <p:sldId id="307" r:id="rId13"/>
    <p:sldId id="301" r:id="rId14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88058" autoAdjust="0"/>
  </p:normalViewPr>
  <p:slideViewPr>
    <p:cSldViewPr>
      <p:cViewPr varScale="1">
        <p:scale>
          <a:sx n="81" d="100"/>
          <a:sy n="81" d="100"/>
        </p:scale>
        <p:origin x="-11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r>
              <a:rPr lang="en-US" smtClean="0"/>
              <a:t>vvy-consulting.com</a:t>
            </a: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1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pPr/>
              <a:t>20.10.2017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r>
              <a:rPr lang="en-US" smtClean="0"/>
              <a:t>vvy-consulting.com</a:t>
            </a: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99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12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7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4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ru-R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ru-RU"/>
              <a:t>Сведения об авторе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A23FEF17-46C7-4F3E-9E90-B90A401E1A48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554385AC-5728-4940-A685-8658DDB1E03A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365BE31F-E9EA-4C65-96F0-AA7E535CFC53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CA2AE0CB-BC20-4823-92B2-882C5E8AB3FA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8A004FAC-68AC-4FED-B72B-CF188996E45A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2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3BD6A61A-39DC-4191-9646-FF205F82E53C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029A06E5-9857-4423-94F3-41F91B1A8EDA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дгробные п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ru-RU" sz="1200"/>
            </a:lvl1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AA4C2D2D-A7E2-4FA4-BAE6-5F8BCEF44A28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Hider"/>
          <p:cNvSpPr/>
          <p:nvPr userDrawn="1">
            <p:custDataLst>
              <p:tags r:id="rId1"/>
            </p:custDataLst>
          </p:nvPr>
        </p:nvSpPr>
        <p:spPr bwMode="white">
          <a:xfrm>
            <a:off x="431579" y="904206"/>
            <a:ext cx="8261494" cy="83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3636000"/>
          <a:lstStyle>
            <a:lvl1pPr marL="0" indent="0" algn="ctr">
              <a:buFontTx/>
              <a:buNone/>
              <a:defRPr sz="18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Running Title"/>
          <p:cNvSpPr txBox="1"/>
          <p:nvPr userDrawn="1">
            <p:custDataLst>
              <p:tags r:id="rId2"/>
            </p:custDataLst>
          </p:nvPr>
        </p:nvSpPr>
        <p:spPr>
          <a:xfrm>
            <a:off x="517282" y="540000"/>
            <a:ext cx="8109438" cy="728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US" sz="2000" b="0" noProof="0" smtClean="0">
                <a:latin typeface="Arial" pitchFamily="34" charset="0"/>
                <a:cs typeface="Arial" pitchFamily="34" charset="0"/>
              </a:rPr>
              <a:t>Geocycle: The Way Forward</a:t>
            </a:r>
            <a:endParaRPr lang="en-US" sz="2000" b="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7282" y="1943998"/>
            <a:ext cx="8109438" cy="1052954"/>
          </a:xfrm>
        </p:spPr>
        <p:txBody>
          <a:bodyPr bIns="0" anchor="t" anchorCtr="0"/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0" name="Status" hidden="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 rot="16200000">
            <a:off x="8013986" y="822314"/>
            <a:ext cx="1501030" cy="2559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2200"/>
              </a:lnSpc>
            </a:pPr>
            <a:r>
              <a:rPr lang="en-US" sz="2200" b="1" dirty="0" smtClean="0">
                <a:solidFill>
                  <a:srgbClr val="00A654"/>
                </a:solidFill>
                <a:latin typeface="+mj-lt"/>
              </a:rPr>
              <a:t>DRAFT</a:t>
            </a:r>
            <a:endParaRPr lang="en-US" sz="2200" b="1" dirty="0">
              <a:solidFill>
                <a:srgbClr val="00A654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Geocycle: ELT co-processing. New service on Russian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85B633-6863-4B84-8019-F125347A6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7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427025D-94FE-453F-BF5D-710AED84A357}" type="datetime1">
              <a:rPr lang="ru-RU"/>
              <a:pPr>
                <a:defRPr/>
              </a:pPr>
              <a:t>20.10.2017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B2272907-066F-4C5D-B2AD-7DCF6CF40361}" type="datetime1">
              <a:rPr kumimoji="0" lang="ru-RU" sz="1100" smtClean="0"/>
              <a:t>20.10.2017</a:t>
            </a:fld>
            <a:endParaRPr kumimoji="0" lang="ru-RU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0D03C25D-46CD-458F-937C-E4353562FDCA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>
                <a:solidFill>
                  <a:schemeClr val="bg1"/>
                </a:solidFill>
              </a:rPr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3A6697A4-C38E-4F9D-85CF-61A45F921C27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25146BFC-0CC0-490C-A906-416A5739B8E9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AA0B5B74-64A1-45B8-B12A-B4EF1EE5FA43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F993948A-94F1-4701-9C05-A5A8CA05DED7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2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3A6F33B-82DB-42CD-BD74-1FB6BB3B391D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2219D8-D903-498D-A1C5-37CCCDA1DCE6}" type="datetime1">
              <a:rPr lang="ru-RU" smtClean="0"/>
              <a:t>20.10.2017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ru-RU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1D7B7360-14A0-4075-8B1D-142CA45CD298}" type="datetime1">
              <a:rPr lang="ru-RU" smtClean="0"/>
              <a:t>20.10.2017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000"/>
            </a:lvl1pPr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ru-RU" sz="1000">
                <a:solidFill>
                  <a:sysClr val="windowText" lastClr="000000"/>
                </a:solidFill>
              </a:defRPr>
            </a:lvl1pPr>
            <a:extLst/>
          </a:lstStyle>
          <a:p>
            <a:r>
              <a:rPr kumimoji="0" lang="ru-RU" sz="1000" smtClean="0">
                <a:solidFill>
                  <a:sysClr val="windowText" lastClr="000000"/>
                </a:solidFill>
              </a:rPr>
              <a:t>www.vvy-consulting.com                                                                               Альтернативное топливо. Шаг в будущее. Сентябрь 2017</a:t>
            </a:r>
            <a:endParaRPr kumimoji="0" lang="ru-RU" sz="100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20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ru-RU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hyperlink" Target="mailto:v_uferov@mail.ru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Альтернативное топливо. Шаг в будущее.</a:t>
            </a:r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6934200" cy="936104"/>
          </a:xfrm>
        </p:spPr>
        <p:txBody>
          <a:bodyPr>
            <a:normAutofit/>
          </a:bodyPr>
          <a:lstStyle>
            <a:extLst/>
          </a:lstStyle>
          <a:p>
            <a:r>
              <a:rPr lang="ru-RU" sz="1600" i="1" dirty="0" smtClean="0"/>
              <a:t>Василий Юферов</a:t>
            </a:r>
          </a:p>
          <a:p>
            <a:r>
              <a:rPr lang="ru-RU" sz="1600" i="1" dirty="0" smtClean="0"/>
              <a:t>Октябрь 2017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527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Варианты сотрудничества. Исследование рынка.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lang="en-US" b="1" i="1" dirty="0" smtClean="0"/>
              <a:t>www.</a:t>
            </a:r>
            <a:r>
              <a:rPr b="1" i="1" dirty="0" smtClean="0"/>
              <a:t>vvy-consulting.com               </a:t>
            </a:r>
            <a:r>
              <a:rPr lang="en-US" b="1" i="1" dirty="0" smtClean="0"/>
              <a:t>                                          </a:t>
            </a:r>
            <a:r>
              <a:rPr b="1" i="1" dirty="0" smtClean="0"/>
              <a:t>   Альтернативное топливо. Шаг в будущее. Октябрь 2017</a:t>
            </a:r>
            <a:endParaRPr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1484784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ru-RU" sz="2000" b="1" i="1" dirty="0" smtClean="0">
                <a:solidFill>
                  <a:prstClr val="black"/>
                </a:solidFill>
              </a:rPr>
              <a:t>Шаг 1. </a:t>
            </a:r>
          </a:p>
          <a:p>
            <a:pPr marL="742950" lvl="1" indent="-285750">
              <a:buFontTx/>
              <a:buChar char="-"/>
            </a:pPr>
            <a:r>
              <a:rPr lang="ru-RU" sz="2000" b="1" i="1" dirty="0" smtClean="0">
                <a:solidFill>
                  <a:prstClr val="black"/>
                </a:solidFill>
              </a:rPr>
              <a:t>Исследование рынка отходов. </a:t>
            </a:r>
          </a:p>
          <a:p>
            <a:pPr marL="1200150" lvl="2" indent="-285750">
              <a:buFontTx/>
              <a:buChar char="-"/>
            </a:pP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>
                <a:solidFill>
                  <a:prstClr val="black"/>
                </a:solidFill>
              </a:rPr>
              <a:t>Второй вариант, это привлечение меня для работы над </a:t>
            </a:r>
            <a:r>
              <a:rPr lang="ru-RU" i="1" dirty="0" smtClean="0">
                <a:solidFill>
                  <a:prstClr val="black"/>
                </a:solidFill>
              </a:rPr>
              <a:t>исследованием  </a:t>
            </a:r>
            <a:r>
              <a:rPr lang="ru-RU" i="1" dirty="0">
                <a:solidFill>
                  <a:prstClr val="black"/>
                </a:solidFill>
              </a:rPr>
              <a:t>рынка и определения наиболее перспективных для использования потоков </a:t>
            </a:r>
            <a:r>
              <a:rPr lang="ru-RU" i="1" dirty="0" smtClean="0">
                <a:solidFill>
                  <a:prstClr val="black"/>
                </a:solidFill>
              </a:rPr>
              <a:t>отходов имеющихся в регионе присутствия завода.</a:t>
            </a:r>
            <a:endParaRPr lang="ru-RU" i="1" dirty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>
                <a:solidFill>
                  <a:prstClr val="black"/>
                </a:solidFill>
              </a:rPr>
              <a:t>На выходе </a:t>
            </a:r>
            <a:r>
              <a:rPr lang="ru-RU" i="1" dirty="0" smtClean="0">
                <a:solidFill>
                  <a:prstClr val="black"/>
                </a:solidFill>
              </a:rPr>
              <a:t>Вы </a:t>
            </a:r>
            <a:r>
              <a:rPr lang="ru-RU" i="1" dirty="0">
                <a:solidFill>
                  <a:prstClr val="black"/>
                </a:solidFill>
              </a:rPr>
              <a:t>получаете детальный отчет в формате </a:t>
            </a:r>
            <a:r>
              <a:rPr lang="en-US" i="1" dirty="0" smtClean="0">
                <a:solidFill>
                  <a:prstClr val="black"/>
                </a:solidFill>
              </a:rPr>
              <a:t>Word </a:t>
            </a:r>
            <a:r>
              <a:rPr lang="ru-RU" i="1" dirty="0" smtClean="0">
                <a:solidFill>
                  <a:prstClr val="black"/>
                </a:solidFill>
              </a:rPr>
              <a:t>и презентации</a:t>
            </a:r>
            <a:r>
              <a:rPr lang="ru-RU" i="1" dirty="0">
                <a:solidFill>
                  <a:prstClr val="black"/>
                </a:solidFill>
              </a:rPr>
              <a:t>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Потенциальные </a:t>
            </a:r>
            <a:r>
              <a:rPr lang="ru-RU" i="1" dirty="0">
                <a:solidFill>
                  <a:prstClr val="black"/>
                </a:solidFill>
              </a:rPr>
              <a:t>отходы и компании по которым, рекомендуется начать разрабатывать проекты АТ.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Презентация </a:t>
            </a:r>
            <a:r>
              <a:rPr lang="ru-RU" i="1" dirty="0">
                <a:solidFill>
                  <a:prstClr val="black"/>
                </a:solidFill>
              </a:rPr>
              <a:t>мною результатов </a:t>
            </a:r>
            <a:r>
              <a:rPr lang="ru-RU" i="1" dirty="0" smtClean="0">
                <a:solidFill>
                  <a:prstClr val="black"/>
                </a:solidFill>
              </a:rPr>
              <a:t> и обсуждение в </a:t>
            </a:r>
            <a:r>
              <a:rPr lang="ru-RU" i="1" dirty="0">
                <a:solidFill>
                  <a:prstClr val="black"/>
                </a:solidFill>
              </a:rPr>
              <a:t>Вашем офисе </a:t>
            </a:r>
            <a:r>
              <a:rPr lang="ru-RU" i="1" dirty="0" smtClean="0">
                <a:solidFill>
                  <a:prstClr val="black"/>
                </a:solidFill>
              </a:rPr>
              <a:t>с руководством завода. </a:t>
            </a:r>
          </a:p>
          <a:p>
            <a:pPr lvl="3"/>
            <a:endParaRPr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9597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Варианты сотрудничества. </a:t>
            </a:r>
          </a:p>
          <a:p>
            <a:r>
              <a:rPr lang="ru-RU" sz="2800" dirty="0" smtClean="0"/>
              <a:t>Стратегия развития АТ.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lang="en-US" b="1" i="1" dirty="0" smtClean="0"/>
              <a:t>www.</a:t>
            </a:r>
            <a:r>
              <a:rPr b="1" i="1" dirty="0" smtClean="0"/>
              <a:t>vvy-consulting.com               </a:t>
            </a:r>
            <a:r>
              <a:rPr lang="en-US" b="1" i="1" dirty="0" smtClean="0"/>
              <a:t>                                          </a:t>
            </a:r>
            <a:r>
              <a:rPr b="1" i="1" dirty="0" smtClean="0"/>
              <a:t>   Альтернативное топливо. Шаг в будущее. Октябрь 2017</a:t>
            </a:r>
            <a:endParaRPr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1484784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sz="2000" b="1" i="1" dirty="0" smtClean="0">
                <a:solidFill>
                  <a:prstClr val="black"/>
                </a:solidFill>
              </a:rPr>
              <a:t>Шаг 2. </a:t>
            </a:r>
          </a:p>
          <a:p>
            <a:pPr lvl="1"/>
            <a:r>
              <a:rPr sz="2000" b="1" i="1" dirty="0" smtClean="0">
                <a:solidFill>
                  <a:prstClr val="black"/>
                </a:solidFill>
              </a:rPr>
              <a:t>-   Стратегия развития АТ завода. </a:t>
            </a:r>
          </a:p>
          <a:p>
            <a:pPr marL="1200150" lvl="2" indent="-285750">
              <a:buFontTx/>
              <a:buChar char="-"/>
            </a:pPr>
            <a:endParaRPr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>
                <a:solidFill>
                  <a:prstClr val="black"/>
                </a:solidFill>
              </a:rPr>
              <a:t>Третий вариант, если </a:t>
            </a:r>
            <a:r>
              <a:rPr lang="ru-RU" i="1" dirty="0" smtClean="0">
                <a:solidFill>
                  <a:prstClr val="black"/>
                </a:solidFill>
              </a:rPr>
              <a:t>Вы </a:t>
            </a:r>
            <a:r>
              <a:rPr lang="ru-RU" i="1" dirty="0">
                <a:solidFill>
                  <a:prstClr val="black"/>
                </a:solidFill>
              </a:rPr>
              <a:t>удовлетворены результатами первого этапа, и привлекаете меня для расчета бизнес </a:t>
            </a:r>
            <a:r>
              <a:rPr lang="ru-RU" i="1" dirty="0" smtClean="0">
                <a:solidFill>
                  <a:prstClr val="black"/>
                </a:solidFill>
              </a:rPr>
              <a:t>планов и разработки Стратегии развития АТ на вашем заводе.</a:t>
            </a: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На </a:t>
            </a:r>
            <a:r>
              <a:rPr lang="ru-RU" i="1" dirty="0">
                <a:solidFill>
                  <a:prstClr val="black"/>
                </a:solidFill>
              </a:rPr>
              <a:t>выходе </a:t>
            </a:r>
            <a:r>
              <a:rPr lang="ru-RU" i="1" dirty="0" smtClean="0">
                <a:solidFill>
                  <a:prstClr val="black"/>
                </a:solidFill>
              </a:rPr>
              <a:t>Вы </a:t>
            </a:r>
            <a:r>
              <a:rPr lang="ru-RU" i="1" dirty="0">
                <a:solidFill>
                  <a:prstClr val="black"/>
                </a:solidFill>
              </a:rPr>
              <a:t>получаете три варианта бизнес плана по каждому потоку отходов.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err="1" smtClean="0">
                <a:solidFill>
                  <a:prstClr val="black"/>
                </a:solidFill>
              </a:rPr>
              <a:t>Приоритезацию</a:t>
            </a:r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бизнес планов между собой.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Техническое </a:t>
            </a:r>
            <a:r>
              <a:rPr lang="ru-RU" i="1" dirty="0">
                <a:solidFill>
                  <a:prstClr val="black"/>
                </a:solidFill>
              </a:rPr>
              <a:t>наполнение (концепт по предлагаемым вариантам решения </a:t>
            </a:r>
            <a:r>
              <a:rPr lang="ru-RU" i="1" dirty="0" smtClean="0">
                <a:solidFill>
                  <a:prstClr val="black"/>
                </a:solidFill>
              </a:rPr>
              <a:t> по подаче и подготовке с </a:t>
            </a:r>
            <a:r>
              <a:rPr lang="ru-RU" i="1" dirty="0">
                <a:solidFill>
                  <a:prstClr val="black"/>
                </a:solidFill>
              </a:rPr>
              <a:t>ориентировочной стоимостью оборудования).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Все </a:t>
            </a:r>
            <a:r>
              <a:rPr lang="ru-RU" i="1" dirty="0">
                <a:solidFill>
                  <a:prstClr val="black"/>
                </a:solidFill>
              </a:rPr>
              <a:t>это по итогам </a:t>
            </a:r>
            <a:r>
              <a:rPr lang="ru-RU" i="1" dirty="0" smtClean="0">
                <a:solidFill>
                  <a:prstClr val="black"/>
                </a:solidFill>
              </a:rPr>
              <a:t>согласования </a:t>
            </a:r>
            <a:r>
              <a:rPr lang="ru-RU" i="1" dirty="0">
                <a:solidFill>
                  <a:prstClr val="black"/>
                </a:solidFill>
              </a:rPr>
              <a:t>с </a:t>
            </a:r>
            <a:r>
              <a:rPr lang="ru-RU" i="1" dirty="0" smtClean="0">
                <a:solidFill>
                  <a:prstClr val="black"/>
                </a:solidFill>
              </a:rPr>
              <a:t>Вами</a:t>
            </a:r>
            <a:r>
              <a:rPr lang="ru-RU" i="1" dirty="0">
                <a:solidFill>
                  <a:prstClr val="black"/>
                </a:solidFill>
              </a:rPr>
              <a:t>, оформляется в Стратегию развития АТ на 5 лет.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Презентация </a:t>
            </a:r>
            <a:r>
              <a:rPr lang="ru-RU" i="1" dirty="0">
                <a:solidFill>
                  <a:prstClr val="black"/>
                </a:solidFill>
              </a:rPr>
              <a:t>руководству компании в вашем офисе.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endParaRPr lang="ru-RU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527720"/>
          </a:xfrm>
        </p:spPr>
        <p:txBody>
          <a:bodyPr>
            <a:noAutofit/>
          </a:bodyPr>
          <a:lstStyle/>
          <a:p>
            <a:r>
              <a:rPr lang="ru-RU" sz="2800" dirty="0"/>
              <a:t>Что дает вам сотрудничество со </a:t>
            </a:r>
            <a:r>
              <a:rPr lang="ru-RU" sz="2800" dirty="0" smtClean="0"/>
              <a:t>мной?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lang="en-US" b="1" i="1" dirty="0" smtClean="0"/>
              <a:t>www.</a:t>
            </a:r>
            <a:r>
              <a:rPr b="1" i="1" dirty="0" smtClean="0"/>
              <a:t>vvy-consulting.com               </a:t>
            </a:r>
            <a:r>
              <a:rPr lang="en-US" b="1" i="1" dirty="0" smtClean="0"/>
              <a:t>                                          </a:t>
            </a:r>
            <a:r>
              <a:rPr b="1" i="1" dirty="0" smtClean="0"/>
              <a:t>   Альтернативное топливо. Шаг в будущее. Октябрь 2017</a:t>
            </a:r>
            <a:endParaRPr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1052736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>
                <a:solidFill>
                  <a:prstClr val="black"/>
                </a:solidFill>
              </a:rPr>
              <a:t>В первую очередь вы </a:t>
            </a:r>
            <a:r>
              <a:rPr lang="ru-RU" i="1" u="sng" dirty="0">
                <a:solidFill>
                  <a:prstClr val="black"/>
                </a:solidFill>
              </a:rPr>
              <a:t>экономите время</a:t>
            </a:r>
            <a:r>
              <a:rPr lang="ru-RU" i="1" dirty="0" smtClean="0">
                <a:solidFill>
                  <a:prstClr val="black"/>
                </a:solidFill>
              </a:rPr>
              <a:t>.</a:t>
            </a:r>
          </a:p>
          <a:p>
            <a:pPr marL="1200150" lvl="2" indent="-285750">
              <a:buFontTx/>
              <a:buChar char="-"/>
            </a:pPr>
            <a:endParaRPr lang="ru-RU" i="1" dirty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>
                <a:solidFill>
                  <a:prstClr val="black"/>
                </a:solidFill>
              </a:rPr>
              <a:t>Получаете 11-летний опыт создания и запуска проектов по АТ в Российских реалиях.</a:t>
            </a: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 В </a:t>
            </a:r>
            <a:r>
              <a:rPr lang="ru-RU" i="1" dirty="0">
                <a:solidFill>
                  <a:prstClr val="black"/>
                </a:solidFill>
              </a:rPr>
              <a:t>течении 3-х месяцев </a:t>
            </a:r>
            <a:r>
              <a:rPr lang="ru-RU" i="1" dirty="0" smtClean="0">
                <a:solidFill>
                  <a:prstClr val="black"/>
                </a:solidFill>
              </a:rPr>
              <a:t>Вы получаете </a:t>
            </a:r>
            <a:r>
              <a:rPr lang="ru-RU" i="1" dirty="0">
                <a:solidFill>
                  <a:prstClr val="black"/>
                </a:solidFill>
              </a:rPr>
              <a:t>готовую "дорожную карту" развития АТ, двигаясь по которой, </a:t>
            </a:r>
            <a:r>
              <a:rPr lang="ru-RU" i="1" dirty="0" smtClean="0">
                <a:solidFill>
                  <a:prstClr val="black"/>
                </a:solidFill>
              </a:rPr>
              <a:t>Ваш </a:t>
            </a:r>
            <a:r>
              <a:rPr lang="ru-RU" i="1" dirty="0">
                <a:solidFill>
                  <a:prstClr val="black"/>
                </a:solidFill>
              </a:rPr>
              <a:t>завод будет ежегодно наращивать объемы использования АТ и экономию на топливе, которая исчисляется десятками миллионов рублей в год.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>
                <a:solidFill>
                  <a:prstClr val="black"/>
                </a:solidFill>
              </a:rPr>
              <a:t>К</a:t>
            </a:r>
            <a:r>
              <a:rPr lang="ru-RU" i="1" dirty="0" smtClean="0">
                <a:solidFill>
                  <a:prstClr val="black"/>
                </a:solidFill>
              </a:rPr>
              <a:t>онкурентное </a:t>
            </a:r>
            <a:r>
              <a:rPr lang="ru-RU" i="1" dirty="0">
                <a:solidFill>
                  <a:prstClr val="black"/>
                </a:solidFill>
              </a:rPr>
              <a:t>преимущество перед другими компаниями на 3-4 года по себестоимости вашего цемента.</a:t>
            </a:r>
          </a:p>
          <a:p>
            <a:pPr lvl="2"/>
            <a:endParaRPr lang="ru-RU" i="1" dirty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>
                <a:solidFill>
                  <a:prstClr val="black"/>
                </a:solidFill>
              </a:rPr>
              <a:t>Конечно же остается вариант продолжать самим, он тоже приведет </a:t>
            </a:r>
            <a:r>
              <a:rPr lang="ru-RU" i="1" dirty="0" smtClean="0">
                <a:solidFill>
                  <a:prstClr val="black"/>
                </a:solidFill>
              </a:rPr>
              <a:t>Вашу </a:t>
            </a:r>
            <a:r>
              <a:rPr lang="ru-RU" i="1" dirty="0">
                <a:solidFill>
                  <a:prstClr val="black"/>
                </a:solidFill>
              </a:rPr>
              <a:t>компанию к успеху, после длинного пути проб и ошибок. </a:t>
            </a:r>
            <a:endParaRPr lang="ru-RU"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А даст </a:t>
            </a:r>
            <a:r>
              <a:rPr lang="ru-RU" i="1" smtClean="0">
                <a:solidFill>
                  <a:prstClr val="black"/>
                </a:solidFill>
              </a:rPr>
              <a:t>ли Вам </a:t>
            </a:r>
            <a:r>
              <a:rPr lang="ru-RU" i="1" dirty="0" smtClean="0">
                <a:solidFill>
                  <a:prstClr val="black"/>
                </a:solidFill>
              </a:rPr>
              <a:t>рынок это время?</a:t>
            </a:r>
            <a:endParaRPr i="1" dirty="0" smtClean="0">
              <a:solidFill>
                <a:prstClr val="black"/>
              </a:solidFill>
            </a:endParaRPr>
          </a:p>
          <a:p>
            <a:pPr marL="1657350" lvl="3" indent="-285750">
              <a:buFontTx/>
              <a:buChar char="-"/>
            </a:pPr>
            <a:endParaRPr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ctionImage"/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85B633-6863-4B84-8019-F125347A66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4996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95536" y="6237312"/>
            <a:ext cx="7920880" cy="304800"/>
          </a:xfrm>
          <a:prstGeom prst="rect">
            <a:avLst/>
          </a:prstGeom>
        </p:spPr>
        <p:txBody>
          <a:bodyPr/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www.</a:t>
            </a:r>
            <a:r>
              <a:rPr sz="1200" b="1" i="1" dirty="0" smtClean="0">
                <a:solidFill>
                  <a:schemeClr val="bg1"/>
                </a:solidFill>
              </a:rPr>
              <a:t>vvy-consulting.com               </a:t>
            </a:r>
            <a:r>
              <a:rPr lang="en-US" sz="1200" b="1" i="1" dirty="0" smtClean="0">
                <a:solidFill>
                  <a:schemeClr val="bg1"/>
                </a:solidFill>
              </a:rPr>
              <a:t>                                          </a:t>
            </a:r>
            <a:r>
              <a:rPr sz="1200" b="1" i="1" dirty="0" smtClean="0">
                <a:solidFill>
                  <a:schemeClr val="bg1"/>
                </a:solidFill>
              </a:rPr>
              <a:t>   Альтернативное топливо. Шаг в будущее. Сентябрь 2017</a:t>
            </a:r>
            <a:endParaRPr sz="12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437112"/>
            <a:ext cx="2672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Мои контакты: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Емайл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  <a:hlinkClick r:id="rId5"/>
              </a:rPr>
              <a:t>v_uferov@mail.ru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Тел. +7 (912) 7999 805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527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Кто ваш консультант?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kumimoji="0" lang="en-US" b="1" i="1" dirty="0" smtClean="0"/>
              <a:t>www.</a:t>
            </a:r>
            <a:r>
              <a:rPr kumimoji="0" lang="ru-RU" b="1" i="1" dirty="0" smtClean="0"/>
              <a:t>vvy-consulting.com               </a:t>
            </a:r>
            <a:r>
              <a:rPr kumimoji="0" lang="en-US" b="1" i="1" dirty="0" smtClean="0"/>
              <a:t>                                          </a:t>
            </a:r>
            <a:r>
              <a:rPr kumimoji="0" lang="ru-RU" b="1" i="1" dirty="0" smtClean="0"/>
              <a:t>   Альтернативное топливо. Шаг в будущее. </a:t>
            </a:r>
            <a:r>
              <a:rPr lang="ru-RU" b="1" i="1" dirty="0" smtClean="0"/>
              <a:t>Октябрь</a:t>
            </a:r>
            <a:r>
              <a:rPr kumimoji="0" lang="ru-RU" b="1" i="1" dirty="0" smtClean="0"/>
              <a:t> 2017</a:t>
            </a:r>
            <a:endParaRPr kumimoji="0"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3" y="1988840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ru-RU" sz="2000" b="1" i="1" dirty="0" smtClean="0"/>
              <a:t>Василий Юферов</a:t>
            </a:r>
            <a:r>
              <a:rPr lang="ru-RU" sz="2000" i="1" dirty="0"/>
              <a:t> </a:t>
            </a:r>
            <a:r>
              <a:rPr lang="ru-RU" sz="2000" i="1" dirty="0" smtClean="0"/>
              <a:t>    			                           эксперт по альтернативному топливу (АТ)</a:t>
            </a:r>
          </a:p>
          <a:p>
            <a:pPr marL="1200150" lvl="2" indent="-285750">
              <a:buFontTx/>
              <a:buChar char="-"/>
            </a:pPr>
            <a:endParaRPr lang="ru-RU" i="1" dirty="0" smtClean="0"/>
          </a:p>
          <a:p>
            <a:pPr marL="1200150" lvl="2" indent="-285750">
              <a:buFontTx/>
              <a:buChar char="-"/>
            </a:pPr>
            <a:r>
              <a:rPr lang="ru-RU" i="1" dirty="0" smtClean="0"/>
              <a:t>11 лет опыта в холдинге </a:t>
            </a:r>
            <a:r>
              <a:rPr lang="en-US" i="1" dirty="0" err="1" smtClean="0"/>
              <a:t>LafargeHolcim</a:t>
            </a:r>
            <a:r>
              <a:rPr lang="en-US" i="1" dirty="0" smtClean="0"/>
              <a:t> </a:t>
            </a:r>
            <a:r>
              <a:rPr lang="ru-RU" i="1" dirty="0" smtClean="0"/>
              <a:t> в должности руководителя департамента по АТ на уровне страны</a:t>
            </a:r>
          </a:p>
          <a:p>
            <a:pPr marL="1200150" lvl="2" indent="-285750">
              <a:buFontTx/>
              <a:buChar char="-"/>
            </a:pPr>
            <a:r>
              <a:rPr lang="ru-RU" i="1" dirty="0" smtClean="0"/>
              <a:t>Успешный опыт  реализации проектов в различных регионах РФ</a:t>
            </a:r>
          </a:p>
          <a:p>
            <a:pPr marL="1200150" lvl="2" indent="-285750">
              <a:buFontTx/>
              <a:buChar char="-"/>
            </a:pPr>
            <a:r>
              <a:rPr lang="ru-RU" i="1" dirty="0"/>
              <a:t>П</a:t>
            </a:r>
            <a:r>
              <a:rPr lang="ru-RU" i="1" dirty="0" smtClean="0"/>
              <a:t>ривлечено свыше 500 </a:t>
            </a:r>
            <a:r>
              <a:rPr lang="ru-RU" i="1" dirty="0" err="1" smtClean="0"/>
              <a:t>млн.рублей</a:t>
            </a:r>
            <a:r>
              <a:rPr lang="ru-RU" i="1" dirty="0" smtClean="0"/>
              <a:t>  инвестиций в развитие проектов по АТ</a:t>
            </a:r>
          </a:p>
          <a:p>
            <a:pPr marL="1200150" lvl="2" indent="-285750">
              <a:buFontTx/>
              <a:buChar char="-"/>
            </a:pPr>
            <a:r>
              <a:rPr lang="ru-RU" i="1" dirty="0" smtClean="0"/>
              <a:t>Более 150 тысяч тонн АТ использовано на заводах</a:t>
            </a:r>
          </a:p>
          <a:p>
            <a:pPr marL="1200150" lvl="2" indent="-285750">
              <a:buFontTx/>
              <a:buChar char="-"/>
            </a:pPr>
            <a:endParaRPr lang="ru-RU" i="1" dirty="0" smtClean="0"/>
          </a:p>
          <a:p>
            <a:pPr marL="1657350" lvl="3" indent="-285750">
              <a:buFontTx/>
              <a:buChar char="-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04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4557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Опыт реализации проектов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Разработка и реализация проектов внутри заводов</a:t>
            </a:r>
            <a:r>
              <a:rPr lang="de-DE" sz="2400" b="1" dirty="0" smtClean="0"/>
              <a:t>:</a:t>
            </a:r>
            <a:endParaRPr lang="de-DE" b="1" dirty="0" smtClean="0"/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Запуск использования угольных шламов , завод Коркино Челябинская обл. </a:t>
            </a:r>
            <a:r>
              <a:rPr lang="de-DE" sz="1600" b="1" i="1" dirty="0" smtClean="0"/>
              <a:t>(3</a:t>
            </a:r>
            <a:r>
              <a:rPr lang="ru-RU" sz="1600" b="1" i="1" dirty="0" err="1" smtClean="0"/>
              <a:t>кв</a:t>
            </a:r>
            <a:r>
              <a:rPr lang="de-DE" sz="1600" b="1" i="1" dirty="0" smtClean="0"/>
              <a:t> </a:t>
            </a:r>
            <a:r>
              <a:rPr lang="de-DE" sz="1600" b="1" i="1" dirty="0"/>
              <a:t>2010</a:t>
            </a:r>
            <a:r>
              <a:rPr lang="de-DE" sz="1600" b="1" i="1" dirty="0" smtClean="0"/>
              <a:t>)</a:t>
            </a:r>
            <a:r>
              <a:rPr lang="ru-RU" sz="1600" b="1" i="1" dirty="0" smtClean="0"/>
              <a:t> – без инвестиций</a:t>
            </a:r>
            <a:endParaRPr lang="de-DE" sz="1600" b="1" i="1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Запуск проекта по </a:t>
            </a:r>
            <a:r>
              <a:rPr lang="ru-RU" sz="1600" b="1" i="1" dirty="0" err="1" smtClean="0"/>
              <a:t>нефтешламам</a:t>
            </a:r>
            <a:r>
              <a:rPr lang="ru-RU" sz="1600" b="1" i="1" dirty="0" smtClean="0"/>
              <a:t>, завод Воскресенск Московская </a:t>
            </a:r>
            <a:r>
              <a:rPr lang="ru-RU" sz="1600" b="1" i="1" dirty="0" err="1" smtClean="0"/>
              <a:t>обл</a:t>
            </a:r>
            <a:r>
              <a:rPr lang="ru-RU" sz="1600" b="1" i="1" dirty="0" smtClean="0"/>
              <a:t>, </a:t>
            </a:r>
            <a:r>
              <a:rPr lang="de-DE" sz="1600" b="1" i="1" dirty="0" smtClean="0"/>
              <a:t>( 1</a:t>
            </a:r>
            <a:r>
              <a:rPr lang="ru-RU" sz="1600" b="1" i="1" dirty="0" err="1" smtClean="0"/>
              <a:t>кв</a:t>
            </a:r>
            <a:r>
              <a:rPr lang="de-DE" sz="1600" b="1" i="1" dirty="0" smtClean="0"/>
              <a:t> </a:t>
            </a:r>
            <a:r>
              <a:rPr lang="de-DE" sz="1600" b="1" i="1" dirty="0"/>
              <a:t>2011)– 0.5 M EUR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Запуск проекта по шинам, завод Воскресенск Московская </a:t>
            </a:r>
            <a:r>
              <a:rPr lang="ru-RU" sz="1600" b="1" i="1" dirty="0" err="1" smtClean="0"/>
              <a:t>обл</a:t>
            </a:r>
            <a:r>
              <a:rPr lang="ru-RU" sz="1600" b="1" i="1" dirty="0" smtClean="0"/>
              <a:t> </a:t>
            </a:r>
          </a:p>
          <a:p>
            <a:pPr lvl="3"/>
            <a:r>
              <a:rPr lang="de-DE" sz="1600" b="1" i="1" dirty="0" smtClean="0"/>
              <a:t>(3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кв</a:t>
            </a:r>
            <a:r>
              <a:rPr lang="de-DE" sz="1600" b="1" i="1" dirty="0" smtClean="0"/>
              <a:t> </a:t>
            </a:r>
            <a:r>
              <a:rPr lang="de-DE" sz="1600" b="1" i="1" dirty="0"/>
              <a:t>2012) – 1.3 M EUR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Запуск проекта по опилкам, завод Воскресенск Московская </a:t>
            </a:r>
            <a:r>
              <a:rPr lang="ru-RU" sz="1600" b="1" i="1" dirty="0" err="1" smtClean="0"/>
              <a:t>обл</a:t>
            </a:r>
            <a:r>
              <a:rPr lang="ru-RU" sz="1600" b="1" i="1" dirty="0" smtClean="0"/>
              <a:t>         </a:t>
            </a:r>
            <a:r>
              <a:rPr lang="de-DE" sz="1600" b="1" i="1" dirty="0" smtClean="0"/>
              <a:t>(1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кв</a:t>
            </a:r>
            <a:r>
              <a:rPr lang="de-DE" sz="1600" b="1" i="1" dirty="0" smtClean="0"/>
              <a:t> </a:t>
            </a:r>
            <a:r>
              <a:rPr lang="de-DE" sz="1600" b="1" i="1" dirty="0"/>
              <a:t>2013) – 0.1 M EUR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Запуск проекта по подаче </a:t>
            </a:r>
            <a:r>
              <a:rPr lang="en-US" sz="1600" b="1" i="1" dirty="0" smtClean="0"/>
              <a:t>RDF</a:t>
            </a:r>
            <a:r>
              <a:rPr lang="ru-RU" sz="1600" b="1" i="1" dirty="0" smtClean="0"/>
              <a:t>, завод Коркино Челябинская область  </a:t>
            </a:r>
            <a:r>
              <a:rPr lang="de-DE" sz="1600" b="1" i="1" dirty="0" smtClean="0"/>
              <a:t>( </a:t>
            </a:r>
            <a:r>
              <a:rPr lang="ru-RU" sz="1600" b="1" i="1" dirty="0" smtClean="0"/>
              <a:t>4кв</a:t>
            </a:r>
            <a:r>
              <a:rPr lang="de-DE" sz="1600" b="1" i="1" dirty="0" smtClean="0"/>
              <a:t> </a:t>
            </a:r>
            <a:r>
              <a:rPr lang="de-DE" sz="1600" b="1" i="1" dirty="0"/>
              <a:t>2014) – 1.3 M EUR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Запуск проекта по использованию ТБО, завод Ферзиково Калужская область </a:t>
            </a:r>
            <a:r>
              <a:rPr lang="de-DE" sz="1600" b="1" i="1" dirty="0" smtClean="0"/>
              <a:t>(1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кв</a:t>
            </a:r>
            <a:r>
              <a:rPr lang="de-DE" sz="1600" b="1" i="1" dirty="0" smtClean="0"/>
              <a:t> </a:t>
            </a:r>
            <a:r>
              <a:rPr lang="de-DE" sz="1600" b="1" i="1" dirty="0"/>
              <a:t>2015)– </a:t>
            </a:r>
            <a:r>
              <a:rPr lang="ru-RU" sz="1600" b="1" i="1" dirty="0" smtClean="0"/>
              <a:t>5</a:t>
            </a:r>
            <a:r>
              <a:rPr lang="de-DE" sz="1600" b="1" i="1" dirty="0" smtClean="0"/>
              <a:t> </a:t>
            </a:r>
            <a:r>
              <a:rPr lang="de-DE" sz="1600" b="1" i="1" dirty="0"/>
              <a:t>M EUR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Запуск проекта подачи шин, завод </a:t>
            </a:r>
            <a:r>
              <a:rPr lang="ru-RU" sz="1600" b="1" i="1" dirty="0" err="1" smtClean="0"/>
              <a:t>Щурово</a:t>
            </a:r>
            <a:r>
              <a:rPr lang="ru-RU" sz="1600" b="1" i="1" dirty="0" smtClean="0"/>
              <a:t> Московская область (3 </a:t>
            </a:r>
            <a:r>
              <a:rPr lang="ru-RU" sz="1600" b="1" i="1" dirty="0" err="1" smtClean="0"/>
              <a:t>кв</a:t>
            </a:r>
            <a:r>
              <a:rPr lang="ru-RU" sz="1600" b="1" i="1" dirty="0" smtClean="0"/>
              <a:t> 2015) -</a:t>
            </a:r>
            <a:r>
              <a:rPr lang="de-DE" sz="1600" b="1" i="1" dirty="0" smtClean="0"/>
              <a:t> </a:t>
            </a:r>
            <a:r>
              <a:rPr lang="de-DE" sz="1600" b="1" i="1" dirty="0"/>
              <a:t>0.9 M EUR </a:t>
            </a:r>
            <a:endParaRPr lang="de-DE" sz="1600" b="1" i="1" dirty="0" smtClean="0"/>
          </a:p>
          <a:p>
            <a:r>
              <a:rPr lang="ru-RU" sz="2400" b="1" dirty="0" smtClean="0"/>
              <a:t>Проекты вне заводов</a:t>
            </a:r>
            <a:r>
              <a:rPr lang="en-US" sz="2400" b="1" dirty="0" smtClean="0"/>
              <a:t>: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Сортировочная и линия по измельчению, Челябинск (</a:t>
            </a:r>
            <a:r>
              <a:rPr lang="en-US" sz="1600" b="1" i="1" dirty="0" smtClean="0"/>
              <a:t>&gt; 100 </a:t>
            </a:r>
            <a:r>
              <a:rPr lang="ru-RU" sz="1600" b="1" i="1" dirty="0" err="1" smtClean="0"/>
              <a:t>млн.руб</a:t>
            </a:r>
            <a:r>
              <a:rPr lang="ru-RU" sz="1600" b="1" i="1" dirty="0" smtClean="0"/>
              <a:t>)</a:t>
            </a:r>
            <a:endParaRPr lang="en-US" sz="1600" b="1" i="1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Сортировочная линия, Калуга ( </a:t>
            </a:r>
            <a:r>
              <a:rPr lang="en-US" sz="1600" b="1" i="1" dirty="0" smtClean="0"/>
              <a:t>&gt; 100 </a:t>
            </a:r>
            <a:r>
              <a:rPr lang="ru-RU" sz="1600" b="1" i="1" dirty="0" err="1" smtClean="0"/>
              <a:t>млн.руб</a:t>
            </a:r>
            <a:r>
              <a:rPr lang="ru-RU" sz="1600" b="1" i="1" dirty="0" smtClean="0"/>
              <a:t>)</a:t>
            </a:r>
            <a:endParaRPr lang="en-US" sz="1600" b="1" i="1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ru-RU" sz="1600" b="1" i="1" dirty="0" smtClean="0"/>
              <a:t>Проект по утилизации осадков сточных вод, Москва ( на стадии реализации)</a:t>
            </a:r>
            <a:endParaRPr lang="en-US" sz="1600" b="1" i="1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95536" y="6315715"/>
            <a:ext cx="7488832" cy="304800"/>
          </a:xfrm>
          <a:prstGeom prst="rect">
            <a:avLst/>
          </a:prstGeom>
        </p:spPr>
        <p:txBody>
          <a:bodyPr vert="horz" anchor="ctr"/>
          <a:lstStyle>
            <a:lvl1pPr marL="0" algn="ctr" rtl="0" eaLnBrk="1" latinLnBrk="0" hangingPunct="1">
              <a:defRPr kumimoji="0" lang="ru-RU" sz="1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b="1" i="1" dirty="0" smtClean="0"/>
              <a:t>www.vvy-consulting.com                                                            Альтернативное топливо. Шаг в будущее. Октябрь 2017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212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527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Устойчивое развитие.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lang="en-US" b="1" i="1" dirty="0" smtClean="0"/>
              <a:t>www.</a:t>
            </a:r>
            <a:r>
              <a:rPr b="1" i="1" dirty="0" smtClean="0"/>
              <a:t>vvy-consulting.com               </a:t>
            </a:r>
            <a:r>
              <a:rPr lang="en-US" b="1" i="1" dirty="0" smtClean="0"/>
              <a:t>                                          </a:t>
            </a:r>
            <a:r>
              <a:rPr b="1" i="1" dirty="0" smtClean="0"/>
              <a:t>   Альтернативное топливо. Шаг в будущее. </a:t>
            </a:r>
            <a:r>
              <a:rPr lang="ru-RU" b="1" i="1" dirty="0"/>
              <a:t>Октябрь 2017</a:t>
            </a:r>
          </a:p>
        </p:txBody>
      </p:sp>
      <p:pic>
        <p:nvPicPr>
          <p:cNvPr id="6" name="Picture 2" descr="C:\Users\vyuferov\Downloads\hierarchyr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981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339752" y="2780928"/>
            <a:ext cx="43204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527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Уникальность цементного производства.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lang="en-US" b="1" i="1" dirty="0" smtClean="0"/>
              <a:t>www.</a:t>
            </a:r>
            <a:r>
              <a:rPr b="1" i="1" dirty="0" smtClean="0"/>
              <a:t>vvy-consulting.com               </a:t>
            </a:r>
            <a:r>
              <a:rPr lang="en-US" b="1" i="1" dirty="0" smtClean="0"/>
              <a:t>                                          </a:t>
            </a:r>
            <a:r>
              <a:rPr b="1" i="1" dirty="0" smtClean="0"/>
              <a:t>   Альтернативное топливо. Шаг в будущее. </a:t>
            </a:r>
            <a:r>
              <a:rPr lang="ru-RU" b="1" i="1" dirty="0"/>
              <a:t>Октябрь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5303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6" y="3501008"/>
            <a:ext cx="15176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196752"/>
            <a:ext cx="59584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/>
              <a:t>В процессе производства цемента потребляется сырье и энергии, цементные компании приняли на себя обязательства по сокращению потребления природных материалов, включая ископаемое топливо</a:t>
            </a:r>
          </a:p>
          <a:p>
            <a:r>
              <a:rPr lang="ru-RU" altLang="ru-RU" sz="1600" dirty="0"/>
              <a:t>Рабочие параметры печи соответствуют нормативам по уничтожению отходов</a:t>
            </a:r>
            <a:r>
              <a:rPr lang="en-US" altLang="ru-RU" sz="1600" dirty="0"/>
              <a:t>:</a:t>
            </a:r>
          </a:p>
          <a:p>
            <a:pPr lvl="1"/>
            <a:r>
              <a:rPr lang="ru-RU" altLang="ru-RU" b="1" dirty="0"/>
              <a:t>Температура, время выдержки, выбросы</a:t>
            </a:r>
            <a:r>
              <a:rPr lang="en-US" altLang="ru-RU" b="1" dirty="0"/>
              <a:t>…</a:t>
            </a:r>
          </a:p>
          <a:p>
            <a:r>
              <a:rPr lang="ru-RU" altLang="ru-RU" sz="1600" dirty="0"/>
              <a:t>Использование альтернативных видов топлива снижает выбросы парниковых газов</a:t>
            </a:r>
            <a:endParaRPr lang="en-US" altLang="ru-RU" dirty="0"/>
          </a:p>
          <a:p>
            <a:r>
              <a:rPr lang="ru-RU" altLang="ru-RU" sz="1600" dirty="0"/>
              <a:t>Производства цемента существует во многих странах и не требует  больших инвестиций, чтобы перейти к  использованию альтернативного топлива. Инвестиции значительно ниже, чем строительство мусоросжигательного завода</a:t>
            </a:r>
          </a:p>
          <a:p>
            <a:r>
              <a:rPr lang="ru-RU" altLang="ru-RU" sz="1600" dirty="0"/>
              <a:t>В течение последних 30 лет, цементные компании разработали сильные «ноу-хау» по использованию альтернативного топлива</a:t>
            </a:r>
          </a:p>
          <a:p>
            <a:pPr lvl="1"/>
            <a:r>
              <a:rPr lang="ru-RU" altLang="ru-RU" b="1" dirty="0"/>
              <a:t>«Ноу-хау» признаны на государственном уровне во многих странах 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048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527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Уникальность цементного производства.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lang="en-US" b="1" i="1" dirty="0" smtClean="0"/>
              <a:t>www.</a:t>
            </a:r>
            <a:r>
              <a:rPr b="1" i="1" dirty="0" smtClean="0"/>
              <a:t>vvy-consulting.com               </a:t>
            </a:r>
            <a:r>
              <a:rPr lang="en-US" b="1" i="1" dirty="0" smtClean="0"/>
              <a:t>                                          </a:t>
            </a:r>
            <a:r>
              <a:rPr b="1" i="1" dirty="0" smtClean="0"/>
              <a:t>   Альтернативное топливо. Шаг в будущее. </a:t>
            </a:r>
            <a:r>
              <a:rPr lang="ru-RU" b="1" i="1" dirty="0"/>
              <a:t>Октябрь 2017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01124" y="1379289"/>
            <a:ext cx="7334127" cy="4545012"/>
            <a:chOff x="240" y="672"/>
            <a:chExt cx="5321" cy="3281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 flipH="1">
              <a:off x="1292" y="2269"/>
              <a:ext cx="4105" cy="1458"/>
              <a:chOff x="386" y="2358"/>
              <a:chExt cx="4540" cy="1589"/>
            </a:xfrm>
          </p:grpSpPr>
          <p:sp>
            <p:nvSpPr>
              <p:cNvPr id="1534" name="Freeform 4"/>
              <p:cNvSpPr>
                <a:spLocks/>
              </p:cNvSpPr>
              <p:nvPr/>
            </p:nvSpPr>
            <p:spPr bwMode="auto">
              <a:xfrm>
                <a:off x="1108" y="2735"/>
                <a:ext cx="14" cy="1"/>
              </a:xfrm>
              <a:custGeom>
                <a:avLst/>
                <a:gdLst>
                  <a:gd name="T0" fmla="*/ 0 w 70"/>
                  <a:gd name="T1" fmla="*/ 0 h 1"/>
                  <a:gd name="T2" fmla="*/ 3 w 70"/>
                  <a:gd name="T3" fmla="*/ 0 h 1"/>
                  <a:gd name="T4" fmla="*/ 0 w 7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33"/>
              </a:solidFill>
              <a:ln w="0">
                <a:solidFill>
                  <a:srgbClr val="FF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5" name="Freeform 5"/>
              <p:cNvSpPr>
                <a:spLocks/>
              </p:cNvSpPr>
              <p:nvPr/>
            </p:nvSpPr>
            <p:spPr bwMode="auto">
              <a:xfrm>
                <a:off x="1118" y="3305"/>
                <a:ext cx="11" cy="8"/>
              </a:xfrm>
              <a:custGeom>
                <a:avLst/>
                <a:gdLst>
                  <a:gd name="T0" fmla="*/ 2 w 56"/>
                  <a:gd name="T1" fmla="*/ 0 h 41"/>
                  <a:gd name="T2" fmla="*/ 0 w 56"/>
                  <a:gd name="T3" fmla="*/ 2 h 41"/>
                  <a:gd name="T4" fmla="*/ 2 w 56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41">
                    <a:moveTo>
                      <a:pt x="56" y="0"/>
                    </a:moveTo>
                    <a:lnTo>
                      <a:pt x="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33"/>
              </a:solidFill>
              <a:ln w="0">
                <a:solidFill>
                  <a:srgbClr val="FF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" name="Freeform 6"/>
              <p:cNvSpPr>
                <a:spLocks/>
              </p:cNvSpPr>
              <p:nvPr/>
            </p:nvSpPr>
            <p:spPr bwMode="auto">
              <a:xfrm>
                <a:off x="1108" y="2735"/>
                <a:ext cx="14" cy="567"/>
              </a:xfrm>
              <a:custGeom>
                <a:avLst/>
                <a:gdLst>
                  <a:gd name="T0" fmla="*/ 0 w 70"/>
                  <a:gd name="T1" fmla="*/ 0 h 2836"/>
                  <a:gd name="T2" fmla="*/ 3 w 70"/>
                  <a:gd name="T3" fmla="*/ 0 h 2836"/>
                  <a:gd name="T4" fmla="*/ 3 w 70"/>
                  <a:gd name="T5" fmla="*/ 112 h 2836"/>
                  <a:gd name="T6" fmla="*/ 3 w 70"/>
                  <a:gd name="T7" fmla="*/ 112 h 2836"/>
                  <a:gd name="T8" fmla="*/ 0 w 70"/>
                  <a:gd name="T9" fmla="*/ 113 h 2836"/>
                  <a:gd name="T10" fmla="*/ 0 w 70"/>
                  <a:gd name="T11" fmla="*/ 113 h 2836"/>
                  <a:gd name="T12" fmla="*/ 0 w 70"/>
                  <a:gd name="T13" fmla="*/ 0 h 28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836">
                    <a:moveTo>
                      <a:pt x="0" y="0"/>
                    </a:moveTo>
                    <a:lnTo>
                      <a:pt x="70" y="0"/>
                    </a:lnTo>
                    <a:lnTo>
                      <a:pt x="70" y="2804"/>
                    </a:lnTo>
                    <a:lnTo>
                      <a:pt x="63" y="2795"/>
                    </a:lnTo>
                    <a:lnTo>
                      <a:pt x="7" y="2836"/>
                    </a:lnTo>
                    <a:lnTo>
                      <a:pt x="0" y="28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33"/>
              </a:solidFill>
              <a:ln w="0">
                <a:solidFill>
                  <a:srgbClr val="FF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" name="Freeform 7"/>
              <p:cNvSpPr>
                <a:spLocks/>
              </p:cNvSpPr>
              <p:nvPr/>
            </p:nvSpPr>
            <p:spPr bwMode="auto">
              <a:xfrm>
                <a:off x="1110" y="3294"/>
                <a:ext cx="19" cy="19"/>
              </a:xfrm>
              <a:custGeom>
                <a:avLst/>
                <a:gdLst>
                  <a:gd name="T0" fmla="*/ 0 w 96"/>
                  <a:gd name="T1" fmla="*/ 2 h 96"/>
                  <a:gd name="T2" fmla="*/ 2 w 96"/>
                  <a:gd name="T3" fmla="*/ 0 h 96"/>
                  <a:gd name="T4" fmla="*/ 4 w 96"/>
                  <a:gd name="T5" fmla="*/ 2 h 96"/>
                  <a:gd name="T6" fmla="*/ 2 w 96"/>
                  <a:gd name="T7" fmla="*/ 4 h 96"/>
                  <a:gd name="T8" fmla="*/ 0 w 96"/>
                  <a:gd name="T9" fmla="*/ 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0" y="41"/>
                    </a:moveTo>
                    <a:lnTo>
                      <a:pt x="56" y="0"/>
                    </a:lnTo>
                    <a:lnTo>
                      <a:pt x="96" y="55"/>
                    </a:lnTo>
                    <a:lnTo>
                      <a:pt x="40" y="9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0033"/>
              </a:solidFill>
              <a:ln w="0">
                <a:solidFill>
                  <a:srgbClr val="FF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" name="Rectangle 8"/>
              <p:cNvSpPr>
                <a:spLocks noChangeArrowheads="1"/>
              </p:cNvSpPr>
              <p:nvPr/>
            </p:nvSpPr>
            <p:spPr bwMode="auto">
              <a:xfrm>
                <a:off x="1637" y="3286"/>
                <a:ext cx="1376" cy="227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39" name="Rectangle 9"/>
              <p:cNvSpPr>
                <a:spLocks noChangeArrowheads="1"/>
              </p:cNvSpPr>
              <p:nvPr/>
            </p:nvSpPr>
            <p:spPr bwMode="auto">
              <a:xfrm>
                <a:off x="1637" y="3309"/>
                <a:ext cx="1376" cy="204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0" name="Rectangle 10"/>
              <p:cNvSpPr>
                <a:spLocks noChangeArrowheads="1"/>
              </p:cNvSpPr>
              <p:nvPr/>
            </p:nvSpPr>
            <p:spPr bwMode="auto">
              <a:xfrm>
                <a:off x="1637" y="3331"/>
                <a:ext cx="1376" cy="182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1" name="Rectangle 11"/>
              <p:cNvSpPr>
                <a:spLocks noChangeArrowheads="1"/>
              </p:cNvSpPr>
              <p:nvPr/>
            </p:nvSpPr>
            <p:spPr bwMode="auto">
              <a:xfrm>
                <a:off x="1637" y="3354"/>
                <a:ext cx="1376" cy="159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2" name="Rectangle 12"/>
              <p:cNvSpPr>
                <a:spLocks noChangeArrowheads="1"/>
              </p:cNvSpPr>
              <p:nvPr/>
            </p:nvSpPr>
            <p:spPr bwMode="auto">
              <a:xfrm>
                <a:off x="1637" y="3377"/>
                <a:ext cx="1376" cy="136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3" name="Rectangle 13"/>
              <p:cNvSpPr>
                <a:spLocks noChangeArrowheads="1"/>
              </p:cNvSpPr>
              <p:nvPr/>
            </p:nvSpPr>
            <p:spPr bwMode="auto">
              <a:xfrm>
                <a:off x="1637" y="3400"/>
                <a:ext cx="1376" cy="113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4" name="Rectangle 14"/>
              <p:cNvSpPr>
                <a:spLocks noChangeArrowheads="1"/>
              </p:cNvSpPr>
              <p:nvPr/>
            </p:nvSpPr>
            <p:spPr bwMode="auto">
              <a:xfrm>
                <a:off x="1637" y="3422"/>
                <a:ext cx="1376" cy="9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5" name="Rectangle 15"/>
              <p:cNvSpPr>
                <a:spLocks noChangeArrowheads="1"/>
              </p:cNvSpPr>
              <p:nvPr/>
            </p:nvSpPr>
            <p:spPr bwMode="auto">
              <a:xfrm>
                <a:off x="1637" y="3445"/>
                <a:ext cx="1376" cy="68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6" name="Rectangle 16"/>
              <p:cNvSpPr>
                <a:spLocks noChangeArrowheads="1"/>
              </p:cNvSpPr>
              <p:nvPr/>
            </p:nvSpPr>
            <p:spPr bwMode="auto">
              <a:xfrm>
                <a:off x="1637" y="3468"/>
                <a:ext cx="1376" cy="45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7" name="Rectangle 17"/>
              <p:cNvSpPr>
                <a:spLocks noChangeArrowheads="1"/>
              </p:cNvSpPr>
              <p:nvPr/>
            </p:nvSpPr>
            <p:spPr bwMode="auto">
              <a:xfrm>
                <a:off x="1637" y="3490"/>
                <a:ext cx="1376" cy="23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8" name="Rectangle 18"/>
              <p:cNvSpPr>
                <a:spLocks noChangeArrowheads="1"/>
              </p:cNvSpPr>
              <p:nvPr/>
            </p:nvSpPr>
            <p:spPr bwMode="auto">
              <a:xfrm>
                <a:off x="1639" y="3288"/>
                <a:ext cx="1372" cy="222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49" name="Freeform 19"/>
              <p:cNvSpPr>
                <a:spLocks/>
              </p:cNvSpPr>
              <p:nvPr/>
            </p:nvSpPr>
            <p:spPr bwMode="auto">
              <a:xfrm>
                <a:off x="1281" y="2762"/>
                <a:ext cx="806" cy="414"/>
              </a:xfrm>
              <a:custGeom>
                <a:avLst/>
                <a:gdLst>
                  <a:gd name="T0" fmla="*/ 161 w 4032"/>
                  <a:gd name="T1" fmla="*/ 15 h 2069"/>
                  <a:gd name="T2" fmla="*/ 161 w 4032"/>
                  <a:gd name="T3" fmla="*/ 33 h 2069"/>
                  <a:gd name="T4" fmla="*/ 36 w 4032"/>
                  <a:gd name="T5" fmla="*/ 18 h 2069"/>
                  <a:gd name="T6" fmla="*/ 30 w 4032"/>
                  <a:gd name="T7" fmla="*/ 19 h 2069"/>
                  <a:gd name="T8" fmla="*/ 27 w 4032"/>
                  <a:gd name="T9" fmla="*/ 21 h 2069"/>
                  <a:gd name="T10" fmla="*/ 23 w 4032"/>
                  <a:gd name="T11" fmla="*/ 24 h 2069"/>
                  <a:gd name="T12" fmla="*/ 19 w 4032"/>
                  <a:gd name="T13" fmla="*/ 30 h 2069"/>
                  <a:gd name="T14" fmla="*/ 19 w 4032"/>
                  <a:gd name="T15" fmla="*/ 37 h 2069"/>
                  <a:gd name="T16" fmla="*/ 18 w 4032"/>
                  <a:gd name="T17" fmla="*/ 83 h 2069"/>
                  <a:gd name="T18" fmla="*/ 0 w 4032"/>
                  <a:gd name="T19" fmla="*/ 83 h 2069"/>
                  <a:gd name="T20" fmla="*/ 0 w 4032"/>
                  <a:gd name="T21" fmla="*/ 36 h 2069"/>
                  <a:gd name="T22" fmla="*/ 2 w 4032"/>
                  <a:gd name="T23" fmla="*/ 26 h 2069"/>
                  <a:gd name="T24" fmla="*/ 6 w 4032"/>
                  <a:gd name="T25" fmla="*/ 17 h 2069"/>
                  <a:gd name="T26" fmla="*/ 13 w 4032"/>
                  <a:gd name="T27" fmla="*/ 9 h 2069"/>
                  <a:gd name="T28" fmla="*/ 21 w 4032"/>
                  <a:gd name="T29" fmla="*/ 4 h 2069"/>
                  <a:gd name="T30" fmla="*/ 27 w 4032"/>
                  <a:gd name="T31" fmla="*/ 2 h 2069"/>
                  <a:gd name="T32" fmla="*/ 34 w 4032"/>
                  <a:gd name="T33" fmla="*/ 1 h 2069"/>
                  <a:gd name="T34" fmla="*/ 36 w 4032"/>
                  <a:gd name="T35" fmla="*/ 0 h 2069"/>
                  <a:gd name="T36" fmla="*/ 43 w 4032"/>
                  <a:gd name="T37" fmla="*/ 1 h 2069"/>
                  <a:gd name="T38" fmla="*/ 161 w 4032"/>
                  <a:gd name="T39" fmla="*/ 15 h 20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32" h="2069">
                    <a:moveTo>
                      <a:pt x="4032" y="375"/>
                    </a:moveTo>
                    <a:lnTo>
                      <a:pt x="4032" y="836"/>
                    </a:lnTo>
                    <a:lnTo>
                      <a:pt x="893" y="459"/>
                    </a:lnTo>
                    <a:lnTo>
                      <a:pt x="746" y="473"/>
                    </a:lnTo>
                    <a:lnTo>
                      <a:pt x="669" y="536"/>
                    </a:lnTo>
                    <a:lnTo>
                      <a:pt x="585" y="612"/>
                    </a:lnTo>
                    <a:lnTo>
                      <a:pt x="481" y="738"/>
                    </a:lnTo>
                    <a:lnTo>
                      <a:pt x="474" y="919"/>
                    </a:lnTo>
                    <a:lnTo>
                      <a:pt x="460" y="2062"/>
                    </a:lnTo>
                    <a:lnTo>
                      <a:pt x="0" y="2069"/>
                    </a:lnTo>
                    <a:lnTo>
                      <a:pt x="7" y="898"/>
                    </a:lnTo>
                    <a:lnTo>
                      <a:pt x="42" y="640"/>
                    </a:lnTo>
                    <a:lnTo>
                      <a:pt x="146" y="425"/>
                    </a:lnTo>
                    <a:lnTo>
                      <a:pt x="320" y="222"/>
                    </a:lnTo>
                    <a:lnTo>
                      <a:pt x="516" y="103"/>
                    </a:lnTo>
                    <a:lnTo>
                      <a:pt x="669" y="41"/>
                    </a:lnTo>
                    <a:lnTo>
                      <a:pt x="844" y="13"/>
                    </a:lnTo>
                    <a:lnTo>
                      <a:pt x="900" y="0"/>
                    </a:lnTo>
                    <a:lnTo>
                      <a:pt x="1088" y="20"/>
                    </a:lnTo>
                    <a:lnTo>
                      <a:pt x="4032" y="37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" name="Freeform 20"/>
              <p:cNvSpPr>
                <a:spLocks/>
              </p:cNvSpPr>
              <p:nvPr/>
            </p:nvSpPr>
            <p:spPr bwMode="auto">
              <a:xfrm>
                <a:off x="2083" y="2838"/>
                <a:ext cx="1659" cy="290"/>
              </a:xfrm>
              <a:custGeom>
                <a:avLst/>
                <a:gdLst>
                  <a:gd name="T0" fmla="*/ 332 w 8295"/>
                  <a:gd name="T1" fmla="*/ 40 h 1452"/>
                  <a:gd name="T2" fmla="*/ 332 w 8295"/>
                  <a:gd name="T3" fmla="*/ 58 h 1452"/>
                  <a:gd name="T4" fmla="*/ 0 w 8295"/>
                  <a:gd name="T5" fmla="*/ 18 h 1452"/>
                  <a:gd name="T6" fmla="*/ 0 w 8295"/>
                  <a:gd name="T7" fmla="*/ 0 h 1452"/>
                  <a:gd name="T8" fmla="*/ 332 w 8295"/>
                  <a:gd name="T9" fmla="*/ 40 h 1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95" h="1452">
                    <a:moveTo>
                      <a:pt x="8295" y="1008"/>
                    </a:moveTo>
                    <a:lnTo>
                      <a:pt x="8295" y="1452"/>
                    </a:lnTo>
                    <a:lnTo>
                      <a:pt x="0" y="461"/>
                    </a:lnTo>
                    <a:lnTo>
                      <a:pt x="8" y="0"/>
                    </a:lnTo>
                    <a:lnTo>
                      <a:pt x="8295" y="100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" name="Rectangle 21"/>
              <p:cNvSpPr>
                <a:spLocks noChangeArrowheads="1"/>
              </p:cNvSpPr>
              <p:nvPr/>
            </p:nvSpPr>
            <p:spPr bwMode="auto">
              <a:xfrm>
                <a:off x="4138" y="2358"/>
                <a:ext cx="12" cy="305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52" name="Rectangle 22"/>
              <p:cNvSpPr>
                <a:spLocks noChangeArrowheads="1"/>
              </p:cNvSpPr>
              <p:nvPr/>
            </p:nvSpPr>
            <p:spPr bwMode="auto">
              <a:xfrm>
                <a:off x="4138" y="2358"/>
                <a:ext cx="12" cy="3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53" name="Freeform 23"/>
              <p:cNvSpPr>
                <a:spLocks/>
              </p:cNvSpPr>
              <p:nvPr/>
            </p:nvSpPr>
            <p:spPr bwMode="auto">
              <a:xfrm>
                <a:off x="3737" y="2664"/>
                <a:ext cx="297" cy="485"/>
              </a:xfrm>
              <a:custGeom>
                <a:avLst/>
                <a:gdLst>
                  <a:gd name="T0" fmla="*/ 59 w 1486"/>
                  <a:gd name="T1" fmla="*/ 0 h 2428"/>
                  <a:gd name="T2" fmla="*/ 44 w 1486"/>
                  <a:gd name="T3" fmla="*/ 0 h 2428"/>
                  <a:gd name="T4" fmla="*/ 40 w 1486"/>
                  <a:gd name="T5" fmla="*/ 1 h 2428"/>
                  <a:gd name="T6" fmla="*/ 38 w 1486"/>
                  <a:gd name="T7" fmla="*/ 4 h 2428"/>
                  <a:gd name="T8" fmla="*/ 37 w 1486"/>
                  <a:gd name="T9" fmla="*/ 8 h 2428"/>
                  <a:gd name="T10" fmla="*/ 38 w 1486"/>
                  <a:gd name="T11" fmla="*/ 69 h 2428"/>
                  <a:gd name="T12" fmla="*/ 37 w 1486"/>
                  <a:gd name="T13" fmla="*/ 73 h 2428"/>
                  <a:gd name="T14" fmla="*/ 33 w 1486"/>
                  <a:gd name="T15" fmla="*/ 76 h 2428"/>
                  <a:gd name="T16" fmla="*/ 28 w 1486"/>
                  <a:gd name="T17" fmla="*/ 78 h 2428"/>
                  <a:gd name="T18" fmla="*/ 21 w 1486"/>
                  <a:gd name="T19" fmla="*/ 77 h 2428"/>
                  <a:gd name="T20" fmla="*/ 0 w 1486"/>
                  <a:gd name="T21" fmla="*/ 74 h 2428"/>
                  <a:gd name="T22" fmla="*/ 0 w 1486"/>
                  <a:gd name="T23" fmla="*/ 93 h 2428"/>
                  <a:gd name="T24" fmla="*/ 34 w 1486"/>
                  <a:gd name="T25" fmla="*/ 97 h 2428"/>
                  <a:gd name="T26" fmla="*/ 43 w 1486"/>
                  <a:gd name="T27" fmla="*/ 95 h 2428"/>
                  <a:gd name="T28" fmla="*/ 46 w 1486"/>
                  <a:gd name="T29" fmla="*/ 93 h 2428"/>
                  <a:gd name="T30" fmla="*/ 51 w 1486"/>
                  <a:gd name="T31" fmla="*/ 89 h 2428"/>
                  <a:gd name="T32" fmla="*/ 53 w 1486"/>
                  <a:gd name="T33" fmla="*/ 86 h 2428"/>
                  <a:gd name="T34" fmla="*/ 55 w 1486"/>
                  <a:gd name="T35" fmla="*/ 80 h 2428"/>
                  <a:gd name="T36" fmla="*/ 55 w 1486"/>
                  <a:gd name="T37" fmla="*/ 77 h 2428"/>
                  <a:gd name="T38" fmla="*/ 55 w 1486"/>
                  <a:gd name="T39" fmla="*/ 30 h 2428"/>
                  <a:gd name="T40" fmla="*/ 56 w 1486"/>
                  <a:gd name="T41" fmla="*/ 23 h 2428"/>
                  <a:gd name="T42" fmla="*/ 56 w 1486"/>
                  <a:gd name="T43" fmla="*/ 21 h 2428"/>
                  <a:gd name="T44" fmla="*/ 57 w 1486"/>
                  <a:gd name="T45" fmla="*/ 20 h 2428"/>
                  <a:gd name="T46" fmla="*/ 59 w 1486"/>
                  <a:gd name="T47" fmla="*/ 19 h 2428"/>
                  <a:gd name="T48" fmla="*/ 59 w 1486"/>
                  <a:gd name="T49" fmla="*/ 0 h 24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86" h="2428">
                    <a:moveTo>
                      <a:pt x="1486" y="3"/>
                    </a:moveTo>
                    <a:lnTo>
                      <a:pt x="1102" y="0"/>
                    </a:lnTo>
                    <a:lnTo>
                      <a:pt x="1003" y="29"/>
                    </a:lnTo>
                    <a:lnTo>
                      <a:pt x="958" y="98"/>
                    </a:lnTo>
                    <a:lnTo>
                      <a:pt x="932" y="192"/>
                    </a:lnTo>
                    <a:lnTo>
                      <a:pt x="943" y="1719"/>
                    </a:lnTo>
                    <a:lnTo>
                      <a:pt x="918" y="1838"/>
                    </a:lnTo>
                    <a:lnTo>
                      <a:pt x="838" y="1910"/>
                    </a:lnTo>
                    <a:lnTo>
                      <a:pt x="700" y="1949"/>
                    </a:lnTo>
                    <a:lnTo>
                      <a:pt x="533" y="1931"/>
                    </a:lnTo>
                    <a:lnTo>
                      <a:pt x="0" y="1864"/>
                    </a:lnTo>
                    <a:lnTo>
                      <a:pt x="0" y="2323"/>
                    </a:lnTo>
                    <a:lnTo>
                      <a:pt x="856" y="2428"/>
                    </a:lnTo>
                    <a:lnTo>
                      <a:pt x="1076" y="2385"/>
                    </a:lnTo>
                    <a:lnTo>
                      <a:pt x="1149" y="2337"/>
                    </a:lnTo>
                    <a:lnTo>
                      <a:pt x="1265" y="2232"/>
                    </a:lnTo>
                    <a:lnTo>
                      <a:pt x="1327" y="2153"/>
                    </a:lnTo>
                    <a:lnTo>
                      <a:pt x="1374" y="2007"/>
                    </a:lnTo>
                    <a:lnTo>
                      <a:pt x="1388" y="1931"/>
                    </a:lnTo>
                    <a:lnTo>
                      <a:pt x="1388" y="749"/>
                    </a:lnTo>
                    <a:lnTo>
                      <a:pt x="1396" y="568"/>
                    </a:lnTo>
                    <a:lnTo>
                      <a:pt x="1396" y="524"/>
                    </a:lnTo>
                    <a:lnTo>
                      <a:pt x="1417" y="503"/>
                    </a:lnTo>
                    <a:lnTo>
                      <a:pt x="1479" y="488"/>
                    </a:lnTo>
                    <a:lnTo>
                      <a:pt x="1486" y="3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" name="Freeform 24"/>
              <p:cNvSpPr>
                <a:spLocks/>
              </p:cNvSpPr>
              <p:nvPr/>
            </p:nvSpPr>
            <p:spPr bwMode="auto">
              <a:xfrm>
                <a:off x="4035" y="2625"/>
                <a:ext cx="212" cy="244"/>
              </a:xfrm>
              <a:custGeom>
                <a:avLst/>
                <a:gdLst>
                  <a:gd name="T0" fmla="*/ 33 w 1062"/>
                  <a:gd name="T1" fmla="*/ 0 h 1219"/>
                  <a:gd name="T2" fmla="*/ 33 w 1062"/>
                  <a:gd name="T3" fmla="*/ 0 h 1219"/>
                  <a:gd name="T4" fmla="*/ 14 w 1062"/>
                  <a:gd name="T5" fmla="*/ 0 h 1219"/>
                  <a:gd name="T6" fmla="*/ 14 w 1062"/>
                  <a:gd name="T7" fmla="*/ 0 h 1219"/>
                  <a:gd name="T8" fmla="*/ 5 w 1062"/>
                  <a:gd name="T9" fmla="*/ 0 h 1219"/>
                  <a:gd name="T10" fmla="*/ 5 w 1062"/>
                  <a:gd name="T11" fmla="*/ 0 h 1219"/>
                  <a:gd name="T12" fmla="*/ 4 w 1062"/>
                  <a:gd name="T13" fmla="*/ 1 h 1219"/>
                  <a:gd name="T14" fmla="*/ 4 w 1062"/>
                  <a:gd name="T15" fmla="*/ 1 h 1219"/>
                  <a:gd name="T16" fmla="*/ 3 w 1062"/>
                  <a:gd name="T17" fmla="*/ 2 h 1219"/>
                  <a:gd name="T18" fmla="*/ 3 w 1062"/>
                  <a:gd name="T19" fmla="*/ 2 h 1219"/>
                  <a:gd name="T20" fmla="*/ 2 w 1062"/>
                  <a:gd name="T21" fmla="*/ 2 h 1219"/>
                  <a:gd name="T22" fmla="*/ 2 w 1062"/>
                  <a:gd name="T23" fmla="*/ 3 h 1219"/>
                  <a:gd name="T24" fmla="*/ 1 w 1062"/>
                  <a:gd name="T25" fmla="*/ 3 h 1219"/>
                  <a:gd name="T26" fmla="*/ 1 w 1062"/>
                  <a:gd name="T27" fmla="*/ 4 h 1219"/>
                  <a:gd name="T28" fmla="*/ 0 w 1062"/>
                  <a:gd name="T29" fmla="*/ 4 h 1219"/>
                  <a:gd name="T30" fmla="*/ 0 w 1062"/>
                  <a:gd name="T31" fmla="*/ 5 h 1219"/>
                  <a:gd name="T32" fmla="*/ 0 w 1062"/>
                  <a:gd name="T33" fmla="*/ 5 h 1219"/>
                  <a:gd name="T34" fmla="*/ 0 w 1062"/>
                  <a:gd name="T35" fmla="*/ 44 h 1219"/>
                  <a:gd name="T36" fmla="*/ 0 w 1062"/>
                  <a:gd name="T37" fmla="*/ 44 h 1219"/>
                  <a:gd name="T38" fmla="*/ 1 w 1062"/>
                  <a:gd name="T39" fmla="*/ 46 h 1219"/>
                  <a:gd name="T40" fmla="*/ 3 w 1062"/>
                  <a:gd name="T41" fmla="*/ 47 h 1219"/>
                  <a:gd name="T42" fmla="*/ 4 w 1062"/>
                  <a:gd name="T43" fmla="*/ 48 h 1219"/>
                  <a:gd name="T44" fmla="*/ 4 w 1062"/>
                  <a:gd name="T45" fmla="*/ 49 h 1219"/>
                  <a:gd name="T46" fmla="*/ 9 w 1062"/>
                  <a:gd name="T47" fmla="*/ 49 h 1219"/>
                  <a:gd name="T48" fmla="*/ 9 w 1062"/>
                  <a:gd name="T49" fmla="*/ 49 h 1219"/>
                  <a:gd name="T50" fmla="*/ 28 w 1062"/>
                  <a:gd name="T51" fmla="*/ 49 h 1219"/>
                  <a:gd name="T52" fmla="*/ 28 w 1062"/>
                  <a:gd name="T53" fmla="*/ 49 h 1219"/>
                  <a:gd name="T54" fmla="*/ 38 w 1062"/>
                  <a:gd name="T55" fmla="*/ 49 h 1219"/>
                  <a:gd name="T56" fmla="*/ 38 w 1062"/>
                  <a:gd name="T57" fmla="*/ 49 h 1219"/>
                  <a:gd name="T58" fmla="*/ 42 w 1062"/>
                  <a:gd name="T59" fmla="*/ 44 h 1219"/>
                  <a:gd name="T60" fmla="*/ 42 w 1062"/>
                  <a:gd name="T61" fmla="*/ 5 h 1219"/>
                  <a:gd name="T62" fmla="*/ 42 w 1062"/>
                  <a:gd name="T63" fmla="*/ 5 h 1219"/>
                  <a:gd name="T64" fmla="*/ 42 w 1062"/>
                  <a:gd name="T65" fmla="*/ 4 h 1219"/>
                  <a:gd name="T66" fmla="*/ 41 w 1062"/>
                  <a:gd name="T67" fmla="*/ 4 h 1219"/>
                  <a:gd name="T68" fmla="*/ 41 w 1062"/>
                  <a:gd name="T69" fmla="*/ 3 h 1219"/>
                  <a:gd name="T70" fmla="*/ 41 w 1062"/>
                  <a:gd name="T71" fmla="*/ 3 h 1219"/>
                  <a:gd name="T72" fmla="*/ 40 w 1062"/>
                  <a:gd name="T73" fmla="*/ 2 h 1219"/>
                  <a:gd name="T74" fmla="*/ 40 w 1062"/>
                  <a:gd name="T75" fmla="*/ 2 h 1219"/>
                  <a:gd name="T76" fmla="*/ 39 w 1062"/>
                  <a:gd name="T77" fmla="*/ 2 h 1219"/>
                  <a:gd name="T78" fmla="*/ 39 w 1062"/>
                  <a:gd name="T79" fmla="*/ 2 h 1219"/>
                  <a:gd name="T80" fmla="*/ 38 w 1062"/>
                  <a:gd name="T81" fmla="*/ 1 h 1219"/>
                  <a:gd name="T82" fmla="*/ 38 w 1062"/>
                  <a:gd name="T83" fmla="*/ 1 h 1219"/>
                  <a:gd name="T84" fmla="*/ 38 w 1062"/>
                  <a:gd name="T85" fmla="*/ 0 h 1219"/>
                  <a:gd name="T86" fmla="*/ 33 w 1062"/>
                  <a:gd name="T87" fmla="*/ 0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62" h="1219">
                    <a:moveTo>
                      <a:pt x="823" y="0"/>
                    </a:moveTo>
                    <a:lnTo>
                      <a:pt x="823" y="2"/>
                    </a:lnTo>
                    <a:lnTo>
                      <a:pt x="353" y="5"/>
                    </a:lnTo>
                    <a:lnTo>
                      <a:pt x="353" y="6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09" y="17"/>
                    </a:lnTo>
                    <a:lnTo>
                      <a:pt x="97" y="28"/>
                    </a:lnTo>
                    <a:lnTo>
                      <a:pt x="85" y="39"/>
                    </a:lnTo>
                    <a:lnTo>
                      <a:pt x="73" y="50"/>
                    </a:lnTo>
                    <a:lnTo>
                      <a:pt x="60" y="61"/>
                    </a:lnTo>
                    <a:lnTo>
                      <a:pt x="48" y="72"/>
                    </a:lnTo>
                    <a:lnTo>
                      <a:pt x="36" y="83"/>
                    </a:lnTo>
                    <a:lnTo>
                      <a:pt x="24" y="93"/>
                    </a:lnTo>
                    <a:lnTo>
                      <a:pt x="12" y="104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105"/>
                    </a:lnTo>
                    <a:lnTo>
                      <a:pt x="1" y="1105"/>
                    </a:lnTo>
                    <a:lnTo>
                      <a:pt x="34" y="1139"/>
                    </a:lnTo>
                    <a:lnTo>
                      <a:pt x="69" y="1175"/>
                    </a:lnTo>
                    <a:lnTo>
                      <a:pt x="103" y="1209"/>
                    </a:lnTo>
                    <a:lnTo>
                      <a:pt x="103" y="1212"/>
                    </a:lnTo>
                    <a:lnTo>
                      <a:pt x="223" y="1212"/>
                    </a:lnTo>
                    <a:lnTo>
                      <a:pt x="223" y="1213"/>
                    </a:lnTo>
                    <a:lnTo>
                      <a:pt x="704" y="1216"/>
                    </a:lnTo>
                    <a:lnTo>
                      <a:pt x="704" y="1218"/>
                    </a:lnTo>
                    <a:lnTo>
                      <a:pt x="945" y="1219"/>
                    </a:lnTo>
                    <a:lnTo>
                      <a:pt x="945" y="1218"/>
                    </a:lnTo>
                    <a:lnTo>
                      <a:pt x="1062" y="1102"/>
                    </a:lnTo>
                    <a:lnTo>
                      <a:pt x="1062" y="114"/>
                    </a:lnTo>
                    <a:lnTo>
                      <a:pt x="1059" y="114"/>
                    </a:lnTo>
                    <a:lnTo>
                      <a:pt x="1042" y="96"/>
                    </a:lnTo>
                    <a:lnTo>
                      <a:pt x="1039" y="96"/>
                    </a:lnTo>
                    <a:lnTo>
                      <a:pt x="1021" y="77"/>
                    </a:lnTo>
                    <a:lnTo>
                      <a:pt x="1019" y="77"/>
                    </a:lnTo>
                    <a:lnTo>
                      <a:pt x="1001" y="57"/>
                    </a:lnTo>
                    <a:lnTo>
                      <a:pt x="998" y="57"/>
                    </a:lnTo>
                    <a:lnTo>
                      <a:pt x="980" y="38"/>
                    </a:lnTo>
                    <a:lnTo>
                      <a:pt x="978" y="38"/>
                    </a:lnTo>
                    <a:lnTo>
                      <a:pt x="960" y="19"/>
                    </a:lnTo>
                    <a:lnTo>
                      <a:pt x="957" y="19"/>
                    </a:lnTo>
                    <a:lnTo>
                      <a:pt x="940" y="0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" name="Freeform 25"/>
              <p:cNvSpPr>
                <a:spLocks/>
              </p:cNvSpPr>
              <p:nvPr/>
            </p:nvSpPr>
            <p:spPr bwMode="auto">
              <a:xfrm>
                <a:off x="4035" y="2625"/>
                <a:ext cx="194" cy="244"/>
              </a:xfrm>
              <a:custGeom>
                <a:avLst/>
                <a:gdLst>
                  <a:gd name="T0" fmla="*/ 33 w 970"/>
                  <a:gd name="T1" fmla="*/ 0 h 1219"/>
                  <a:gd name="T2" fmla="*/ 33 w 970"/>
                  <a:gd name="T3" fmla="*/ 0 h 1219"/>
                  <a:gd name="T4" fmla="*/ 5 w 970"/>
                  <a:gd name="T5" fmla="*/ 0 h 1219"/>
                  <a:gd name="T6" fmla="*/ 0 w 970"/>
                  <a:gd name="T7" fmla="*/ 5 h 1219"/>
                  <a:gd name="T8" fmla="*/ 0 w 970"/>
                  <a:gd name="T9" fmla="*/ 44 h 1219"/>
                  <a:gd name="T10" fmla="*/ 4 w 970"/>
                  <a:gd name="T11" fmla="*/ 49 h 1219"/>
                  <a:gd name="T12" fmla="*/ 38 w 970"/>
                  <a:gd name="T13" fmla="*/ 49 h 1219"/>
                  <a:gd name="T14" fmla="*/ 39 w 970"/>
                  <a:gd name="T15" fmla="*/ 48 h 1219"/>
                  <a:gd name="T16" fmla="*/ 38 w 970"/>
                  <a:gd name="T17" fmla="*/ 0 h 1219"/>
                  <a:gd name="T18" fmla="*/ 33 w 970"/>
                  <a:gd name="T19" fmla="*/ 0 h 1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0" h="1219">
                    <a:moveTo>
                      <a:pt x="823" y="0"/>
                    </a:moveTo>
                    <a:lnTo>
                      <a:pt x="823" y="2"/>
                    </a:lnTo>
                    <a:lnTo>
                      <a:pt x="119" y="9"/>
                    </a:lnTo>
                    <a:lnTo>
                      <a:pt x="0" y="114"/>
                    </a:lnTo>
                    <a:lnTo>
                      <a:pt x="1" y="1105"/>
                    </a:lnTo>
                    <a:lnTo>
                      <a:pt x="103" y="1212"/>
                    </a:lnTo>
                    <a:lnTo>
                      <a:pt x="945" y="1219"/>
                    </a:lnTo>
                    <a:lnTo>
                      <a:pt x="970" y="1193"/>
                    </a:lnTo>
                    <a:lnTo>
                      <a:pt x="939" y="0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" name="Freeform 26"/>
              <p:cNvSpPr>
                <a:spLocks/>
              </p:cNvSpPr>
              <p:nvPr/>
            </p:nvSpPr>
            <p:spPr bwMode="auto">
              <a:xfrm>
                <a:off x="4035" y="2625"/>
                <a:ext cx="169" cy="244"/>
              </a:xfrm>
              <a:custGeom>
                <a:avLst/>
                <a:gdLst>
                  <a:gd name="T0" fmla="*/ 28 w 849"/>
                  <a:gd name="T1" fmla="*/ 0 h 1217"/>
                  <a:gd name="T2" fmla="*/ 28 w 849"/>
                  <a:gd name="T3" fmla="*/ 0 h 1217"/>
                  <a:gd name="T4" fmla="*/ 5 w 849"/>
                  <a:gd name="T5" fmla="*/ 0 h 1217"/>
                  <a:gd name="T6" fmla="*/ 0 w 849"/>
                  <a:gd name="T7" fmla="*/ 4 h 1217"/>
                  <a:gd name="T8" fmla="*/ 0 w 849"/>
                  <a:gd name="T9" fmla="*/ 44 h 1217"/>
                  <a:gd name="T10" fmla="*/ 4 w 849"/>
                  <a:gd name="T11" fmla="*/ 49 h 1217"/>
                  <a:gd name="T12" fmla="*/ 34 w 849"/>
                  <a:gd name="T13" fmla="*/ 49 h 1217"/>
                  <a:gd name="T14" fmla="*/ 32 w 849"/>
                  <a:gd name="T15" fmla="*/ 0 h 1217"/>
                  <a:gd name="T16" fmla="*/ 28 w 849"/>
                  <a:gd name="T17" fmla="*/ 0 h 12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9" h="1217">
                    <a:moveTo>
                      <a:pt x="705" y="0"/>
                    </a:moveTo>
                    <a:lnTo>
                      <a:pt x="705" y="1"/>
                    </a:lnTo>
                    <a:lnTo>
                      <a:pt x="119" y="7"/>
                    </a:lnTo>
                    <a:lnTo>
                      <a:pt x="0" y="112"/>
                    </a:lnTo>
                    <a:lnTo>
                      <a:pt x="1" y="1103"/>
                    </a:lnTo>
                    <a:lnTo>
                      <a:pt x="103" y="1210"/>
                    </a:lnTo>
                    <a:lnTo>
                      <a:pt x="849" y="1217"/>
                    </a:lnTo>
                    <a:lnTo>
                      <a:pt x="818" y="0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" name="Freeform 27"/>
              <p:cNvSpPr>
                <a:spLocks/>
              </p:cNvSpPr>
              <p:nvPr/>
            </p:nvSpPr>
            <p:spPr bwMode="auto">
              <a:xfrm>
                <a:off x="4035" y="2625"/>
                <a:ext cx="145" cy="243"/>
              </a:xfrm>
              <a:custGeom>
                <a:avLst/>
                <a:gdLst>
                  <a:gd name="T0" fmla="*/ 23 w 728"/>
                  <a:gd name="T1" fmla="*/ 0 h 1215"/>
                  <a:gd name="T2" fmla="*/ 23 w 728"/>
                  <a:gd name="T3" fmla="*/ 0 h 1215"/>
                  <a:gd name="T4" fmla="*/ 5 w 728"/>
                  <a:gd name="T5" fmla="*/ 0 h 1215"/>
                  <a:gd name="T6" fmla="*/ 5 w 728"/>
                  <a:gd name="T7" fmla="*/ 0 h 1215"/>
                  <a:gd name="T8" fmla="*/ 4 w 728"/>
                  <a:gd name="T9" fmla="*/ 1 h 1215"/>
                  <a:gd name="T10" fmla="*/ 4 w 728"/>
                  <a:gd name="T11" fmla="*/ 1 h 1215"/>
                  <a:gd name="T12" fmla="*/ 3 w 728"/>
                  <a:gd name="T13" fmla="*/ 1 h 1215"/>
                  <a:gd name="T14" fmla="*/ 3 w 728"/>
                  <a:gd name="T15" fmla="*/ 2 h 1215"/>
                  <a:gd name="T16" fmla="*/ 2 w 728"/>
                  <a:gd name="T17" fmla="*/ 2 h 1215"/>
                  <a:gd name="T18" fmla="*/ 2 w 728"/>
                  <a:gd name="T19" fmla="*/ 3 h 1215"/>
                  <a:gd name="T20" fmla="*/ 1 w 728"/>
                  <a:gd name="T21" fmla="*/ 3 h 1215"/>
                  <a:gd name="T22" fmla="*/ 1 w 728"/>
                  <a:gd name="T23" fmla="*/ 4 h 1215"/>
                  <a:gd name="T24" fmla="*/ 0 w 728"/>
                  <a:gd name="T25" fmla="*/ 4 h 1215"/>
                  <a:gd name="T26" fmla="*/ 0 w 728"/>
                  <a:gd name="T27" fmla="*/ 4 h 1215"/>
                  <a:gd name="T28" fmla="*/ 0 w 728"/>
                  <a:gd name="T29" fmla="*/ 4 h 1215"/>
                  <a:gd name="T30" fmla="*/ 0 w 728"/>
                  <a:gd name="T31" fmla="*/ 44 h 1215"/>
                  <a:gd name="T32" fmla="*/ 0 w 728"/>
                  <a:gd name="T33" fmla="*/ 44 h 1215"/>
                  <a:gd name="T34" fmla="*/ 1 w 728"/>
                  <a:gd name="T35" fmla="*/ 45 h 1215"/>
                  <a:gd name="T36" fmla="*/ 3 w 728"/>
                  <a:gd name="T37" fmla="*/ 47 h 1215"/>
                  <a:gd name="T38" fmla="*/ 4 w 728"/>
                  <a:gd name="T39" fmla="*/ 48 h 1215"/>
                  <a:gd name="T40" fmla="*/ 4 w 728"/>
                  <a:gd name="T41" fmla="*/ 48 h 1215"/>
                  <a:gd name="T42" fmla="*/ 9 w 728"/>
                  <a:gd name="T43" fmla="*/ 48 h 1215"/>
                  <a:gd name="T44" fmla="*/ 9 w 728"/>
                  <a:gd name="T45" fmla="*/ 48 h 1215"/>
                  <a:gd name="T46" fmla="*/ 28 w 728"/>
                  <a:gd name="T47" fmla="*/ 49 h 1215"/>
                  <a:gd name="T48" fmla="*/ 28 w 728"/>
                  <a:gd name="T49" fmla="*/ 49 h 1215"/>
                  <a:gd name="T50" fmla="*/ 29 w 728"/>
                  <a:gd name="T51" fmla="*/ 49 h 1215"/>
                  <a:gd name="T52" fmla="*/ 29 w 728"/>
                  <a:gd name="T53" fmla="*/ 47 h 1215"/>
                  <a:gd name="T54" fmla="*/ 29 w 728"/>
                  <a:gd name="T55" fmla="*/ 47 h 1215"/>
                  <a:gd name="T56" fmla="*/ 29 w 728"/>
                  <a:gd name="T57" fmla="*/ 45 h 1215"/>
                  <a:gd name="T58" fmla="*/ 29 w 728"/>
                  <a:gd name="T59" fmla="*/ 45 h 1215"/>
                  <a:gd name="T60" fmla="*/ 29 w 728"/>
                  <a:gd name="T61" fmla="*/ 38 h 1215"/>
                  <a:gd name="T62" fmla="*/ 29 w 728"/>
                  <a:gd name="T63" fmla="*/ 38 h 1215"/>
                  <a:gd name="T64" fmla="*/ 28 w 728"/>
                  <a:gd name="T65" fmla="*/ 31 h 1215"/>
                  <a:gd name="T66" fmla="*/ 28 w 728"/>
                  <a:gd name="T67" fmla="*/ 31 h 1215"/>
                  <a:gd name="T68" fmla="*/ 28 w 728"/>
                  <a:gd name="T69" fmla="*/ 27 h 1215"/>
                  <a:gd name="T70" fmla="*/ 28 w 728"/>
                  <a:gd name="T71" fmla="*/ 27 h 1215"/>
                  <a:gd name="T72" fmla="*/ 28 w 728"/>
                  <a:gd name="T73" fmla="*/ 25 h 1215"/>
                  <a:gd name="T74" fmla="*/ 28 w 728"/>
                  <a:gd name="T75" fmla="*/ 25 h 1215"/>
                  <a:gd name="T76" fmla="*/ 28 w 728"/>
                  <a:gd name="T77" fmla="*/ 23 h 1215"/>
                  <a:gd name="T78" fmla="*/ 28 w 728"/>
                  <a:gd name="T79" fmla="*/ 23 h 1215"/>
                  <a:gd name="T80" fmla="*/ 28 w 728"/>
                  <a:gd name="T81" fmla="*/ 16 h 1215"/>
                  <a:gd name="T82" fmla="*/ 28 w 728"/>
                  <a:gd name="T83" fmla="*/ 16 h 1215"/>
                  <a:gd name="T84" fmla="*/ 28 w 728"/>
                  <a:gd name="T85" fmla="*/ 9 h 1215"/>
                  <a:gd name="T86" fmla="*/ 28 w 728"/>
                  <a:gd name="T87" fmla="*/ 9 h 1215"/>
                  <a:gd name="T88" fmla="*/ 28 w 728"/>
                  <a:gd name="T89" fmla="*/ 5 h 1215"/>
                  <a:gd name="T90" fmla="*/ 28 w 728"/>
                  <a:gd name="T91" fmla="*/ 5 h 1215"/>
                  <a:gd name="T92" fmla="*/ 28 w 728"/>
                  <a:gd name="T93" fmla="*/ 1 h 1215"/>
                  <a:gd name="T94" fmla="*/ 28 w 728"/>
                  <a:gd name="T95" fmla="*/ 1 h 1215"/>
                  <a:gd name="T96" fmla="*/ 28 w 728"/>
                  <a:gd name="T97" fmla="*/ 0 h 1215"/>
                  <a:gd name="T98" fmla="*/ 23 w 728"/>
                  <a:gd name="T99" fmla="*/ 0 h 12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28" h="1215">
                    <a:moveTo>
                      <a:pt x="588" y="0"/>
                    </a:moveTo>
                    <a:lnTo>
                      <a:pt x="588" y="1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09" y="14"/>
                    </a:lnTo>
                    <a:lnTo>
                      <a:pt x="97" y="25"/>
                    </a:lnTo>
                    <a:lnTo>
                      <a:pt x="85" y="36"/>
                    </a:lnTo>
                    <a:lnTo>
                      <a:pt x="73" y="47"/>
                    </a:lnTo>
                    <a:lnTo>
                      <a:pt x="60" y="58"/>
                    </a:lnTo>
                    <a:lnTo>
                      <a:pt x="48" y="69"/>
                    </a:lnTo>
                    <a:lnTo>
                      <a:pt x="36" y="80"/>
                    </a:lnTo>
                    <a:lnTo>
                      <a:pt x="24" y="90"/>
                    </a:lnTo>
                    <a:lnTo>
                      <a:pt x="12" y="10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102"/>
                    </a:lnTo>
                    <a:lnTo>
                      <a:pt x="1" y="1102"/>
                    </a:lnTo>
                    <a:lnTo>
                      <a:pt x="34" y="1136"/>
                    </a:lnTo>
                    <a:lnTo>
                      <a:pt x="69" y="1172"/>
                    </a:lnTo>
                    <a:lnTo>
                      <a:pt x="103" y="1206"/>
                    </a:lnTo>
                    <a:lnTo>
                      <a:pt x="103" y="1209"/>
                    </a:lnTo>
                    <a:lnTo>
                      <a:pt x="223" y="1209"/>
                    </a:lnTo>
                    <a:lnTo>
                      <a:pt x="223" y="1210"/>
                    </a:lnTo>
                    <a:lnTo>
                      <a:pt x="704" y="1213"/>
                    </a:lnTo>
                    <a:lnTo>
                      <a:pt x="704" y="1215"/>
                    </a:lnTo>
                    <a:lnTo>
                      <a:pt x="728" y="1215"/>
                    </a:lnTo>
                    <a:lnTo>
                      <a:pt x="728" y="1178"/>
                    </a:lnTo>
                    <a:lnTo>
                      <a:pt x="727" y="1178"/>
                    </a:lnTo>
                    <a:lnTo>
                      <a:pt x="727" y="1132"/>
                    </a:lnTo>
                    <a:lnTo>
                      <a:pt x="726" y="1132"/>
                    </a:lnTo>
                    <a:lnTo>
                      <a:pt x="722" y="949"/>
                    </a:lnTo>
                    <a:lnTo>
                      <a:pt x="721" y="949"/>
                    </a:lnTo>
                    <a:lnTo>
                      <a:pt x="717" y="765"/>
                    </a:lnTo>
                    <a:lnTo>
                      <a:pt x="716" y="765"/>
                    </a:lnTo>
                    <a:lnTo>
                      <a:pt x="715" y="673"/>
                    </a:lnTo>
                    <a:lnTo>
                      <a:pt x="714" y="673"/>
                    </a:lnTo>
                    <a:lnTo>
                      <a:pt x="714" y="627"/>
                    </a:lnTo>
                    <a:lnTo>
                      <a:pt x="713" y="627"/>
                    </a:lnTo>
                    <a:lnTo>
                      <a:pt x="713" y="582"/>
                    </a:lnTo>
                    <a:lnTo>
                      <a:pt x="711" y="582"/>
                    </a:lnTo>
                    <a:lnTo>
                      <a:pt x="708" y="399"/>
                    </a:lnTo>
                    <a:lnTo>
                      <a:pt x="707" y="399"/>
                    </a:lnTo>
                    <a:lnTo>
                      <a:pt x="703" y="215"/>
                    </a:lnTo>
                    <a:lnTo>
                      <a:pt x="702" y="215"/>
                    </a:lnTo>
                    <a:lnTo>
                      <a:pt x="701" y="123"/>
                    </a:lnTo>
                    <a:lnTo>
                      <a:pt x="699" y="123"/>
                    </a:lnTo>
                    <a:lnTo>
                      <a:pt x="698" y="31"/>
                    </a:lnTo>
                    <a:lnTo>
                      <a:pt x="697" y="31"/>
                    </a:lnTo>
                    <a:lnTo>
                      <a:pt x="697" y="0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" name="Freeform 28"/>
              <p:cNvSpPr>
                <a:spLocks/>
              </p:cNvSpPr>
              <p:nvPr/>
            </p:nvSpPr>
            <p:spPr bwMode="auto">
              <a:xfrm>
                <a:off x="4035" y="2626"/>
                <a:ext cx="121" cy="242"/>
              </a:xfrm>
              <a:custGeom>
                <a:avLst/>
                <a:gdLst>
                  <a:gd name="T0" fmla="*/ 19 w 607"/>
                  <a:gd name="T1" fmla="*/ 0 h 1212"/>
                  <a:gd name="T2" fmla="*/ 19 w 607"/>
                  <a:gd name="T3" fmla="*/ 0 h 1212"/>
                  <a:gd name="T4" fmla="*/ 5 w 607"/>
                  <a:gd name="T5" fmla="*/ 0 h 1212"/>
                  <a:gd name="T6" fmla="*/ 0 w 607"/>
                  <a:gd name="T7" fmla="*/ 4 h 1212"/>
                  <a:gd name="T8" fmla="*/ 0 w 607"/>
                  <a:gd name="T9" fmla="*/ 44 h 1212"/>
                  <a:gd name="T10" fmla="*/ 4 w 607"/>
                  <a:gd name="T11" fmla="*/ 48 h 1212"/>
                  <a:gd name="T12" fmla="*/ 24 w 607"/>
                  <a:gd name="T13" fmla="*/ 48 h 1212"/>
                  <a:gd name="T14" fmla="*/ 23 w 607"/>
                  <a:gd name="T15" fmla="*/ 0 h 1212"/>
                  <a:gd name="T16" fmla="*/ 19 w 607"/>
                  <a:gd name="T17" fmla="*/ 0 h 12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7" h="1212">
                    <a:moveTo>
                      <a:pt x="471" y="0"/>
                    </a:moveTo>
                    <a:lnTo>
                      <a:pt x="471" y="1"/>
                    </a:lnTo>
                    <a:lnTo>
                      <a:pt x="119" y="5"/>
                    </a:lnTo>
                    <a:lnTo>
                      <a:pt x="0" y="110"/>
                    </a:lnTo>
                    <a:lnTo>
                      <a:pt x="1" y="1101"/>
                    </a:lnTo>
                    <a:lnTo>
                      <a:pt x="103" y="1208"/>
                    </a:lnTo>
                    <a:lnTo>
                      <a:pt x="607" y="1212"/>
                    </a:lnTo>
                    <a:lnTo>
                      <a:pt x="576" y="0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" name="Freeform 29"/>
              <p:cNvSpPr>
                <a:spLocks/>
              </p:cNvSpPr>
              <p:nvPr/>
            </p:nvSpPr>
            <p:spPr bwMode="auto">
              <a:xfrm>
                <a:off x="4035" y="2626"/>
                <a:ext cx="97" cy="242"/>
              </a:xfrm>
              <a:custGeom>
                <a:avLst/>
                <a:gdLst>
                  <a:gd name="T0" fmla="*/ 14 w 486"/>
                  <a:gd name="T1" fmla="*/ 0 h 1210"/>
                  <a:gd name="T2" fmla="*/ 14 w 486"/>
                  <a:gd name="T3" fmla="*/ 0 h 1210"/>
                  <a:gd name="T4" fmla="*/ 5 w 486"/>
                  <a:gd name="T5" fmla="*/ 0 h 1210"/>
                  <a:gd name="T6" fmla="*/ 5 w 486"/>
                  <a:gd name="T7" fmla="*/ 0 h 1210"/>
                  <a:gd name="T8" fmla="*/ 4 w 486"/>
                  <a:gd name="T9" fmla="*/ 0 h 1210"/>
                  <a:gd name="T10" fmla="*/ 4 w 486"/>
                  <a:gd name="T11" fmla="*/ 1 h 1210"/>
                  <a:gd name="T12" fmla="*/ 3 w 486"/>
                  <a:gd name="T13" fmla="*/ 1 h 1210"/>
                  <a:gd name="T14" fmla="*/ 3 w 486"/>
                  <a:gd name="T15" fmla="*/ 2 h 1210"/>
                  <a:gd name="T16" fmla="*/ 2 w 486"/>
                  <a:gd name="T17" fmla="*/ 2 h 1210"/>
                  <a:gd name="T18" fmla="*/ 2 w 486"/>
                  <a:gd name="T19" fmla="*/ 3 h 1210"/>
                  <a:gd name="T20" fmla="*/ 1 w 486"/>
                  <a:gd name="T21" fmla="*/ 3 h 1210"/>
                  <a:gd name="T22" fmla="*/ 1 w 486"/>
                  <a:gd name="T23" fmla="*/ 4 h 1210"/>
                  <a:gd name="T24" fmla="*/ 0 w 486"/>
                  <a:gd name="T25" fmla="*/ 4 h 1210"/>
                  <a:gd name="T26" fmla="*/ 0 w 486"/>
                  <a:gd name="T27" fmla="*/ 4 h 1210"/>
                  <a:gd name="T28" fmla="*/ 0 w 486"/>
                  <a:gd name="T29" fmla="*/ 4 h 1210"/>
                  <a:gd name="T30" fmla="*/ 0 w 486"/>
                  <a:gd name="T31" fmla="*/ 44 h 1210"/>
                  <a:gd name="T32" fmla="*/ 0 w 486"/>
                  <a:gd name="T33" fmla="*/ 44 h 1210"/>
                  <a:gd name="T34" fmla="*/ 1 w 486"/>
                  <a:gd name="T35" fmla="*/ 45 h 1210"/>
                  <a:gd name="T36" fmla="*/ 3 w 486"/>
                  <a:gd name="T37" fmla="*/ 47 h 1210"/>
                  <a:gd name="T38" fmla="*/ 4 w 486"/>
                  <a:gd name="T39" fmla="*/ 48 h 1210"/>
                  <a:gd name="T40" fmla="*/ 4 w 486"/>
                  <a:gd name="T41" fmla="*/ 48 h 1210"/>
                  <a:gd name="T42" fmla="*/ 9 w 486"/>
                  <a:gd name="T43" fmla="*/ 48 h 1210"/>
                  <a:gd name="T44" fmla="*/ 9 w 486"/>
                  <a:gd name="T45" fmla="*/ 48 h 1210"/>
                  <a:gd name="T46" fmla="*/ 18 w 486"/>
                  <a:gd name="T47" fmla="*/ 48 h 1210"/>
                  <a:gd name="T48" fmla="*/ 18 w 486"/>
                  <a:gd name="T49" fmla="*/ 48 h 1210"/>
                  <a:gd name="T50" fmla="*/ 19 w 486"/>
                  <a:gd name="T51" fmla="*/ 48 h 1210"/>
                  <a:gd name="T52" fmla="*/ 19 w 486"/>
                  <a:gd name="T53" fmla="*/ 47 h 1210"/>
                  <a:gd name="T54" fmla="*/ 19 w 486"/>
                  <a:gd name="T55" fmla="*/ 47 h 1210"/>
                  <a:gd name="T56" fmla="*/ 19 w 486"/>
                  <a:gd name="T57" fmla="*/ 45 h 1210"/>
                  <a:gd name="T58" fmla="*/ 19 w 486"/>
                  <a:gd name="T59" fmla="*/ 45 h 1210"/>
                  <a:gd name="T60" fmla="*/ 19 w 486"/>
                  <a:gd name="T61" fmla="*/ 38 h 1210"/>
                  <a:gd name="T62" fmla="*/ 19 w 486"/>
                  <a:gd name="T63" fmla="*/ 38 h 1210"/>
                  <a:gd name="T64" fmla="*/ 19 w 486"/>
                  <a:gd name="T65" fmla="*/ 31 h 1210"/>
                  <a:gd name="T66" fmla="*/ 19 w 486"/>
                  <a:gd name="T67" fmla="*/ 31 h 1210"/>
                  <a:gd name="T68" fmla="*/ 19 w 486"/>
                  <a:gd name="T69" fmla="*/ 27 h 1210"/>
                  <a:gd name="T70" fmla="*/ 19 w 486"/>
                  <a:gd name="T71" fmla="*/ 27 h 1210"/>
                  <a:gd name="T72" fmla="*/ 19 w 486"/>
                  <a:gd name="T73" fmla="*/ 25 h 1210"/>
                  <a:gd name="T74" fmla="*/ 19 w 486"/>
                  <a:gd name="T75" fmla="*/ 25 h 1210"/>
                  <a:gd name="T76" fmla="*/ 19 w 486"/>
                  <a:gd name="T77" fmla="*/ 23 h 1210"/>
                  <a:gd name="T78" fmla="*/ 19 w 486"/>
                  <a:gd name="T79" fmla="*/ 23 h 1210"/>
                  <a:gd name="T80" fmla="*/ 19 w 486"/>
                  <a:gd name="T81" fmla="*/ 16 h 1210"/>
                  <a:gd name="T82" fmla="*/ 19 w 486"/>
                  <a:gd name="T83" fmla="*/ 16 h 1210"/>
                  <a:gd name="T84" fmla="*/ 18 w 486"/>
                  <a:gd name="T85" fmla="*/ 9 h 1210"/>
                  <a:gd name="T86" fmla="*/ 18 w 486"/>
                  <a:gd name="T87" fmla="*/ 9 h 1210"/>
                  <a:gd name="T88" fmla="*/ 18 w 486"/>
                  <a:gd name="T89" fmla="*/ 5 h 1210"/>
                  <a:gd name="T90" fmla="*/ 18 w 486"/>
                  <a:gd name="T91" fmla="*/ 5 h 1210"/>
                  <a:gd name="T92" fmla="*/ 18 w 486"/>
                  <a:gd name="T93" fmla="*/ 1 h 1210"/>
                  <a:gd name="T94" fmla="*/ 18 w 486"/>
                  <a:gd name="T95" fmla="*/ 1 h 1210"/>
                  <a:gd name="T96" fmla="*/ 18 w 486"/>
                  <a:gd name="T97" fmla="*/ 0 h 1210"/>
                  <a:gd name="T98" fmla="*/ 14 w 486"/>
                  <a:gd name="T99" fmla="*/ 0 h 12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86" h="1210">
                    <a:moveTo>
                      <a:pt x="353" y="0"/>
                    </a:moveTo>
                    <a:lnTo>
                      <a:pt x="353" y="1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09" y="12"/>
                    </a:lnTo>
                    <a:lnTo>
                      <a:pt x="97" y="23"/>
                    </a:lnTo>
                    <a:lnTo>
                      <a:pt x="85" y="34"/>
                    </a:lnTo>
                    <a:lnTo>
                      <a:pt x="73" y="45"/>
                    </a:lnTo>
                    <a:lnTo>
                      <a:pt x="60" y="56"/>
                    </a:lnTo>
                    <a:lnTo>
                      <a:pt x="48" y="67"/>
                    </a:lnTo>
                    <a:lnTo>
                      <a:pt x="36" y="78"/>
                    </a:lnTo>
                    <a:lnTo>
                      <a:pt x="24" y="88"/>
                    </a:lnTo>
                    <a:lnTo>
                      <a:pt x="12" y="99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100"/>
                    </a:lnTo>
                    <a:lnTo>
                      <a:pt x="1" y="1100"/>
                    </a:lnTo>
                    <a:lnTo>
                      <a:pt x="34" y="1134"/>
                    </a:lnTo>
                    <a:lnTo>
                      <a:pt x="69" y="1170"/>
                    </a:lnTo>
                    <a:lnTo>
                      <a:pt x="103" y="1204"/>
                    </a:lnTo>
                    <a:lnTo>
                      <a:pt x="103" y="1207"/>
                    </a:lnTo>
                    <a:lnTo>
                      <a:pt x="223" y="1207"/>
                    </a:lnTo>
                    <a:lnTo>
                      <a:pt x="223" y="1208"/>
                    </a:lnTo>
                    <a:lnTo>
                      <a:pt x="463" y="1209"/>
                    </a:lnTo>
                    <a:lnTo>
                      <a:pt x="463" y="1210"/>
                    </a:lnTo>
                    <a:lnTo>
                      <a:pt x="486" y="1210"/>
                    </a:lnTo>
                    <a:lnTo>
                      <a:pt x="486" y="1182"/>
                    </a:lnTo>
                    <a:lnTo>
                      <a:pt x="485" y="1182"/>
                    </a:lnTo>
                    <a:lnTo>
                      <a:pt x="485" y="1136"/>
                    </a:lnTo>
                    <a:lnTo>
                      <a:pt x="484" y="1136"/>
                    </a:lnTo>
                    <a:lnTo>
                      <a:pt x="480" y="953"/>
                    </a:lnTo>
                    <a:lnTo>
                      <a:pt x="479" y="953"/>
                    </a:lnTo>
                    <a:lnTo>
                      <a:pt x="475" y="769"/>
                    </a:lnTo>
                    <a:lnTo>
                      <a:pt x="474" y="769"/>
                    </a:lnTo>
                    <a:lnTo>
                      <a:pt x="473" y="677"/>
                    </a:lnTo>
                    <a:lnTo>
                      <a:pt x="472" y="677"/>
                    </a:lnTo>
                    <a:lnTo>
                      <a:pt x="472" y="631"/>
                    </a:lnTo>
                    <a:lnTo>
                      <a:pt x="471" y="631"/>
                    </a:lnTo>
                    <a:lnTo>
                      <a:pt x="471" y="586"/>
                    </a:lnTo>
                    <a:lnTo>
                      <a:pt x="469" y="586"/>
                    </a:lnTo>
                    <a:lnTo>
                      <a:pt x="466" y="403"/>
                    </a:lnTo>
                    <a:lnTo>
                      <a:pt x="465" y="403"/>
                    </a:lnTo>
                    <a:lnTo>
                      <a:pt x="461" y="219"/>
                    </a:lnTo>
                    <a:lnTo>
                      <a:pt x="460" y="219"/>
                    </a:lnTo>
                    <a:lnTo>
                      <a:pt x="459" y="127"/>
                    </a:lnTo>
                    <a:lnTo>
                      <a:pt x="457" y="127"/>
                    </a:lnTo>
                    <a:lnTo>
                      <a:pt x="456" y="35"/>
                    </a:lnTo>
                    <a:lnTo>
                      <a:pt x="455" y="35"/>
                    </a:lnTo>
                    <a:lnTo>
                      <a:pt x="455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" name="Freeform 30"/>
              <p:cNvSpPr>
                <a:spLocks/>
              </p:cNvSpPr>
              <p:nvPr/>
            </p:nvSpPr>
            <p:spPr bwMode="auto">
              <a:xfrm>
                <a:off x="4035" y="2626"/>
                <a:ext cx="73" cy="242"/>
              </a:xfrm>
              <a:custGeom>
                <a:avLst/>
                <a:gdLst>
                  <a:gd name="T0" fmla="*/ 9 w 367"/>
                  <a:gd name="T1" fmla="*/ 0 h 1208"/>
                  <a:gd name="T2" fmla="*/ 9 w 367"/>
                  <a:gd name="T3" fmla="*/ 0 h 1208"/>
                  <a:gd name="T4" fmla="*/ 5 w 367"/>
                  <a:gd name="T5" fmla="*/ 0 h 1208"/>
                  <a:gd name="T6" fmla="*/ 0 w 367"/>
                  <a:gd name="T7" fmla="*/ 4 h 1208"/>
                  <a:gd name="T8" fmla="*/ 0 w 367"/>
                  <a:gd name="T9" fmla="*/ 44 h 1208"/>
                  <a:gd name="T10" fmla="*/ 4 w 367"/>
                  <a:gd name="T11" fmla="*/ 48 h 1208"/>
                  <a:gd name="T12" fmla="*/ 15 w 367"/>
                  <a:gd name="T13" fmla="*/ 48 h 1208"/>
                  <a:gd name="T14" fmla="*/ 13 w 367"/>
                  <a:gd name="T15" fmla="*/ 0 h 1208"/>
                  <a:gd name="T16" fmla="*/ 9 w 367"/>
                  <a:gd name="T17" fmla="*/ 0 h 12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7" h="1208">
                    <a:moveTo>
                      <a:pt x="236" y="0"/>
                    </a:moveTo>
                    <a:lnTo>
                      <a:pt x="236" y="2"/>
                    </a:lnTo>
                    <a:lnTo>
                      <a:pt x="119" y="3"/>
                    </a:lnTo>
                    <a:lnTo>
                      <a:pt x="0" y="108"/>
                    </a:lnTo>
                    <a:lnTo>
                      <a:pt x="1" y="1099"/>
                    </a:lnTo>
                    <a:lnTo>
                      <a:pt x="103" y="1206"/>
                    </a:lnTo>
                    <a:lnTo>
                      <a:pt x="367" y="1208"/>
                    </a:lnTo>
                    <a:lnTo>
                      <a:pt x="334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" name="Freeform 31"/>
              <p:cNvSpPr>
                <a:spLocks/>
              </p:cNvSpPr>
              <p:nvPr/>
            </p:nvSpPr>
            <p:spPr bwMode="auto">
              <a:xfrm>
                <a:off x="4035" y="2626"/>
                <a:ext cx="49" cy="241"/>
              </a:xfrm>
              <a:custGeom>
                <a:avLst/>
                <a:gdLst>
                  <a:gd name="T0" fmla="*/ 5 w 246"/>
                  <a:gd name="T1" fmla="*/ 0 h 1205"/>
                  <a:gd name="T2" fmla="*/ 0 w 246"/>
                  <a:gd name="T3" fmla="*/ 4 h 1205"/>
                  <a:gd name="T4" fmla="*/ 0 w 246"/>
                  <a:gd name="T5" fmla="*/ 44 h 1205"/>
                  <a:gd name="T6" fmla="*/ 4 w 246"/>
                  <a:gd name="T7" fmla="*/ 48 h 1205"/>
                  <a:gd name="T8" fmla="*/ 10 w 246"/>
                  <a:gd name="T9" fmla="*/ 48 h 1205"/>
                  <a:gd name="T10" fmla="*/ 8 w 246"/>
                  <a:gd name="T11" fmla="*/ 0 h 1205"/>
                  <a:gd name="T12" fmla="*/ 5 w 246"/>
                  <a:gd name="T13" fmla="*/ 0 h 1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" h="1205">
                    <a:moveTo>
                      <a:pt x="119" y="0"/>
                    </a:moveTo>
                    <a:lnTo>
                      <a:pt x="0" y="106"/>
                    </a:lnTo>
                    <a:lnTo>
                      <a:pt x="1" y="1097"/>
                    </a:lnTo>
                    <a:lnTo>
                      <a:pt x="103" y="1204"/>
                    </a:lnTo>
                    <a:lnTo>
                      <a:pt x="246" y="1205"/>
                    </a:lnTo>
                    <a:lnTo>
                      <a:pt x="213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" name="Freeform 32"/>
              <p:cNvSpPr>
                <a:spLocks/>
              </p:cNvSpPr>
              <p:nvPr/>
            </p:nvSpPr>
            <p:spPr bwMode="auto">
              <a:xfrm>
                <a:off x="4035" y="2631"/>
                <a:ext cx="25" cy="236"/>
              </a:xfrm>
              <a:custGeom>
                <a:avLst/>
                <a:gdLst>
                  <a:gd name="T0" fmla="*/ 4 w 125"/>
                  <a:gd name="T1" fmla="*/ 0 h 1179"/>
                  <a:gd name="T2" fmla="*/ 0 w 125"/>
                  <a:gd name="T3" fmla="*/ 3 h 1179"/>
                  <a:gd name="T4" fmla="*/ 0 w 125"/>
                  <a:gd name="T5" fmla="*/ 43 h 1179"/>
                  <a:gd name="T6" fmla="*/ 4 w 125"/>
                  <a:gd name="T7" fmla="*/ 47 h 1179"/>
                  <a:gd name="T8" fmla="*/ 5 w 125"/>
                  <a:gd name="T9" fmla="*/ 47 h 1179"/>
                  <a:gd name="T10" fmla="*/ 4 w 125"/>
                  <a:gd name="T11" fmla="*/ 0 h 1179"/>
                  <a:gd name="T12" fmla="*/ 4 w 125"/>
                  <a:gd name="T13" fmla="*/ 0 h 1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1179">
                    <a:moveTo>
                      <a:pt x="91" y="0"/>
                    </a:moveTo>
                    <a:lnTo>
                      <a:pt x="0" y="81"/>
                    </a:lnTo>
                    <a:lnTo>
                      <a:pt x="1" y="1072"/>
                    </a:lnTo>
                    <a:lnTo>
                      <a:pt x="103" y="1179"/>
                    </a:lnTo>
                    <a:lnTo>
                      <a:pt x="125" y="1179"/>
                    </a:lnTo>
                    <a:lnTo>
                      <a:pt x="92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" name="Freeform 33"/>
              <p:cNvSpPr>
                <a:spLocks/>
              </p:cNvSpPr>
              <p:nvPr/>
            </p:nvSpPr>
            <p:spPr bwMode="auto">
              <a:xfrm>
                <a:off x="3925" y="2534"/>
                <a:ext cx="247" cy="156"/>
              </a:xfrm>
              <a:custGeom>
                <a:avLst/>
                <a:gdLst>
                  <a:gd name="T0" fmla="*/ 13 w 1237"/>
                  <a:gd name="T1" fmla="*/ 0 h 778"/>
                  <a:gd name="T2" fmla="*/ 0 w 1237"/>
                  <a:gd name="T3" fmla="*/ 1 h 778"/>
                  <a:gd name="T4" fmla="*/ 0 w 1237"/>
                  <a:gd name="T5" fmla="*/ 31 h 778"/>
                  <a:gd name="T6" fmla="*/ 2 w 1237"/>
                  <a:gd name="T7" fmla="*/ 28 h 778"/>
                  <a:gd name="T8" fmla="*/ 6 w 1237"/>
                  <a:gd name="T9" fmla="*/ 26 h 778"/>
                  <a:gd name="T10" fmla="*/ 12 w 1237"/>
                  <a:gd name="T11" fmla="*/ 26 h 778"/>
                  <a:gd name="T12" fmla="*/ 13 w 1237"/>
                  <a:gd name="T13" fmla="*/ 26 h 778"/>
                  <a:gd name="T14" fmla="*/ 13 w 1237"/>
                  <a:gd name="T15" fmla="*/ 13 h 778"/>
                  <a:gd name="T16" fmla="*/ 33 w 1237"/>
                  <a:gd name="T17" fmla="*/ 13 h 778"/>
                  <a:gd name="T18" fmla="*/ 36 w 1237"/>
                  <a:gd name="T19" fmla="*/ 14 h 778"/>
                  <a:gd name="T20" fmla="*/ 38 w 1237"/>
                  <a:gd name="T21" fmla="*/ 16 h 778"/>
                  <a:gd name="T22" fmla="*/ 38 w 1237"/>
                  <a:gd name="T23" fmla="*/ 19 h 778"/>
                  <a:gd name="T24" fmla="*/ 49 w 1237"/>
                  <a:gd name="T25" fmla="*/ 18 h 778"/>
                  <a:gd name="T26" fmla="*/ 49 w 1237"/>
                  <a:gd name="T27" fmla="*/ 14 h 778"/>
                  <a:gd name="T28" fmla="*/ 47 w 1237"/>
                  <a:gd name="T29" fmla="*/ 9 h 778"/>
                  <a:gd name="T30" fmla="*/ 44 w 1237"/>
                  <a:gd name="T31" fmla="*/ 6 h 778"/>
                  <a:gd name="T32" fmla="*/ 42 w 1237"/>
                  <a:gd name="T33" fmla="*/ 3 h 778"/>
                  <a:gd name="T34" fmla="*/ 38 w 1237"/>
                  <a:gd name="T35" fmla="*/ 2 h 778"/>
                  <a:gd name="T36" fmla="*/ 34 w 1237"/>
                  <a:gd name="T37" fmla="*/ 1 h 778"/>
                  <a:gd name="T38" fmla="*/ 27 w 1237"/>
                  <a:gd name="T39" fmla="*/ 1 h 778"/>
                  <a:gd name="T40" fmla="*/ 13 w 1237"/>
                  <a:gd name="T41" fmla="*/ 1 h 778"/>
                  <a:gd name="T42" fmla="*/ 13 w 1237"/>
                  <a:gd name="T43" fmla="*/ 0 h 7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37" h="778">
                    <a:moveTo>
                      <a:pt x="320" y="0"/>
                    </a:moveTo>
                    <a:lnTo>
                      <a:pt x="0" y="18"/>
                    </a:lnTo>
                    <a:lnTo>
                      <a:pt x="0" y="778"/>
                    </a:lnTo>
                    <a:lnTo>
                      <a:pt x="54" y="706"/>
                    </a:lnTo>
                    <a:lnTo>
                      <a:pt x="144" y="654"/>
                    </a:lnTo>
                    <a:lnTo>
                      <a:pt x="296" y="655"/>
                    </a:lnTo>
                    <a:lnTo>
                      <a:pt x="321" y="655"/>
                    </a:lnTo>
                    <a:lnTo>
                      <a:pt x="321" y="332"/>
                    </a:lnTo>
                    <a:lnTo>
                      <a:pt x="830" y="330"/>
                    </a:lnTo>
                    <a:lnTo>
                      <a:pt x="912" y="361"/>
                    </a:lnTo>
                    <a:lnTo>
                      <a:pt x="943" y="410"/>
                    </a:lnTo>
                    <a:lnTo>
                      <a:pt x="954" y="468"/>
                    </a:lnTo>
                    <a:lnTo>
                      <a:pt x="1237" y="460"/>
                    </a:lnTo>
                    <a:lnTo>
                      <a:pt x="1231" y="338"/>
                    </a:lnTo>
                    <a:lnTo>
                      <a:pt x="1182" y="225"/>
                    </a:lnTo>
                    <a:lnTo>
                      <a:pt x="1109" y="138"/>
                    </a:lnTo>
                    <a:lnTo>
                      <a:pt x="1047" y="80"/>
                    </a:lnTo>
                    <a:lnTo>
                      <a:pt x="953" y="41"/>
                    </a:lnTo>
                    <a:lnTo>
                      <a:pt x="842" y="19"/>
                    </a:lnTo>
                    <a:lnTo>
                      <a:pt x="678" y="16"/>
                    </a:lnTo>
                    <a:lnTo>
                      <a:pt x="324" y="13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" name="Freeform 34"/>
              <p:cNvSpPr>
                <a:spLocks/>
              </p:cNvSpPr>
              <p:nvPr/>
            </p:nvSpPr>
            <p:spPr bwMode="auto">
              <a:xfrm>
                <a:off x="3924" y="2409"/>
                <a:ext cx="510" cy="131"/>
              </a:xfrm>
              <a:custGeom>
                <a:avLst/>
                <a:gdLst>
                  <a:gd name="T0" fmla="*/ 102 w 2550"/>
                  <a:gd name="T1" fmla="*/ 21 h 655"/>
                  <a:gd name="T2" fmla="*/ 102 w 2550"/>
                  <a:gd name="T3" fmla="*/ 7 h 655"/>
                  <a:gd name="T4" fmla="*/ 101 w 2550"/>
                  <a:gd name="T5" fmla="*/ 3 h 655"/>
                  <a:gd name="T6" fmla="*/ 98 w 2550"/>
                  <a:gd name="T7" fmla="*/ 0 h 655"/>
                  <a:gd name="T8" fmla="*/ 95 w 2550"/>
                  <a:gd name="T9" fmla="*/ 0 h 655"/>
                  <a:gd name="T10" fmla="*/ 6 w 2550"/>
                  <a:gd name="T11" fmla="*/ 0 h 655"/>
                  <a:gd name="T12" fmla="*/ 3 w 2550"/>
                  <a:gd name="T13" fmla="*/ 2 h 655"/>
                  <a:gd name="T14" fmla="*/ 1 w 2550"/>
                  <a:gd name="T15" fmla="*/ 4 h 655"/>
                  <a:gd name="T16" fmla="*/ 0 w 2550"/>
                  <a:gd name="T17" fmla="*/ 7 h 655"/>
                  <a:gd name="T18" fmla="*/ 0 w 2550"/>
                  <a:gd name="T19" fmla="*/ 14 h 655"/>
                  <a:gd name="T20" fmla="*/ 1 w 2550"/>
                  <a:gd name="T21" fmla="*/ 22 h 655"/>
                  <a:gd name="T22" fmla="*/ 1 w 2550"/>
                  <a:gd name="T23" fmla="*/ 26 h 655"/>
                  <a:gd name="T24" fmla="*/ 13 w 2550"/>
                  <a:gd name="T25" fmla="*/ 25 h 655"/>
                  <a:gd name="T26" fmla="*/ 13 w 2550"/>
                  <a:gd name="T27" fmla="*/ 17 h 655"/>
                  <a:gd name="T28" fmla="*/ 15 w 2550"/>
                  <a:gd name="T29" fmla="*/ 15 h 655"/>
                  <a:gd name="T30" fmla="*/ 19 w 2550"/>
                  <a:gd name="T31" fmla="*/ 15 h 655"/>
                  <a:gd name="T32" fmla="*/ 87 w 2550"/>
                  <a:gd name="T33" fmla="*/ 15 h 655"/>
                  <a:gd name="T34" fmla="*/ 89 w 2550"/>
                  <a:gd name="T35" fmla="*/ 15 h 655"/>
                  <a:gd name="T36" fmla="*/ 89 w 2550"/>
                  <a:gd name="T37" fmla="*/ 17 h 655"/>
                  <a:gd name="T38" fmla="*/ 89 w 2550"/>
                  <a:gd name="T39" fmla="*/ 24 h 655"/>
                  <a:gd name="T40" fmla="*/ 102 w 2550"/>
                  <a:gd name="T41" fmla="*/ 21 h 6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50" h="655">
                    <a:moveTo>
                      <a:pt x="2550" y="535"/>
                    </a:moveTo>
                    <a:lnTo>
                      <a:pt x="2540" y="175"/>
                    </a:lnTo>
                    <a:lnTo>
                      <a:pt x="2515" y="70"/>
                    </a:lnTo>
                    <a:lnTo>
                      <a:pt x="2460" y="11"/>
                    </a:lnTo>
                    <a:lnTo>
                      <a:pt x="2369" y="0"/>
                    </a:lnTo>
                    <a:lnTo>
                      <a:pt x="155" y="0"/>
                    </a:lnTo>
                    <a:lnTo>
                      <a:pt x="64" y="40"/>
                    </a:lnTo>
                    <a:lnTo>
                      <a:pt x="24" y="96"/>
                    </a:lnTo>
                    <a:lnTo>
                      <a:pt x="10" y="166"/>
                    </a:lnTo>
                    <a:lnTo>
                      <a:pt x="0" y="340"/>
                    </a:lnTo>
                    <a:lnTo>
                      <a:pt x="15" y="560"/>
                    </a:lnTo>
                    <a:lnTo>
                      <a:pt x="15" y="655"/>
                    </a:lnTo>
                    <a:lnTo>
                      <a:pt x="329" y="635"/>
                    </a:lnTo>
                    <a:lnTo>
                      <a:pt x="334" y="415"/>
                    </a:lnTo>
                    <a:lnTo>
                      <a:pt x="369" y="370"/>
                    </a:lnTo>
                    <a:lnTo>
                      <a:pt x="474" y="370"/>
                    </a:lnTo>
                    <a:lnTo>
                      <a:pt x="2179" y="365"/>
                    </a:lnTo>
                    <a:lnTo>
                      <a:pt x="2215" y="386"/>
                    </a:lnTo>
                    <a:lnTo>
                      <a:pt x="2219" y="415"/>
                    </a:lnTo>
                    <a:lnTo>
                      <a:pt x="2224" y="601"/>
                    </a:lnTo>
                    <a:lnTo>
                      <a:pt x="2550" y="5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" name="Freeform 35"/>
              <p:cNvSpPr>
                <a:spLocks/>
              </p:cNvSpPr>
              <p:nvPr/>
            </p:nvSpPr>
            <p:spPr bwMode="auto">
              <a:xfrm>
                <a:off x="4089" y="2867"/>
                <a:ext cx="362" cy="368"/>
              </a:xfrm>
              <a:custGeom>
                <a:avLst/>
                <a:gdLst>
                  <a:gd name="T0" fmla="*/ 72 w 1810"/>
                  <a:gd name="T1" fmla="*/ 52 h 1843"/>
                  <a:gd name="T2" fmla="*/ 36 w 1810"/>
                  <a:gd name="T3" fmla="*/ 27 h 1843"/>
                  <a:gd name="T4" fmla="*/ 29 w 1810"/>
                  <a:gd name="T5" fmla="*/ 22 h 1843"/>
                  <a:gd name="T6" fmla="*/ 24 w 1810"/>
                  <a:gd name="T7" fmla="*/ 17 h 1843"/>
                  <a:gd name="T8" fmla="*/ 22 w 1810"/>
                  <a:gd name="T9" fmla="*/ 13 h 1843"/>
                  <a:gd name="T10" fmla="*/ 20 w 1810"/>
                  <a:gd name="T11" fmla="*/ 10 h 1843"/>
                  <a:gd name="T12" fmla="*/ 20 w 1810"/>
                  <a:gd name="T13" fmla="*/ 0 h 1843"/>
                  <a:gd name="T14" fmla="*/ 0 w 1810"/>
                  <a:gd name="T15" fmla="*/ 0 h 1843"/>
                  <a:gd name="T16" fmla="*/ 1 w 1810"/>
                  <a:gd name="T17" fmla="*/ 12 h 1843"/>
                  <a:gd name="T18" fmla="*/ 2 w 1810"/>
                  <a:gd name="T19" fmla="*/ 20 h 1843"/>
                  <a:gd name="T20" fmla="*/ 5 w 1810"/>
                  <a:gd name="T21" fmla="*/ 26 h 1843"/>
                  <a:gd name="T22" fmla="*/ 9 w 1810"/>
                  <a:gd name="T23" fmla="*/ 31 h 1843"/>
                  <a:gd name="T24" fmla="*/ 16 w 1810"/>
                  <a:gd name="T25" fmla="*/ 37 h 1843"/>
                  <a:gd name="T26" fmla="*/ 21 w 1810"/>
                  <a:gd name="T27" fmla="*/ 42 h 1843"/>
                  <a:gd name="T28" fmla="*/ 31 w 1810"/>
                  <a:gd name="T29" fmla="*/ 48 h 1843"/>
                  <a:gd name="T30" fmla="*/ 66 w 1810"/>
                  <a:gd name="T31" fmla="*/ 73 h 1843"/>
                  <a:gd name="T32" fmla="*/ 71 w 1810"/>
                  <a:gd name="T33" fmla="*/ 73 h 1843"/>
                  <a:gd name="T34" fmla="*/ 72 w 1810"/>
                  <a:gd name="T35" fmla="*/ 73 h 1843"/>
                  <a:gd name="T36" fmla="*/ 72 w 1810"/>
                  <a:gd name="T37" fmla="*/ 52 h 18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10" h="1843">
                    <a:moveTo>
                      <a:pt x="1810" y="1293"/>
                    </a:moveTo>
                    <a:lnTo>
                      <a:pt x="900" y="675"/>
                    </a:lnTo>
                    <a:lnTo>
                      <a:pt x="720" y="539"/>
                    </a:lnTo>
                    <a:lnTo>
                      <a:pt x="591" y="415"/>
                    </a:lnTo>
                    <a:lnTo>
                      <a:pt x="541" y="335"/>
                    </a:lnTo>
                    <a:lnTo>
                      <a:pt x="506" y="250"/>
                    </a:lnTo>
                    <a:lnTo>
                      <a:pt x="501" y="0"/>
                    </a:lnTo>
                    <a:lnTo>
                      <a:pt x="0" y="0"/>
                    </a:lnTo>
                    <a:lnTo>
                      <a:pt x="16" y="310"/>
                    </a:lnTo>
                    <a:lnTo>
                      <a:pt x="56" y="505"/>
                    </a:lnTo>
                    <a:lnTo>
                      <a:pt x="126" y="649"/>
                    </a:lnTo>
                    <a:lnTo>
                      <a:pt x="225" y="770"/>
                    </a:lnTo>
                    <a:lnTo>
                      <a:pt x="410" y="939"/>
                    </a:lnTo>
                    <a:lnTo>
                      <a:pt x="535" y="1049"/>
                    </a:lnTo>
                    <a:lnTo>
                      <a:pt x="781" y="1214"/>
                    </a:lnTo>
                    <a:lnTo>
                      <a:pt x="1651" y="1839"/>
                    </a:lnTo>
                    <a:lnTo>
                      <a:pt x="1775" y="1843"/>
                    </a:lnTo>
                    <a:lnTo>
                      <a:pt x="1801" y="1843"/>
                    </a:lnTo>
                    <a:lnTo>
                      <a:pt x="1810" y="1293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" name="Freeform 36"/>
              <p:cNvSpPr>
                <a:spLocks/>
              </p:cNvSpPr>
              <p:nvPr/>
            </p:nvSpPr>
            <p:spPr bwMode="auto">
              <a:xfrm>
                <a:off x="4293" y="2595"/>
                <a:ext cx="261" cy="640"/>
              </a:xfrm>
              <a:custGeom>
                <a:avLst/>
                <a:gdLst>
                  <a:gd name="T0" fmla="*/ 21 w 1306"/>
                  <a:gd name="T1" fmla="*/ 1 h 3201"/>
                  <a:gd name="T2" fmla="*/ 19 w 1306"/>
                  <a:gd name="T3" fmla="*/ 2 h 3201"/>
                  <a:gd name="T4" fmla="*/ 19 w 1306"/>
                  <a:gd name="T5" fmla="*/ 7 h 3201"/>
                  <a:gd name="T6" fmla="*/ 19 w 1306"/>
                  <a:gd name="T7" fmla="*/ 28 h 3201"/>
                  <a:gd name="T8" fmla="*/ 19 w 1306"/>
                  <a:gd name="T9" fmla="*/ 34 h 3201"/>
                  <a:gd name="T10" fmla="*/ 21 w 1306"/>
                  <a:gd name="T11" fmla="*/ 41 h 3201"/>
                  <a:gd name="T12" fmla="*/ 26 w 1306"/>
                  <a:gd name="T13" fmla="*/ 47 h 3201"/>
                  <a:gd name="T14" fmla="*/ 33 w 1306"/>
                  <a:gd name="T15" fmla="*/ 54 h 3201"/>
                  <a:gd name="T16" fmla="*/ 42 w 1306"/>
                  <a:gd name="T17" fmla="*/ 62 h 3201"/>
                  <a:gd name="T18" fmla="*/ 46 w 1306"/>
                  <a:gd name="T19" fmla="*/ 66 h 3201"/>
                  <a:gd name="T20" fmla="*/ 49 w 1306"/>
                  <a:gd name="T21" fmla="*/ 72 h 3201"/>
                  <a:gd name="T22" fmla="*/ 51 w 1306"/>
                  <a:gd name="T23" fmla="*/ 77 h 3201"/>
                  <a:gd name="T24" fmla="*/ 52 w 1306"/>
                  <a:gd name="T25" fmla="*/ 88 h 3201"/>
                  <a:gd name="T26" fmla="*/ 52 w 1306"/>
                  <a:gd name="T27" fmla="*/ 108 h 3201"/>
                  <a:gd name="T28" fmla="*/ 52 w 1306"/>
                  <a:gd name="T29" fmla="*/ 128 h 3201"/>
                  <a:gd name="T30" fmla="*/ 31 w 1306"/>
                  <a:gd name="T31" fmla="*/ 128 h 3201"/>
                  <a:gd name="T32" fmla="*/ 31 w 1306"/>
                  <a:gd name="T33" fmla="*/ 99 h 3201"/>
                  <a:gd name="T34" fmla="*/ 31 w 1306"/>
                  <a:gd name="T35" fmla="*/ 85 h 3201"/>
                  <a:gd name="T36" fmla="*/ 29 w 1306"/>
                  <a:gd name="T37" fmla="*/ 78 h 3201"/>
                  <a:gd name="T38" fmla="*/ 27 w 1306"/>
                  <a:gd name="T39" fmla="*/ 72 h 3201"/>
                  <a:gd name="T40" fmla="*/ 19 w 1306"/>
                  <a:gd name="T41" fmla="*/ 66 h 3201"/>
                  <a:gd name="T42" fmla="*/ 9 w 1306"/>
                  <a:gd name="T43" fmla="*/ 54 h 3201"/>
                  <a:gd name="T44" fmla="*/ 3 w 1306"/>
                  <a:gd name="T45" fmla="*/ 46 h 3201"/>
                  <a:gd name="T46" fmla="*/ 1 w 1306"/>
                  <a:gd name="T47" fmla="*/ 38 h 3201"/>
                  <a:gd name="T48" fmla="*/ 0 w 1306"/>
                  <a:gd name="T49" fmla="*/ 25 h 3201"/>
                  <a:gd name="T50" fmla="*/ 1 w 1306"/>
                  <a:gd name="T51" fmla="*/ 12 h 3201"/>
                  <a:gd name="T52" fmla="*/ 1 w 1306"/>
                  <a:gd name="T53" fmla="*/ 0 h 3201"/>
                  <a:gd name="T54" fmla="*/ 21 w 1306"/>
                  <a:gd name="T55" fmla="*/ 1 h 32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06" h="3201">
                    <a:moveTo>
                      <a:pt x="521" y="15"/>
                    </a:moveTo>
                    <a:lnTo>
                      <a:pt x="481" y="50"/>
                    </a:lnTo>
                    <a:lnTo>
                      <a:pt x="476" y="175"/>
                    </a:lnTo>
                    <a:lnTo>
                      <a:pt x="471" y="695"/>
                    </a:lnTo>
                    <a:lnTo>
                      <a:pt x="486" y="840"/>
                    </a:lnTo>
                    <a:lnTo>
                      <a:pt x="530" y="1018"/>
                    </a:lnTo>
                    <a:lnTo>
                      <a:pt x="645" y="1173"/>
                    </a:lnTo>
                    <a:lnTo>
                      <a:pt x="821" y="1344"/>
                    </a:lnTo>
                    <a:lnTo>
                      <a:pt x="1060" y="1559"/>
                    </a:lnTo>
                    <a:lnTo>
                      <a:pt x="1156" y="1663"/>
                    </a:lnTo>
                    <a:lnTo>
                      <a:pt x="1236" y="1803"/>
                    </a:lnTo>
                    <a:lnTo>
                      <a:pt x="1271" y="1923"/>
                    </a:lnTo>
                    <a:lnTo>
                      <a:pt x="1290" y="2213"/>
                    </a:lnTo>
                    <a:lnTo>
                      <a:pt x="1301" y="2702"/>
                    </a:lnTo>
                    <a:lnTo>
                      <a:pt x="1306" y="3201"/>
                    </a:lnTo>
                    <a:lnTo>
                      <a:pt x="781" y="3201"/>
                    </a:lnTo>
                    <a:lnTo>
                      <a:pt x="786" y="2473"/>
                    </a:lnTo>
                    <a:lnTo>
                      <a:pt x="765" y="2122"/>
                    </a:lnTo>
                    <a:lnTo>
                      <a:pt x="736" y="1948"/>
                    </a:lnTo>
                    <a:lnTo>
                      <a:pt x="671" y="1793"/>
                    </a:lnTo>
                    <a:lnTo>
                      <a:pt x="486" y="1643"/>
                    </a:lnTo>
                    <a:lnTo>
                      <a:pt x="216" y="1344"/>
                    </a:lnTo>
                    <a:lnTo>
                      <a:pt x="80" y="1144"/>
                    </a:lnTo>
                    <a:lnTo>
                      <a:pt x="31" y="959"/>
                    </a:lnTo>
                    <a:lnTo>
                      <a:pt x="0" y="624"/>
                    </a:lnTo>
                    <a:lnTo>
                      <a:pt x="26" y="290"/>
                    </a:lnTo>
                    <a:lnTo>
                      <a:pt x="21" y="0"/>
                    </a:lnTo>
                    <a:lnTo>
                      <a:pt x="521" y="1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7" name="Freeform 37"/>
              <p:cNvSpPr>
                <a:spLocks/>
              </p:cNvSpPr>
              <p:nvPr/>
            </p:nvSpPr>
            <p:spPr bwMode="auto">
              <a:xfrm>
                <a:off x="4295" y="2517"/>
                <a:ext cx="229" cy="94"/>
              </a:xfrm>
              <a:custGeom>
                <a:avLst/>
                <a:gdLst>
                  <a:gd name="T0" fmla="*/ 46 w 1145"/>
                  <a:gd name="T1" fmla="*/ 14 h 471"/>
                  <a:gd name="T2" fmla="*/ 46 w 1145"/>
                  <a:gd name="T3" fmla="*/ 6 h 471"/>
                  <a:gd name="T4" fmla="*/ 44 w 1145"/>
                  <a:gd name="T5" fmla="*/ 3 h 471"/>
                  <a:gd name="T6" fmla="*/ 42 w 1145"/>
                  <a:gd name="T7" fmla="*/ 1 h 471"/>
                  <a:gd name="T8" fmla="*/ 39 w 1145"/>
                  <a:gd name="T9" fmla="*/ 0 h 471"/>
                  <a:gd name="T10" fmla="*/ 7 w 1145"/>
                  <a:gd name="T11" fmla="*/ 0 h 471"/>
                  <a:gd name="T12" fmla="*/ 3 w 1145"/>
                  <a:gd name="T13" fmla="*/ 1 h 471"/>
                  <a:gd name="T14" fmla="*/ 1 w 1145"/>
                  <a:gd name="T15" fmla="*/ 5 h 471"/>
                  <a:gd name="T16" fmla="*/ 0 w 1145"/>
                  <a:gd name="T17" fmla="*/ 9 h 471"/>
                  <a:gd name="T18" fmla="*/ 0 w 1145"/>
                  <a:gd name="T19" fmla="*/ 17 h 471"/>
                  <a:gd name="T20" fmla="*/ 27 w 1145"/>
                  <a:gd name="T21" fmla="*/ 16 h 471"/>
                  <a:gd name="T22" fmla="*/ 28 w 1145"/>
                  <a:gd name="T23" fmla="*/ 19 h 471"/>
                  <a:gd name="T24" fmla="*/ 36 w 1145"/>
                  <a:gd name="T25" fmla="*/ 19 h 471"/>
                  <a:gd name="T26" fmla="*/ 46 w 1145"/>
                  <a:gd name="T27" fmla="*/ 14 h 4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45" h="471">
                    <a:moveTo>
                      <a:pt x="1145" y="361"/>
                    </a:moveTo>
                    <a:lnTo>
                      <a:pt x="1145" y="141"/>
                    </a:lnTo>
                    <a:lnTo>
                      <a:pt x="1105" y="70"/>
                    </a:lnTo>
                    <a:lnTo>
                      <a:pt x="1049" y="15"/>
                    </a:lnTo>
                    <a:lnTo>
                      <a:pt x="979" y="0"/>
                    </a:lnTo>
                    <a:lnTo>
                      <a:pt x="184" y="0"/>
                    </a:lnTo>
                    <a:lnTo>
                      <a:pt x="85" y="31"/>
                    </a:lnTo>
                    <a:lnTo>
                      <a:pt x="20" y="115"/>
                    </a:lnTo>
                    <a:lnTo>
                      <a:pt x="0" y="230"/>
                    </a:lnTo>
                    <a:lnTo>
                      <a:pt x="10" y="429"/>
                    </a:lnTo>
                    <a:lnTo>
                      <a:pt x="669" y="405"/>
                    </a:lnTo>
                    <a:lnTo>
                      <a:pt x="695" y="464"/>
                    </a:lnTo>
                    <a:lnTo>
                      <a:pt x="890" y="471"/>
                    </a:lnTo>
                    <a:lnTo>
                      <a:pt x="1145" y="36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" name="Freeform 38"/>
              <p:cNvSpPr>
                <a:spLocks/>
              </p:cNvSpPr>
              <p:nvPr/>
            </p:nvSpPr>
            <p:spPr bwMode="auto">
              <a:xfrm>
                <a:off x="4433" y="2611"/>
                <a:ext cx="116" cy="264"/>
              </a:xfrm>
              <a:custGeom>
                <a:avLst/>
                <a:gdLst>
                  <a:gd name="T0" fmla="*/ 0 w 580"/>
                  <a:gd name="T1" fmla="*/ 0 h 1322"/>
                  <a:gd name="T2" fmla="*/ 19 w 580"/>
                  <a:gd name="T3" fmla="*/ 0 h 1322"/>
                  <a:gd name="T4" fmla="*/ 18 w 580"/>
                  <a:gd name="T5" fmla="*/ 26 h 1322"/>
                  <a:gd name="T6" fmla="*/ 20 w 580"/>
                  <a:gd name="T7" fmla="*/ 30 h 1322"/>
                  <a:gd name="T8" fmla="*/ 23 w 580"/>
                  <a:gd name="T9" fmla="*/ 32 h 1322"/>
                  <a:gd name="T10" fmla="*/ 23 w 580"/>
                  <a:gd name="T11" fmla="*/ 33 h 1322"/>
                  <a:gd name="T12" fmla="*/ 23 w 580"/>
                  <a:gd name="T13" fmla="*/ 53 h 1322"/>
                  <a:gd name="T14" fmla="*/ 14 w 580"/>
                  <a:gd name="T15" fmla="*/ 50 h 1322"/>
                  <a:gd name="T16" fmla="*/ 5 w 580"/>
                  <a:gd name="T17" fmla="*/ 42 h 1322"/>
                  <a:gd name="T18" fmla="*/ 1 w 580"/>
                  <a:gd name="T19" fmla="*/ 33 h 1322"/>
                  <a:gd name="T20" fmla="*/ 0 w 580"/>
                  <a:gd name="T21" fmla="*/ 27 h 1322"/>
                  <a:gd name="T22" fmla="*/ 0 w 580"/>
                  <a:gd name="T23" fmla="*/ 0 h 13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0" h="1322">
                    <a:moveTo>
                      <a:pt x="0" y="0"/>
                    </a:moveTo>
                    <a:lnTo>
                      <a:pt x="468" y="0"/>
                    </a:lnTo>
                    <a:lnTo>
                      <a:pt x="457" y="641"/>
                    </a:lnTo>
                    <a:lnTo>
                      <a:pt x="507" y="756"/>
                    </a:lnTo>
                    <a:lnTo>
                      <a:pt x="572" y="811"/>
                    </a:lnTo>
                    <a:lnTo>
                      <a:pt x="580" y="830"/>
                    </a:lnTo>
                    <a:lnTo>
                      <a:pt x="567" y="1322"/>
                    </a:lnTo>
                    <a:lnTo>
                      <a:pt x="350" y="1250"/>
                    </a:lnTo>
                    <a:lnTo>
                      <a:pt x="128" y="1055"/>
                    </a:lnTo>
                    <a:lnTo>
                      <a:pt x="25" y="835"/>
                    </a:lnTo>
                    <a:lnTo>
                      <a:pt x="0" y="6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9" name="Rectangle 39"/>
              <p:cNvSpPr>
                <a:spLocks noChangeArrowheads="1"/>
              </p:cNvSpPr>
              <p:nvPr/>
            </p:nvSpPr>
            <p:spPr bwMode="auto">
              <a:xfrm>
                <a:off x="4545" y="2775"/>
                <a:ext cx="203" cy="9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70" name="Freeform 40"/>
              <p:cNvSpPr>
                <a:spLocks/>
              </p:cNvSpPr>
              <p:nvPr/>
            </p:nvSpPr>
            <p:spPr bwMode="auto">
              <a:xfrm>
                <a:off x="4333" y="3088"/>
                <a:ext cx="593" cy="298"/>
              </a:xfrm>
              <a:custGeom>
                <a:avLst/>
                <a:gdLst>
                  <a:gd name="T0" fmla="*/ 119 w 2961"/>
                  <a:gd name="T1" fmla="*/ 0 h 1491"/>
                  <a:gd name="T2" fmla="*/ 119 w 2961"/>
                  <a:gd name="T3" fmla="*/ 16 h 1491"/>
                  <a:gd name="T4" fmla="*/ 2 w 2961"/>
                  <a:gd name="T5" fmla="*/ 60 h 1491"/>
                  <a:gd name="T6" fmla="*/ 0 w 2961"/>
                  <a:gd name="T7" fmla="*/ 54 h 1491"/>
                  <a:gd name="T8" fmla="*/ 112 w 2961"/>
                  <a:gd name="T9" fmla="*/ 11 h 1491"/>
                  <a:gd name="T10" fmla="*/ 113 w 2961"/>
                  <a:gd name="T11" fmla="*/ 0 h 1491"/>
                  <a:gd name="T12" fmla="*/ 119 w 2961"/>
                  <a:gd name="T13" fmla="*/ 0 h 14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61" h="1491">
                    <a:moveTo>
                      <a:pt x="2961" y="0"/>
                    </a:moveTo>
                    <a:lnTo>
                      <a:pt x="2958" y="405"/>
                    </a:lnTo>
                    <a:lnTo>
                      <a:pt x="56" y="1491"/>
                    </a:lnTo>
                    <a:lnTo>
                      <a:pt x="0" y="1344"/>
                    </a:lnTo>
                    <a:lnTo>
                      <a:pt x="2799" y="283"/>
                    </a:lnTo>
                    <a:lnTo>
                      <a:pt x="2805" y="4"/>
                    </a:lnTo>
                    <a:lnTo>
                      <a:pt x="2961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1" name="Freeform 41"/>
              <p:cNvSpPr>
                <a:spLocks/>
              </p:cNvSpPr>
              <p:nvPr/>
            </p:nvSpPr>
            <p:spPr bwMode="auto">
              <a:xfrm>
                <a:off x="4344" y="3168"/>
                <a:ext cx="581" cy="219"/>
              </a:xfrm>
              <a:custGeom>
                <a:avLst/>
                <a:gdLst>
                  <a:gd name="T0" fmla="*/ 116 w 2906"/>
                  <a:gd name="T1" fmla="*/ 0 h 1095"/>
                  <a:gd name="T2" fmla="*/ 116 w 2906"/>
                  <a:gd name="T3" fmla="*/ 0 h 1095"/>
                  <a:gd name="T4" fmla="*/ 116 w 2906"/>
                  <a:gd name="T5" fmla="*/ 0 h 1095"/>
                  <a:gd name="T6" fmla="*/ 116 w 2906"/>
                  <a:gd name="T7" fmla="*/ 0 h 1095"/>
                  <a:gd name="T8" fmla="*/ 116 w 2906"/>
                  <a:gd name="T9" fmla="*/ 0 h 1095"/>
                  <a:gd name="T10" fmla="*/ 116 w 2906"/>
                  <a:gd name="T11" fmla="*/ 0 h 1095"/>
                  <a:gd name="T12" fmla="*/ 116 w 2906"/>
                  <a:gd name="T13" fmla="*/ 0 h 1095"/>
                  <a:gd name="T14" fmla="*/ 116 w 2906"/>
                  <a:gd name="T15" fmla="*/ 0 h 1095"/>
                  <a:gd name="T16" fmla="*/ 116 w 2906"/>
                  <a:gd name="T17" fmla="*/ 0 h 1095"/>
                  <a:gd name="T18" fmla="*/ 116 w 2906"/>
                  <a:gd name="T19" fmla="*/ 0 h 1095"/>
                  <a:gd name="T20" fmla="*/ 116 w 2906"/>
                  <a:gd name="T21" fmla="*/ 0 h 1095"/>
                  <a:gd name="T22" fmla="*/ 116 w 2906"/>
                  <a:gd name="T23" fmla="*/ 0 h 1095"/>
                  <a:gd name="T24" fmla="*/ 116 w 2906"/>
                  <a:gd name="T25" fmla="*/ 0 h 1095"/>
                  <a:gd name="T26" fmla="*/ 116 w 2906"/>
                  <a:gd name="T27" fmla="*/ 0 h 1095"/>
                  <a:gd name="T28" fmla="*/ 116 w 2906"/>
                  <a:gd name="T29" fmla="*/ 0 h 1095"/>
                  <a:gd name="T30" fmla="*/ 116 w 2906"/>
                  <a:gd name="T31" fmla="*/ 1 h 1095"/>
                  <a:gd name="T32" fmla="*/ 116 w 2906"/>
                  <a:gd name="T33" fmla="*/ 1 h 1095"/>
                  <a:gd name="T34" fmla="*/ 116 w 2906"/>
                  <a:gd name="T35" fmla="*/ 1 h 1095"/>
                  <a:gd name="T36" fmla="*/ 116 w 2906"/>
                  <a:gd name="T37" fmla="*/ 1 h 1095"/>
                  <a:gd name="T38" fmla="*/ 116 w 2906"/>
                  <a:gd name="T39" fmla="*/ 1 h 1095"/>
                  <a:gd name="T40" fmla="*/ 116 w 2906"/>
                  <a:gd name="T41" fmla="*/ 1 h 1095"/>
                  <a:gd name="T42" fmla="*/ 0 w 2906"/>
                  <a:gd name="T43" fmla="*/ 44 h 1095"/>
                  <a:gd name="T44" fmla="*/ 0 w 2906"/>
                  <a:gd name="T45" fmla="*/ 44 h 1095"/>
                  <a:gd name="T46" fmla="*/ 0 w 2906"/>
                  <a:gd name="T47" fmla="*/ 44 h 1095"/>
                  <a:gd name="T48" fmla="*/ 0 w 2906"/>
                  <a:gd name="T49" fmla="*/ 44 h 1095"/>
                  <a:gd name="T50" fmla="*/ 0 w 2906"/>
                  <a:gd name="T51" fmla="*/ 44 h 1095"/>
                  <a:gd name="T52" fmla="*/ 0 w 2906"/>
                  <a:gd name="T53" fmla="*/ 44 h 1095"/>
                  <a:gd name="T54" fmla="*/ 0 w 2906"/>
                  <a:gd name="T55" fmla="*/ 44 h 1095"/>
                  <a:gd name="T56" fmla="*/ 0 w 2906"/>
                  <a:gd name="T57" fmla="*/ 44 h 1095"/>
                  <a:gd name="T58" fmla="*/ 0 w 2906"/>
                  <a:gd name="T59" fmla="*/ 44 h 1095"/>
                  <a:gd name="T60" fmla="*/ 0 w 2906"/>
                  <a:gd name="T61" fmla="*/ 44 h 1095"/>
                  <a:gd name="T62" fmla="*/ 0 w 2906"/>
                  <a:gd name="T63" fmla="*/ 43 h 1095"/>
                  <a:gd name="T64" fmla="*/ 0 w 2906"/>
                  <a:gd name="T65" fmla="*/ 43 h 1095"/>
                  <a:gd name="T66" fmla="*/ 0 w 2906"/>
                  <a:gd name="T67" fmla="*/ 43 h 1095"/>
                  <a:gd name="T68" fmla="*/ 0 w 2906"/>
                  <a:gd name="T69" fmla="*/ 43 h 1095"/>
                  <a:gd name="T70" fmla="*/ 0 w 2906"/>
                  <a:gd name="T71" fmla="*/ 43 h 1095"/>
                  <a:gd name="T72" fmla="*/ 0 w 2906"/>
                  <a:gd name="T73" fmla="*/ 43 h 1095"/>
                  <a:gd name="T74" fmla="*/ 0 w 2906"/>
                  <a:gd name="T75" fmla="*/ 43 h 1095"/>
                  <a:gd name="T76" fmla="*/ 0 w 2906"/>
                  <a:gd name="T77" fmla="*/ 43 h 1095"/>
                  <a:gd name="T78" fmla="*/ 0 w 2906"/>
                  <a:gd name="T79" fmla="*/ 43 h 1095"/>
                  <a:gd name="T80" fmla="*/ 116 w 2906"/>
                  <a:gd name="T81" fmla="*/ 0 h 109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906" h="1095">
                    <a:moveTo>
                      <a:pt x="2893" y="2"/>
                    </a:moveTo>
                    <a:lnTo>
                      <a:pt x="2893" y="2"/>
                    </a:lnTo>
                    <a:lnTo>
                      <a:pt x="2895" y="0"/>
                    </a:lnTo>
                    <a:lnTo>
                      <a:pt x="2896" y="0"/>
                    </a:lnTo>
                    <a:lnTo>
                      <a:pt x="2897" y="0"/>
                    </a:lnTo>
                    <a:lnTo>
                      <a:pt x="2898" y="0"/>
                    </a:lnTo>
                    <a:lnTo>
                      <a:pt x="2901" y="2"/>
                    </a:lnTo>
                    <a:lnTo>
                      <a:pt x="2902" y="3"/>
                    </a:lnTo>
                    <a:lnTo>
                      <a:pt x="2903" y="4"/>
                    </a:lnTo>
                    <a:lnTo>
                      <a:pt x="2904" y="5"/>
                    </a:lnTo>
                    <a:lnTo>
                      <a:pt x="2904" y="8"/>
                    </a:lnTo>
                    <a:lnTo>
                      <a:pt x="2906" y="9"/>
                    </a:lnTo>
                    <a:lnTo>
                      <a:pt x="2906" y="10"/>
                    </a:lnTo>
                    <a:lnTo>
                      <a:pt x="2906" y="11"/>
                    </a:lnTo>
                    <a:lnTo>
                      <a:pt x="2906" y="12"/>
                    </a:lnTo>
                    <a:lnTo>
                      <a:pt x="2904" y="15"/>
                    </a:lnTo>
                    <a:lnTo>
                      <a:pt x="2903" y="16"/>
                    </a:lnTo>
                    <a:lnTo>
                      <a:pt x="2902" y="17"/>
                    </a:lnTo>
                    <a:lnTo>
                      <a:pt x="2901" y="18"/>
                    </a:lnTo>
                    <a:lnTo>
                      <a:pt x="2898" y="18"/>
                    </a:lnTo>
                    <a:lnTo>
                      <a:pt x="12" y="1094"/>
                    </a:lnTo>
                    <a:lnTo>
                      <a:pt x="11" y="1095"/>
                    </a:lnTo>
                    <a:lnTo>
                      <a:pt x="10" y="1095"/>
                    </a:lnTo>
                    <a:lnTo>
                      <a:pt x="9" y="1095"/>
                    </a:lnTo>
                    <a:lnTo>
                      <a:pt x="7" y="1095"/>
                    </a:lnTo>
                    <a:lnTo>
                      <a:pt x="5" y="1094"/>
                    </a:lnTo>
                    <a:lnTo>
                      <a:pt x="4" y="1093"/>
                    </a:lnTo>
                    <a:lnTo>
                      <a:pt x="3" y="1092"/>
                    </a:lnTo>
                    <a:lnTo>
                      <a:pt x="1" y="1091"/>
                    </a:lnTo>
                    <a:lnTo>
                      <a:pt x="1" y="1088"/>
                    </a:lnTo>
                    <a:lnTo>
                      <a:pt x="0" y="1087"/>
                    </a:lnTo>
                    <a:lnTo>
                      <a:pt x="0" y="1086"/>
                    </a:lnTo>
                    <a:lnTo>
                      <a:pt x="0" y="1085"/>
                    </a:lnTo>
                    <a:lnTo>
                      <a:pt x="0" y="1083"/>
                    </a:lnTo>
                    <a:lnTo>
                      <a:pt x="1" y="1081"/>
                    </a:lnTo>
                    <a:lnTo>
                      <a:pt x="3" y="1080"/>
                    </a:lnTo>
                    <a:lnTo>
                      <a:pt x="4" y="1079"/>
                    </a:lnTo>
                    <a:lnTo>
                      <a:pt x="5" y="1077"/>
                    </a:lnTo>
                    <a:lnTo>
                      <a:pt x="7" y="1077"/>
                    </a:lnTo>
                    <a:lnTo>
                      <a:pt x="289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2" name="Freeform 42"/>
              <p:cNvSpPr>
                <a:spLocks/>
              </p:cNvSpPr>
              <p:nvPr/>
            </p:nvSpPr>
            <p:spPr bwMode="auto">
              <a:xfrm>
                <a:off x="4333" y="3355"/>
                <a:ext cx="15" cy="32"/>
              </a:xfrm>
              <a:custGeom>
                <a:avLst/>
                <a:gdLst>
                  <a:gd name="T0" fmla="*/ 3 w 73"/>
                  <a:gd name="T1" fmla="*/ 6 h 160"/>
                  <a:gd name="T2" fmla="*/ 3 w 73"/>
                  <a:gd name="T3" fmla="*/ 6 h 160"/>
                  <a:gd name="T4" fmla="*/ 3 w 73"/>
                  <a:gd name="T5" fmla="*/ 6 h 160"/>
                  <a:gd name="T6" fmla="*/ 3 w 73"/>
                  <a:gd name="T7" fmla="*/ 6 h 160"/>
                  <a:gd name="T8" fmla="*/ 3 w 73"/>
                  <a:gd name="T9" fmla="*/ 6 h 160"/>
                  <a:gd name="T10" fmla="*/ 3 w 73"/>
                  <a:gd name="T11" fmla="*/ 6 h 160"/>
                  <a:gd name="T12" fmla="*/ 3 w 73"/>
                  <a:gd name="T13" fmla="*/ 6 h 160"/>
                  <a:gd name="T14" fmla="*/ 3 w 73"/>
                  <a:gd name="T15" fmla="*/ 6 h 160"/>
                  <a:gd name="T16" fmla="*/ 3 w 73"/>
                  <a:gd name="T17" fmla="*/ 6 h 160"/>
                  <a:gd name="T18" fmla="*/ 3 w 73"/>
                  <a:gd name="T19" fmla="*/ 6 h 160"/>
                  <a:gd name="T20" fmla="*/ 3 w 73"/>
                  <a:gd name="T21" fmla="*/ 6 h 160"/>
                  <a:gd name="T22" fmla="*/ 3 w 73"/>
                  <a:gd name="T23" fmla="*/ 6 h 160"/>
                  <a:gd name="T24" fmla="*/ 3 w 73"/>
                  <a:gd name="T25" fmla="*/ 6 h 160"/>
                  <a:gd name="T26" fmla="*/ 2 w 73"/>
                  <a:gd name="T27" fmla="*/ 6 h 160"/>
                  <a:gd name="T28" fmla="*/ 2 w 73"/>
                  <a:gd name="T29" fmla="*/ 6 h 160"/>
                  <a:gd name="T30" fmla="*/ 2 w 73"/>
                  <a:gd name="T31" fmla="*/ 6 h 160"/>
                  <a:gd name="T32" fmla="*/ 2 w 73"/>
                  <a:gd name="T33" fmla="*/ 6 h 160"/>
                  <a:gd name="T34" fmla="*/ 2 w 73"/>
                  <a:gd name="T35" fmla="*/ 6 h 160"/>
                  <a:gd name="T36" fmla="*/ 2 w 73"/>
                  <a:gd name="T37" fmla="*/ 6 h 160"/>
                  <a:gd name="T38" fmla="*/ 0 w 73"/>
                  <a:gd name="T39" fmla="*/ 0 h 160"/>
                  <a:gd name="T40" fmla="*/ 0 w 73"/>
                  <a:gd name="T41" fmla="*/ 0 h 160"/>
                  <a:gd name="T42" fmla="*/ 0 w 73"/>
                  <a:gd name="T43" fmla="*/ 0 h 160"/>
                  <a:gd name="T44" fmla="*/ 0 w 73"/>
                  <a:gd name="T45" fmla="*/ 0 h 160"/>
                  <a:gd name="T46" fmla="*/ 0 w 73"/>
                  <a:gd name="T47" fmla="*/ 0 h 160"/>
                  <a:gd name="T48" fmla="*/ 0 w 73"/>
                  <a:gd name="T49" fmla="*/ 0 h 160"/>
                  <a:gd name="T50" fmla="*/ 0 w 73"/>
                  <a:gd name="T51" fmla="*/ 0 h 160"/>
                  <a:gd name="T52" fmla="*/ 0 w 73"/>
                  <a:gd name="T53" fmla="*/ 0 h 160"/>
                  <a:gd name="T54" fmla="*/ 0 w 73"/>
                  <a:gd name="T55" fmla="*/ 0 h 160"/>
                  <a:gd name="T56" fmla="*/ 0 w 73"/>
                  <a:gd name="T57" fmla="*/ 0 h 160"/>
                  <a:gd name="T58" fmla="*/ 0 w 73"/>
                  <a:gd name="T59" fmla="*/ 0 h 160"/>
                  <a:gd name="T60" fmla="*/ 0 w 73"/>
                  <a:gd name="T61" fmla="*/ 0 h 160"/>
                  <a:gd name="T62" fmla="*/ 0 w 73"/>
                  <a:gd name="T63" fmla="*/ 0 h 160"/>
                  <a:gd name="T64" fmla="*/ 0 w 73"/>
                  <a:gd name="T65" fmla="*/ 0 h 160"/>
                  <a:gd name="T66" fmla="*/ 1 w 73"/>
                  <a:gd name="T67" fmla="*/ 0 h 160"/>
                  <a:gd name="T68" fmla="*/ 1 w 73"/>
                  <a:gd name="T69" fmla="*/ 0 h 160"/>
                  <a:gd name="T70" fmla="*/ 1 w 73"/>
                  <a:gd name="T71" fmla="*/ 0 h 160"/>
                  <a:gd name="T72" fmla="*/ 1 w 73"/>
                  <a:gd name="T73" fmla="*/ 0 h 160"/>
                  <a:gd name="T74" fmla="*/ 1 w 73"/>
                  <a:gd name="T75" fmla="*/ 0 h 160"/>
                  <a:gd name="T76" fmla="*/ 3 w 73"/>
                  <a:gd name="T77" fmla="*/ 6 h 1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3" h="160">
                    <a:moveTo>
                      <a:pt x="71" y="148"/>
                    </a:moveTo>
                    <a:lnTo>
                      <a:pt x="73" y="150"/>
                    </a:lnTo>
                    <a:lnTo>
                      <a:pt x="73" y="151"/>
                    </a:lnTo>
                    <a:lnTo>
                      <a:pt x="73" y="152"/>
                    </a:lnTo>
                    <a:lnTo>
                      <a:pt x="73" y="153"/>
                    </a:lnTo>
                    <a:lnTo>
                      <a:pt x="71" y="156"/>
                    </a:lnTo>
                    <a:lnTo>
                      <a:pt x="70" y="157"/>
                    </a:lnTo>
                    <a:lnTo>
                      <a:pt x="69" y="158"/>
                    </a:lnTo>
                    <a:lnTo>
                      <a:pt x="68" y="159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0"/>
                    </a:lnTo>
                    <a:lnTo>
                      <a:pt x="62" y="160"/>
                    </a:lnTo>
                    <a:lnTo>
                      <a:pt x="60" y="160"/>
                    </a:lnTo>
                    <a:lnTo>
                      <a:pt x="58" y="159"/>
                    </a:lnTo>
                    <a:lnTo>
                      <a:pt x="57" y="158"/>
                    </a:lnTo>
                    <a:lnTo>
                      <a:pt x="56" y="157"/>
                    </a:lnTo>
                    <a:lnTo>
                      <a:pt x="54" y="156"/>
                    </a:lnTo>
                    <a:lnTo>
                      <a:pt x="54" y="15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71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3" name="Freeform 43"/>
              <p:cNvSpPr>
                <a:spLocks/>
              </p:cNvSpPr>
              <p:nvPr/>
            </p:nvSpPr>
            <p:spPr bwMode="auto">
              <a:xfrm>
                <a:off x="4333" y="3143"/>
                <a:ext cx="563" cy="216"/>
              </a:xfrm>
              <a:custGeom>
                <a:avLst/>
                <a:gdLst>
                  <a:gd name="T0" fmla="*/ 1 w 2813"/>
                  <a:gd name="T1" fmla="*/ 43 h 1077"/>
                  <a:gd name="T2" fmla="*/ 0 w 2813"/>
                  <a:gd name="T3" fmla="*/ 43 h 1077"/>
                  <a:gd name="T4" fmla="*/ 0 w 2813"/>
                  <a:gd name="T5" fmla="*/ 43 h 1077"/>
                  <a:gd name="T6" fmla="*/ 0 w 2813"/>
                  <a:gd name="T7" fmla="*/ 43 h 1077"/>
                  <a:gd name="T8" fmla="*/ 0 w 2813"/>
                  <a:gd name="T9" fmla="*/ 43 h 1077"/>
                  <a:gd name="T10" fmla="*/ 0 w 2813"/>
                  <a:gd name="T11" fmla="*/ 43 h 1077"/>
                  <a:gd name="T12" fmla="*/ 0 w 2813"/>
                  <a:gd name="T13" fmla="*/ 43 h 1077"/>
                  <a:gd name="T14" fmla="*/ 0 w 2813"/>
                  <a:gd name="T15" fmla="*/ 43 h 1077"/>
                  <a:gd name="T16" fmla="*/ 0 w 2813"/>
                  <a:gd name="T17" fmla="*/ 43 h 1077"/>
                  <a:gd name="T18" fmla="*/ 0 w 2813"/>
                  <a:gd name="T19" fmla="*/ 43 h 1077"/>
                  <a:gd name="T20" fmla="*/ 0 w 2813"/>
                  <a:gd name="T21" fmla="*/ 43 h 1077"/>
                  <a:gd name="T22" fmla="*/ 0 w 2813"/>
                  <a:gd name="T23" fmla="*/ 43 h 1077"/>
                  <a:gd name="T24" fmla="*/ 0 w 2813"/>
                  <a:gd name="T25" fmla="*/ 43 h 1077"/>
                  <a:gd name="T26" fmla="*/ 0 w 2813"/>
                  <a:gd name="T27" fmla="*/ 43 h 1077"/>
                  <a:gd name="T28" fmla="*/ 0 w 2813"/>
                  <a:gd name="T29" fmla="*/ 43 h 1077"/>
                  <a:gd name="T30" fmla="*/ 0 w 2813"/>
                  <a:gd name="T31" fmla="*/ 43 h 1077"/>
                  <a:gd name="T32" fmla="*/ 0 w 2813"/>
                  <a:gd name="T33" fmla="*/ 43 h 1077"/>
                  <a:gd name="T34" fmla="*/ 0 w 2813"/>
                  <a:gd name="T35" fmla="*/ 43 h 1077"/>
                  <a:gd name="T36" fmla="*/ 0 w 2813"/>
                  <a:gd name="T37" fmla="*/ 43 h 1077"/>
                  <a:gd name="T38" fmla="*/ 112 w 2813"/>
                  <a:gd name="T39" fmla="*/ 0 h 1077"/>
                  <a:gd name="T40" fmla="*/ 112 w 2813"/>
                  <a:gd name="T41" fmla="*/ 0 h 1077"/>
                  <a:gd name="T42" fmla="*/ 112 w 2813"/>
                  <a:gd name="T43" fmla="*/ 0 h 1077"/>
                  <a:gd name="T44" fmla="*/ 112 w 2813"/>
                  <a:gd name="T45" fmla="*/ 0 h 1077"/>
                  <a:gd name="T46" fmla="*/ 112 w 2813"/>
                  <a:gd name="T47" fmla="*/ 0 h 1077"/>
                  <a:gd name="T48" fmla="*/ 112 w 2813"/>
                  <a:gd name="T49" fmla="*/ 0 h 1077"/>
                  <a:gd name="T50" fmla="*/ 112 w 2813"/>
                  <a:gd name="T51" fmla="*/ 0 h 1077"/>
                  <a:gd name="T52" fmla="*/ 112 w 2813"/>
                  <a:gd name="T53" fmla="*/ 0 h 1077"/>
                  <a:gd name="T54" fmla="*/ 113 w 2813"/>
                  <a:gd name="T55" fmla="*/ 0 h 1077"/>
                  <a:gd name="T56" fmla="*/ 113 w 2813"/>
                  <a:gd name="T57" fmla="*/ 0 h 1077"/>
                  <a:gd name="T58" fmla="*/ 113 w 2813"/>
                  <a:gd name="T59" fmla="*/ 0 h 1077"/>
                  <a:gd name="T60" fmla="*/ 113 w 2813"/>
                  <a:gd name="T61" fmla="*/ 0 h 1077"/>
                  <a:gd name="T62" fmla="*/ 113 w 2813"/>
                  <a:gd name="T63" fmla="*/ 0 h 1077"/>
                  <a:gd name="T64" fmla="*/ 113 w 2813"/>
                  <a:gd name="T65" fmla="*/ 0 h 1077"/>
                  <a:gd name="T66" fmla="*/ 113 w 2813"/>
                  <a:gd name="T67" fmla="*/ 0 h 1077"/>
                  <a:gd name="T68" fmla="*/ 113 w 2813"/>
                  <a:gd name="T69" fmla="*/ 1 h 1077"/>
                  <a:gd name="T70" fmla="*/ 113 w 2813"/>
                  <a:gd name="T71" fmla="*/ 1 h 1077"/>
                  <a:gd name="T72" fmla="*/ 112 w 2813"/>
                  <a:gd name="T73" fmla="*/ 1 h 1077"/>
                  <a:gd name="T74" fmla="*/ 112 w 2813"/>
                  <a:gd name="T75" fmla="*/ 1 h 1077"/>
                  <a:gd name="T76" fmla="*/ 112 w 2813"/>
                  <a:gd name="T77" fmla="*/ 1 h 1077"/>
                  <a:gd name="T78" fmla="*/ 112 w 2813"/>
                  <a:gd name="T79" fmla="*/ 1 h 1077"/>
                  <a:gd name="T80" fmla="*/ 1 w 2813"/>
                  <a:gd name="T81" fmla="*/ 43 h 10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13" h="1077">
                    <a:moveTo>
                      <a:pt x="13" y="1076"/>
                    </a:moveTo>
                    <a:lnTo>
                      <a:pt x="11" y="1077"/>
                    </a:lnTo>
                    <a:lnTo>
                      <a:pt x="10" y="1077"/>
                    </a:lnTo>
                    <a:lnTo>
                      <a:pt x="8" y="1077"/>
                    </a:lnTo>
                    <a:lnTo>
                      <a:pt x="7" y="1077"/>
                    </a:lnTo>
                    <a:lnTo>
                      <a:pt x="5" y="1076"/>
                    </a:lnTo>
                    <a:lnTo>
                      <a:pt x="4" y="1075"/>
                    </a:lnTo>
                    <a:lnTo>
                      <a:pt x="2" y="1073"/>
                    </a:lnTo>
                    <a:lnTo>
                      <a:pt x="1" y="1072"/>
                    </a:lnTo>
                    <a:lnTo>
                      <a:pt x="1" y="1071"/>
                    </a:lnTo>
                    <a:lnTo>
                      <a:pt x="0" y="1069"/>
                    </a:lnTo>
                    <a:lnTo>
                      <a:pt x="0" y="1067"/>
                    </a:lnTo>
                    <a:lnTo>
                      <a:pt x="0" y="1066"/>
                    </a:lnTo>
                    <a:lnTo>
                      <a:pt x="0" y="1065"/>
                    </a:lnTo>
                    <a:lnTo>
                      <a:pt x="1" y="1063"/>
                    </a:lnTo>
                    <a:lnTo>
                      <a:pt x="2" y="1061"/>
                    </a:lnTo>
                    <a:lnTo>
                      <a:pt x="4" y="1060"/>
                    </a:lnTo>
                    <a:lnTo>
                      <a:pt x="5" y="1059"/>
                    </a:lnTo>
                    <a:lnTo>
                      <a:pt x="6" y="1059"/>
                    </a:lnTo>
                    <a:lnTo>
                      <a:pt x="2800" y="1"/>
                    </a:lnTo>
                    <a:lnTo>
                      <a:pt x="2802" y="0"/>
                    </a:lnTo>
                    <a:lnTo>
                      <a:pt x="2804" y="0"/>
                    </a:lnTo>
                    <a:lnTo>
                      <a:pt x="2805" y="0"/>
                    </a:lnTo>
                    <a:lnTo>
                      <a:pt x="2806" y="0"/>
                    </a:lnTo>
                    <a:lnTo>
                      <a:pt x="2808" y="1"/>
                    </a:lnTo>
                    <a:lnTo>
                      <a:pt x="2810" y="2"/>
                    </a:lnTo>
                    <a:lnTo>
                      <a:pt x="2811" y="4"/>
                    </a:lnTo>
                    <a:lnTo>
                      <a:pt x="2812" y="5"/>
                    </a:lnTo>
                    <a:lnTo>
                      <a:pt x="2812" y="6"/>
                    </a:lnTo>
                    <a:lnTo>
                      <a:pt x="2813" y="9"/>
                    </a:lnTo>
                    <a:lnTo>
                      <a:pt x="2813" y="10"/>
                    </a:lnTo>
                    <a:lnTo>
                      <a:pt x="2813" y="11"/>
                    </a:lnTo>
                    <a:lnTo>
                      <a:pt x="2813" y="12"/>
                    </a:lnTo>
                    <a:lnTo>
                      <a:pt x="2812" y="15"/>
                    </a:lnTo>
                    <a:lnTo>
                      <a:pt x="2811" y="16"/>
                    </a:lnTo>
                    <a:lnTo>
                      <a:pt x="2810" y="17"/>
                    </a:lnTo>
                    <a:lnTo>
                      <a:pt x="2808" y="18"/>
                    </a:lnTo>
                    <a:lnTo>
                      <a:pt x="2807" y="18"/>
                    </a:lnTo>
                    <a:lnTo>
                      <a:pt x="13" y="10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4" name="Rectangle 44"/>
              <p:cNvSpPr>
                <a:spLocks noChangeArrowheads="1"/>
              </p:cNvSpPr>
              <p:nvPr/>
            </p:nvSpPr>
            <p:spPr bwMode="auto">
              <a:xfrm>
                <a:off x="1495" y="3676"/>
                <a:ext cx="211" cy="27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75" name="Freeform 45"/>
              <p:cNvSpPr>
                <a:spLocks/>
              </p:cNvSpPr>
              <p:nvPr/>
            </p:nvSpPr>
            <p:spPr bwMode="auto">
              <a:xfrm>
                <a:off x="3526" y="3684"/>
                <a:ext cx="764" cy="258"/>
              </a:xfrm>
              <a:custGeom>
                <a:avLst/>
                <a:gdLst>
                  <a:gd name="T0" fmla="*/ 153 w 3820"/>
                  <a:gd name="T1" fmla="*/ 52 h 1289"/>
                  <a:gd name="T2" fmla="*/ 153 w 3820"/>
                  <a:gd name="T3" fmla="*/ 0 h 1289"/>
                  <a:gd name="T4" fmla="*/ 77 w 3820"/>
                  <a:gd name="T5" fmla="*/ 0 h 1289"/>
                  <a:gd name="T6" fmla="*/ 77 w 3820"/>
                  <a:gd name="T7" fmla="*/ 20 h 1289"/>
                  <a:gd name="T8" fmla="*/ 0 w 3820"/>
                  <a:gd name="T9" fmla="*/ 20 h 1289"/>
                  <a:gd name="T10" fmla="*/ 0 w 3820"/>
                  <a:gd name="T11" fmla="*/ 52 h 1289"/>
                  <a:gd name="T12" fmla="*/ 153 w 3820"/>
                  <a:gd name="T13" fmla="*/ 52 h 12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20" h="1289">
                    <a:moveTo>
                      <a:pt x="3820" y="1289"/>
                    </a:moveTo>
                    <a:lnTo>
                      <a:pt x="3820" y="0"/>
                    </a:lnTo>
                    <a:lnTo>
                      <a:pt x="1925" y="0"/>
                    </a:lnTo>
                    <a:lnTo>
                      <a:pt x="1925" y="499"/>
                    </a:lnTo>
                    <a:lnTo>
                      <a:pt x="0" y="499"/>
                    </a:lnTo>
                    <a:lnTo>
                      <a:pt x="0" y="1289"/>
                    </a:lnTo>
                    <a:lnTo>
                      <a:pt x="3820" y="128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6" name="Freeform 46"/>
              <p:cNvSpPr>
                <a:spLocks/>
              </p:cNvSpPr>
              <p:nvPr/>
            </p:nvSpPr>
            <p:spPr bwMode="auto">
              <a:xfrm>
                <a:off x="386" y="3173"/>
                <a:ext cx="1078" cy="722"/>
              </a:xfrm>
              <a:custGeom>
                <a:avLst/>
                <a:gdLst>
                  <a:gd name="T0" fmla="*/ 216 w 5390"/>
                  <a:gd name="T1" fmla="*/ 0 h 3610"/>
                  <a:gd name="T2" fmla="*/ 165 w 5390"/>
                  <a:gd name="T3" fmla="*/ 0 h 3610"/>
                  <a:gd name="T4" fmla="*/ 149 w 5390"/>
                  <a:gd name="T5" fmla="*/ 59 h 3610"/>
                  <a:gd name="T6" fmla="*/ 48 w 5390"/>
                  <a:gd name="T7" fmla="*/ 59 h 3610"/>
                  <a:gd name="T8" fmla="*/ 48 w 5390"/>
                  <a:gd name="T9" fmla="*/ 72 h 3610"/>
                  <a:gd name="T10" fmla="*/ 0 w 5390"/>
                  <a:gd name="T11" fmla="*/ 72 h 3610"/>
                  <a:gd name="T12" fmla="*/ 0 w 5390"/>
                  <a:gd name="T13" fmla="*/ 115 h 3610"/>
                  <a:gd name="T14" fmla="*/ 41 w 5390"/>
                  <a:gd name="T15" fmla="*/ 115 h 3610"/>
                  <a:gd name="T16" fmla="*/ 58 w 5390"/>
                  <a:gd name="T17" fmla="*/ 144 h 3610"/>
                  <a:gd name="T18" fmla="*/ 78 w 5390"/>
                  <a:gd name="T19" fmla="*/ 116 h 3610"/>
                  <a:gd name="T20" fmla="*/ 93 w 5390"/>
                  <a:gd name="T21" fmla="*/ 144 h 3610"/>
                  <a:gd name="T22" fmla="*/ 112 w 5390"/>
                  <a:gd name="T23" fmla="*/ 116 h 3610"/>
                  <a:gd name="T24" fmla="*/ 129 w 5390"/>
                  <a:gd name="T25" fmla="*/ 143 h 3610"/>
                  <a:gd name="T26" fmla="*/ 150 w 5390"/>
                  <a:gd name="T27" fmla="*/ 115 h 3610"/>
                  <a:gd name="T28" fmla="*/ 167 w 5390"/>
                  <a:gd name="T29" fmla="*/ 143 h 3610"/>
                  <a:gd name="T30" fmla="*/ 184 w 5390"/>
                  <a:gd name="T31" fmla="*/ 115 h 3610"/>
                  <a:gd name="T32" fmla="*/ 215 w 5390"/>
                  <a:gd name="T33" fmla="*/ 98 h 3610"/>
                  <a:gd name="T34" fmla="*/ 215 w 5390"/>
                  <a:gd name="T35" fmla="*/ 0 h 3610"/>
                  <a:gd name="T36" fmla="*/ 216 w 5390"/>
                  <a:gd name="T37" fmla="*/ 0 h 36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90" h="3610">
                    <a:moveTo>
                      <a:pt x="5390" y="0"/>
                    </a:moveTo>
                    <a:lnTo>
                      <a:pt x="4123" y="0"/>
                    </a:lnTo>
                    <a:lnTo>
                      <a:pt x="3724" y="1485"/>
                    </a:lnTo>
                    <a:lnTo>
                      <a:pt x="1199" y="1485"/>
                    </a:lnTo>
                    <a:lnTo>
                      <a:pt x="1199" y="1805"/>
                    </a:lnTo>
                    <a:lnTo>
                      <a:pt x="0" y="1805"/>
                    </a:lnTo>
                    <a:lnTo>
                      <a:pt x="0" y="2884"/>
                    </a:lnTo>
                    <a:lnTo>
                      <a:pt x="1031" y="2884"/>
                    </a:lnTo>
                    <a:lnTo>
                      <a:pt x="1440" y="3593"/>
                    </a:lnTo>
                    <a:lnTo>
                      <a:pt x="1944" y="2901"/>
                    </a:lnTo>
                    <a:lnTo>
                      <a:pt x="2315" y="3610"/>
                    </a:lnTo>
                    <a:lnTo>
                      <a:pt x="2805" y="2901"/>
                    </a:lnTo>
                    <a:lnTo>
                      <a:pt x="3228" y="3576"/>
                    </a:lnTo>
                    <a:lnTo>
                      <a:pt x="3750" y="2867"/>
                    </a:lnTo>
                    <a:lnTo>
                      <a:pt x="4174" y="3576"/>
                    </a:lnTo>
                    <a:lnTo>
                      <a:pt x="4596" y="2884"/>
                    </a:lnTo>
                    <a:lnTo>
                      <a:pt x="5373" y="2462"/>
                    </a:lnTo>
                    <a:lnTo>
                      <a:pt x="5373" y="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" name="Freeform 47"/>
              <p:cNvSpPr>
                <a:spLocks/>
              </p:cNvSpPr>
              <p:nvPr/>
            </p:nvSpPr>
            <p:spPr bwMode="auto">
              <a:xfrm>
                <a:off x="4414" y="3240"/>
                <a:ext cx="168" cy="246"/>
              </a:xfrm>
              <a:custGeom>
                <a:avLst/>
                <a:gdLst>
                  <a:gd name="T0" fmla="*/ 33 w 843"/>
                  <a:gd name="T1" fmla="*/ 0 h 1228"/>
                  <a:gd name="T2" fmla="*/ 0 w 843"/>
                  <a:gd name="T3" fmla="*/ 0 h 1228"/>
                  <a:gd name="T4" fmla="*/ 0 w 843"/>
                  <a:gd name="T5" fmla="*/ 49 h 1228"/>
                  <a:gd name="T6" fmla="*/ 33 w 843"/>
                  <a:gd name="T7" fmla="*/ 20 h 1228"/>
                  <a:gd name="T8" fmla="*/ 33 w 843"/>
                  <a:gd name="T9" fmla="*/ 0 h 1228"/>
                  <a:gd name="T10" fmla="*/ 33 w 843"/>
                  <a:gd name="T11" fmla="*/ 0 h 1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3" h="1228">
                    <a:moveTo>
                      <a:pt x="843" y="0"/>
                    </a:moveTo>
                    <a:lnTo>
                      <a:pt x="0" y="0"/>
                    </a:lnTo>
                    <a:lnTo>
                      <a:pt x="0" y="1228"/>
                    </a:lnTo>
                    <a:lnTo>
                      <a:pt x="838" y="495"/>
                    </a:lnTo>
                    <a:lnTo>
                      <a:pt x="838" y="0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CBCBC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" name="Freeform 48"/>
              <p:cNvSpPr>
                <a:spLocks/>
              </p:cNvSpPr>
              <p:nvPr/>
            </p:nvSpPr>
            <p:spPr bwMode="auto">
              <a:xfrm>
                <a:off x="4415" y="3237"/>
                <a:ext cx="167" cy="247"/>
              </a:xfrm>
              <a:custGeom>
                <a:avLst/>
                <a:gdLst>
                  <a:gd name="T0" fmla="*/ 33 w 834"/>
                  <a:gd name="T1" fmla="*/ 0 h 1236"/>
                  <a:gd name="T2" fmla="*/ 0 w 834"/>
                  <a:gd name="T3" fmla="*/ 0 h 1236"/>
                  <a:gd name="T4" fmla="*/ 0 w 834"/>
                  <a:gd name="T5" fmla="*/ 49 h 1236"/>
                  <a:gd name="T6" fmla="*/ 33 w 834"/>
                  <a:gd name="T7" fmla="*/ 20 h 1236"/>
                  <a:gd name="T8" fmla="*/ 33 w 834"/>
                  <a:gd name="T9" fmla="*/ 0 h 1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4" h="1236">
                    <a:moveTo>
                      <a:pt x="834" y="0"/>
                    </a:moveTo>
                    <a:lnTo>
                      <a:pt x="0" y="0"/>
                    </a:lnTo>
                    <a:lnTo>
                      <a:pt x="0" y="1236"/>
                    </a:lnTo>
                    <a:lnTo>
                      <a:pt x="834" y="488"/>
                    </a:lnTo>
                    <a:lnTo>
                      <a:pt x="83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9" name="Rectangle 49"/>
              <p:cNvSpPr>
                <a:spLocks noChangeArrowheads="1"/>
              </p:cNvSpPr>
              <p:nvPr/>
            </p:nvSpPr>
            <p:spPr bwMode="auto">
              <a:xfrm>
                <a:off x="4148" y="3287"/>
                <a:ext cx="244" cy="227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0" name="Rectangle 50"/>
              <p:cNvSpPr>
                <a:spLocks noChangeArrowheads="1"/>
              </p:cNvSpPr>
              <p:nvPr/>
            </p:nvSpPr>
            <p:spPr bwMode="auto">
              <a:xfrm>
                <a:off x="4148" y="3310"/>
                <a:ext cx="244" cy="204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1" name="Rectangle 51"/>
              <p:cNvSpPr>
                <a:spLocks noChangeArrowheads="1"/>
              </p:cNvSpPr>
              <p:nvPr/>
            </p:nvSpPr>
            <p:spPr bwMode="auto">
              <a:xfrm>
                <a:off x="4148" y="3333"/>
                <a:ext cx="244" cy="181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2" name="Rectangle 52"/>
              <p:cNvSpPr>
                <a:spLocks noChangeArrowheads="1"/>
              </p:cNvSpPr>
              <p:nvPr/>
            </p:nvSpPr>
            <p:spPr bwMode="auto">
              <a:xfrm>
                <a:off x="4148" y="3356"/>
                <a:ext cx="244" cy="15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3" name="Rectangle 53"/>
              <p:cNvSpPr>
                <a:spLocks noChangeArrowheads="1"/>
              </p:cNvSpPr>
              <p:nvPr/>
            </p:nvSpPr>
            <p:spPr bwMode="auto">
              <a:xfrm>
                <a:off x="4148" y="3378"/>
                <a:ext cx="244" cy="136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4" name="Rectangle 54"/>
              <p:cNvSpPr>
                <a:spLocks noChangeArrowheads="1"/>
              </p:cNvSpPr>
              <p:nvPr/>
            </p:nvSpPr>
            <p:spPr bwMode="auto">
              <a:xfrm>
                <a:off x="4148" y="3401"/>
                <a:ext cx="244" cy="113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5" name="Rectangle 55"/>
              <p:cNvSpPr>
                <a:spLocks noChangeArrowheads="1"/>
              </p:cNvSpPr>
              <p:nvPr/>
            </p:nvSpPr>
            <p:spPr bwMode="auto">
              <a:xfrm>
                <a:off x="4148" y="3424"/>
                <a:ext cx="244" cy="90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6" name="Rectangle 56"/>
              <p:cNvSpPr>
                <a:spLocks noChangeArrowheads="1"/>
              </p:cNvSpPr>
              <p:nvPr/>
            </p:nvSpPr>
            <p:spPr bwMode="auto">
              <a:xfrm>
                <a:off x="4148" y="3447"/>
                <a:ext cx="244" cy="67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7" name="Rectangle 57"/>
              <p:cNvSpPr>
                <a:spLocks noChangeArrowheads="1"/>
              </p:cNvSpPr>
              <p:nvPr/>
            </p:nvSpPr>
            <p:spPr bwMode="auto">
              <a:xfrm>
                <a:off x="4148" y="3469"/>
                <a:ext cx="244" cy="45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8" name="Rectangle 58"/>
              <p:cNvSpPr>
                <a:spLocks noChangeArrowheads="1"/>
              </p:cNvSpPr>
              <p:nvPr/>
            </p:nvSpPr>
            <p:spPr bwMode="auto">
              <a:xfrm>
                <a:off x="4148" y="3492"/>
                <a:ext cx="244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89" name="Rectangle 59"/>
              <p:cNvSpPr>
                <a:spLocks noChangeArrowheads="1"/>
              </p:cNvSpPr>
              <p:nvPr/>
            </p:nvSpPr>
            <p:spPr bwMode="auto">
              <a:xfrm>
                <a:off x="4150" y="3289"/>
                <a:ext cx="239" cy="223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0" name="Rectangle 60"/>
              <p:cNvSpPr>
                <a:spLocks noChangeArrowheads="1"/>
              </p:cNvSpPr>
              <p:nvPr/>
            </p:nvSpPr>
            <p:spPr bwMode="auto">
              <a:xfrm>
                <a:off x="4090" y="3264"/>
                <a:ext cx="41" cy="273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1" name="Rectangle 61"/>
              <p:cNvSpPr>
                <a:spLocks noChangeArrowheads="1"/>
              </p:cNvSpPr>
              <p:nvPr/>
            </p:nvSpPr>
            <p:spPr bwMode="auto">
              <a:xfrm>
                <a:off x="4090" y="3287"/>
                <a:ext cx="41" cy="250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2" name="Rectangle 62"/>
              <p:cNvSpPr>
                <a:spLocks noChangeArrowheads="1"/>
              </p:cNvSpPr>
              <p:nvPr/>
            </p:nvSpPr>
            <p:spPr bwMode="auto">
              <a:xfrm>
                <a:off x="4090" y="3310"/>
                <a:ext cx="41" cy="227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3" name="Rectangle 63"/>
              <p:cNvSpPr>
                <a:spLocks noChangeArrowheads="1"/>
              </p:cNvSpPr>
              <p:nvPr/>
            </p:nvSpPr>
            <p:spPr bwMode="auto">
              <a:xfrm>
                <a:off x="4090" y="3332"/>
                <a:ext cx="41" cy="205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4" name="Rectangle 64"/>
              <p:cNvSpPr>
                <a:spLocks noChangeArrowheads="1"/>
              </p:cNvSpPr>
              <p:nvPr/>
            </p:nvSpPr>
            <p:spPr bwMode="auto">
              <a:xfrm>
                <a:off x="4090" y="3355"/>
                <a:ext cx="41" cy="182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5" name="Rectangle 65"/>
              <p:cNvSpPr>
                <a:spLocks noChangeArrowheads="1"/>
              </p:cNvSpPr>
              <p:nvPr/>
            </p:nvSpPr>
            <p:spPr bwMode="auto">
              <a:xfrm>
                <a:off x="4090" y="3378"/>
                <a:ext cx="41" cy="159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6" name="Rectangle 66"/>
              <p:cNvSpPr>
                <a:spLocks noChangeArrowheads="1"/>
              </p:cNvSpPr>
              <p:nvPr/>
            </p:nvSpPr>
            <p:spPr bwMode="auto">
              <a:xfrm>
                <a:off x="4090" y="3401"/>
                <a:ext cx="41" cy="136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7" name="Rectangle 67"/>
              <p:cNvSpPr>
                <a:spLocks noChangeArrowheads="1"/>
              </p:cNvSpPr>
              <p:nvPr/>
            </p:nvSpPr>
            <p:spPr bwMode="auto">
              <a:xfrm>
                <a:off x="4090" y="3423"/>
                <a:ext cx="41" cy="114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8" name="Rectangle 68"/>
              <p:cNvSpPr>
                <a:spLocks noChangeArrowheads="1"/>
              </p:cNvSpPr>
              <p:nvPr/>
            </p:nvSpPr>
            <p:spPr bwMode="auto">
              <a:xfrm>
                <a:off x="4090" y="3446"/>
                <a:ext cx="41" cy="9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99" name="Rectangle 69"/>
              <p:cNvSpPr>
                <a:spLocks noChangeArrowheads="1"/>
              </p:cNvSpPr>
              <p:nvPr/>
            </p:nvSpPr>
            <p:spPr bwMode="auto">
              <a:xfrm>
                <a:off x="4090" y="3469"/>
                <a:ext cx="41" cy="68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0" name="Rectangle 70"/>
              <p:cNvSpPr>
                <a:spLocks noChangeArrowheads="1"/>
              </p:cNvSpPr>
              <p:nvPr/>
            </p:nvSpPr>
            <p:spPr bwMode="auto">
              <a:xfrm>
                <a:off x="4090" y="3492"/>
                <a:ext cx="41" cy="45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1" name="Rectangle 71"/>
              <p:cNvSpPr>
                <a:spLocks noChangeArrowheads="1"/>
              </p:cNvSpPr>
              <p:nvPr/>
            </p:nvSpPr>
            <p:spPr bwMode="auto">
              <a:xfrm>
                <a:off x="4090" y="3514"/>
                <a:ext cx="41" cy="23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2" name="Rectangle 72"/>
              <p:cNvSpPr>
                <a:spLocks noChangeArrowheads="1"/>
              </p:cNvSpPr>
              <p:nvPr/>
            </p:nvSpPr>
            <p:spPr bwMode="auto">
              <a:xfrm>
                <a:off x="4092" y="3266"/>
                <a:ext cx="36" cy="26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3" name="Rectangle 73"/>
              <p:cNvSpPr>
                <a:spLocks noChangeArrowheads="1"/>
              </p:cNvSpPr>
              <p:nvPr/>
            </p:nvSpPr>
            <p:spPr bwMode="auto">
              <a:xfrm>
                <a:off x="4130" y="3279"/>
                <a:ext cx="18" cy="243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4" name="Rectangle 74"/>
              <p:cNvSpPr>
                <a:spLocks noChangeArrowheads="1"/>
              </p:cNvSpPr>
              <p:nvPr/>
            </p:nvSpPr>
            <p:spPr bwMode="auto">
              <a:xfrm>
                <a:off x="4130" y="3301"/>
                <a:ext cx="18" cy="22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5" name="Rectangle 75"/>
              <p:cNvSpPr>
                <a:spLocks noChangeArrowheads="1"/>
              </p:cNvSpPr>
              <p:nvPr/>
            </p:nvSpPr>
            <p:spPr bwMode="auto">
              <a:xfrm>
                <a:off x="4130" y="3323"/>
                <a:ext cx="18" cy="199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6" name="Rectangle 76"/>
              <p:cNvSpPr>
                <a:spLocks noChangeArrowheads="1"/>
              </p:cNvSpPr>
              <p:nvPr/>
            </p:nvSpPr>
            <p:spPr bwMode="auto">
              <a:xfrm>
                <a:off x="4130" y="3345"/>
                <a:ext cx="18" cy="177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7" name="Rectangle 77"/>
              <p:cNvSpPr>
                <a:spLocks noChangeArrowheads="1"/>
              </p:cNvSpPr>
              <p:nvPr/>
            </p:nvSpPr>
            <p:spPr bwMode="auto">
              <a:xfrm>
                <a:off x="4130" y="3368"/>
                <a:ext cx="18" cy="15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8" name="Rectangle 78"/>
              <p:cNvSpPr>
                <a:spLocks noChangeArrowheads="1"/>
              </p:cNvSpPr>
              <p:nvPr/>
            </p:nvSpPr>
            <p:spPr bwMode="auto">
              <a:xfrm>
                <a:off x="4130" y="3390"/>
                <a:ext cx="18" cy="132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09" name="Rectangle 79"/>
              <p:cNvSpPr>
                <a:spLocks noChangeArrowheads="1"/>
              </p:cNvSpPr>
              <p:nvPr/>
            </p:nvSpPr>
            <p:spPr bwMode="auto">
              <a:xfrm>
                <a:off x="4130" y="3412"/>
                <a:ext cx="18" cy="110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0" name="Rectangle 80"/>
              <p:cNvSpPr>
                <a:spLocks noChangeArrowheads="1"/>
              </p:cNvSpPr>
              <p:nvPr/>
            </p:nvSpPr>
            <p:spPr bwMode="auto">
              <a:xfrm>
                <a:off x="4130" y="3434"/>
                <a:ext cx="18" cy="88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1" name="Rectangle 81"/>
              <p:cNvSpPr>
                <a:spLocks noChangeArrowheads="1"/>
              </p:cNvSpPr>
              <p:nvPr/>
            </p:nvSpPr>
            <p:spPr bwMode="auto">
              <a:xfrm>
                <a:off x="4130" y="3456"/>
                <a:ext cx="18" cy="66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2" name="Rectangle 82"/>
              <p:cNvSpPr>
                <a:spLocks noChangeArrowheads="1"/>
              </p:cNvSpPr>
              <p:nvPr/>
            </p:nvSpPr>
            <p:spPr bwMode="auto">
              <a:xfrm>
                <a:off x="4130" y="3478"/>
                <a:ext cx="18" cy="44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3" name="Rectangle 83"/>
              <p:cNvSpPr>
                <a:spLocks noChangeArrowheads="1"/>
              </p:cNvSpPr>
              <p:nvPr/>
            </p:nvSpPr>
            <p:spPr bwMode="auto">
              <a:xfrm>
                <a:off x="4130" y="3500"/>
                <a:ext cx="18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4" name="Rectangle 84"/>
              <p:cNvSpPr>
                <a:spLocks noChangeArrowheads="1"/>
              </p:cNvSpPr>
              <p:nvPr/>
            </p:nvSpPr>
            <p:spPr bwMode="auto">
              <a:xfrm>
                <a:off x="4132" y="3281"/>
                <a:ext cx="14" cy="23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5" name="Rectangle 85"/>
              <p:cNvSpPr>
                <a:spLocks noChangeArrowheads="1"/>
              </p:cNvSpPr>
              <p:nvPr/>
            </p:nvSpPr>
            <p:spPr bwMode="auto">
              <a:xfrm>
                <a:off x="4073" y="3279"/>
                <a:ext cx="18" cy="243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6" name="Rectangle 86"/>
              <p:cNvSpPr>
                <a:spLocks noChangeArrowheads="1"/>
              </p:cNvSpPr>
              <p:nvPr/>
            </p:nvSpPr>
            <p:spPr bwMode="auto">
              <a:xfrm>
                <a:off x="4073" y="3301"/>
                <a:ext cx="18" cy="22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7" name="Rectangle 87"/>
              <p:cNvSpPr>
                <a:spLocks noChangeArrowheads="1"/>
              </p:cNvSpPr>
              <p:nvPr/>
            </p:nvSpPr>
            <p:spPr bwMode="auto">
              <a:xfrm>
                <a:off x="4073" y="3324"/>
                <a:ext cx="18" cy="198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8" name="Rectangle 88"/>
              <p:cNvSpPr>
                <a:spLocks noChangeArrowheads="1"/>
              </p:cNvSpPr>
              <p:nvPr/>
            </p:nvSpPr>
            <p:spPr bwMode="auto">
              <a:xfrm>
                <a:off x="4073" y="3346"/>
                <a:ext cx="18" cy="176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19" name="Rectangle 89"/>
              <p:cNvSpPr>
                <a:spLocks noChangeArrowheads="1"/>
              </p:cNvSpPr>
              <p:nvPr/>
            </p:nvSpPr>
            <p:spPr bwMode="auto">
              <a:xfrm>
                <a:off x="4073" y="3368"/>
                <a:ext cx="18" cy="15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0" name="Rectangle 90"/>
              <p:cNvSpPr>
                <a:spLocks noChangeArrowheads="1"/>
              </p:cNvSpPr>
              <p:nvPr/>
            </p:nvSpPr>
            <p:spPr bwMode="auto">
              <a:xfrm>
                <a:off x="4073" y="3390"/>
                <a:ext cx="18" cy="132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1" name="Rectangle 91"/>
              <p:cNvSpPr>
                <a:spLocks noChangeArrowheads="1"/>
              </p:cNvSpPr>
              <p:nvPr/>
            </p:nvSpPr>
            <p:spPr bwMode="auto">
              <a:xfrm>
                <a:off x="4073" y="3412"/>
                <a:ext cx="18" cy="110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2" name="Rectangle 92"/>
              <p:cNvSpPr>
                <a:spLocks noChangeArrowheads="1"/>
              </p:cNvSpPr>
              <p:nvPr/>
            </p:nvSpPr>
            <p:spPr bwMode="auto">
              <a:xfrm>
                <a:off x="4073" y="3434"/>
                <a:ext cx="18" cy="88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3" name="Rectangle 93"/>
              <p:cNvSpPr>
                <a:spLocks noChangeArrowheads="1"/>
              </p:cNvSpPr>
              <p:nvPr/>
            </p:nvSpPr>
            <p:spPr bwMode="auto">
              <a:xfrm>
                <a:off x="4073" y="3456"/>
                <a:ext cx="18" cy="66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4" name="Rectangle 94"/>
              <p:cNvSpPr>
                <a:spLocks noChangeArrowheads="1"/>
              </p:cNvSpPr>
              <p:nvPr/>
            </p:nvSpPr>
            <p:spPr bwMode="auto">
              <a:xfrm>
                <a:off x="4073" y="3478"/>
                <a:ext cx="18" cy="44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5" name="Rectangle 95"/>
              <p:cNvSpPr>
                <a:spLocks noChangeArrowheads="1"/>
              </p:cNvSpPr>
              <p:nvPr/>
            </p:nvSpPr>
            <p:spPr bwMode="auto">
              <a:xfrm>
                <a:off x="4073" y="3500"/>
                <a:ext cx="18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6" name="Rectangle 96"/>
              <p:cNvSpPr>
                <a:spLocks noChangeArrowheads="1"/>
              </p:cNvSpPr>
              <p:nvPr/>
            </p:nvSpPr>
            <p:spPr bwMode="auto">
              <a:xfrm>
                <a:off x="4075" y="3281"/>
                <a:ext cx="13" cy="23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7" name="Rectangle 97"/>
              <p:cNvSpPr>
                <a:spLocks noChangeArrowheads="1"/>
              </p:cNvSpPr>
              <p:nvPr/>
            </p:nvSpPr>
            <p:spPr bwMode="auto">
              <a:xfrm>
                <a:off x="3910" y="3289"/>
                <a:ext cx="162" cy="225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8" name="Rectangle 98"/>
              <p:cNvSpPr>
                <a:spLocks noChangeArrowheads="1"/>
              </p:cNvSpPr>
              <p:nvPr/>
            </p:nvSpPr>
            <p:spPr bwMode="auto">
              <a:xfrm>
                <a:off x="3910" y="3312"/>
                <a:ext cx="162" cy="202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29" name="Rectangle 99"/>
              <p:cNvSpPr>
                <a:spLocks noChangeArrowheads="1"/>
              </p:cNvSpPr>
              <p:nvPr/>
            </p:nvSpPr>
            <p:spPr bwMode="auto">
              <a:xfrm>
                <a:off x="3910" y="3334"/>
                <a:ext cx="162" cy="180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0" name="Rectangle 100"/>
              <p:cNvSpPr>
                <a:spLocks noChangeArrowheads="1"/>
              </p:cNvSpPr>
              <p:nvPr/>
            </p:nvSpPr>
            <p:spPr bwMode="auto">
              <a:xfrm>
                <a:off x="3910" y="3357"/>
                <a:ext cx="162" cy="15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1" name="Rectangle 101"/>
              <p:cNvSpPr>
                <a:spLocks noChangeArrowheads="1"/>
              </p:cNvSpPr>
              <p:nvPr/>
            </p:nvSpPr>
            <p:spPr bwMode="auto">
              <a:xfrm>
                <a:off x="3910" y="3379"/>
                <a:ext cx="162" cy="135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2" name="Rectangle 102"/>
              <p:cNvSpPr>
                <a:spLocks noChangeArrowheads="1"/>
              </p:cNvSpPr>
              <p:nvPr/>
            </p:nvSpPr>
            <p:spPr bwMode="auto">
              <a:xfrm>
                <a:off x="3910" y="3402"/>
                <a:ext cx="162" cy="112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3" name="Rectangle 103"/>
              <p:cNvSpPr>
                <a:spLocks noChangeArrowheads="1"/>
              </p:cNvSpPr>
              <p:nvPr/>
            </p:nvSpPr>
            <p:spPr bwMode="auto">
              <a:xfrm>
                <a:off x="3910" y="3424"/>
                <a:ext cx="162" cy="90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4" name="Rectangle 104"/>
              <p:cNvSpPr>
                <a:spLocks noChangeArrowheads="1"/>
              </p:cNvSpPr>
              <p:nvPr/>
            </p:nvSpPr>
            <p:spPr bwMode="auto">
              <a:xfrm>
                <a:off x="3910" y="3447"/>
                <a:ext cx="162" cy="67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5" name="Rectangle 105"/>
              <p:cNvSpPr>
                <a:spLocks noChangeArrowheads="1"/>
              </p:cNvSpPr>
              <p:nvPr/>
            </p:nvSpPr>
            <p:spPr bwMode="auto">
              <a:xfrm>
                <a:off x="3910" y="3469"/>
                <a:ext cx="162" cy="45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6" name="Rectangle 106"/>
              <p:cNvSpPr>
                <a:spLocks noChangeArrowheads="1"/>
              </p:cNvSpPr>
              <p:nvPr/>
            </p:nvSpPr>
            <p:spPr bwMode="auto">
              <a:xfrm>
                <a:off x="3910" y="3492"/>
                <a:ext cx="162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7" name="Rectangle 107"/>
              <p:cNvSpPr>
                <a:spLocks noChangeArrowheads="1"/>
              </p:cNvSpPr>
              <p:nvPr/>
            </p:nvSpPr>
            <p:spPr bwMode="auto">
              <a:xfrm>
                <a:off x="3912" y="3291"/>
                <a:ext cx="158" cy="221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8" name="Rectangle 108"/>
              <p:cNvSpPr>
                <a:spLocks noChangeArrowheads="1"/>
              </p:cNvSpPr>
              <p:nvPr/>
            </p:nvSpPr>
            <p:spPr bwMode="auto">
              <a:xfrm>
                <a:off x="3893" y="3277"/>
                <a:ext cx="17" cy="245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39" name="Rectangle 109"/>
              <p:cNvSpPr>
                <a:spLocks noChangeArrowheads="1"/>
              </p:cNvSpPr>
              <p:nvPr/>
            </p:nvSpPr>
            <p:spPr bwMode="auto">
              <a:xfrm>
                <a:off x="3893" y="3300"/>
                <a:ext cx="17" cy="222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0" name="Rectangle 110"/>
              <p:cNvSpPr>
                <a:spLocks noChangeArrowheads="1"/>
              </p:cNvSpPr>
              <p:nvPr/>
            </p:nvSpPr>
            <p:spPr bwMode="auto">
              <a:xfrm>
                <a:off x="3893" y="3322"/>
                <a:ext cx="17" cy="200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1" name="Rectangle 111"/>
              <p:cNvSpPr>
                <a:spLocks noChangeArrowheads="1"/>
              </p:cNvSpPr>
              <p:nvPr/>
            </p:nvSpPr>
            <p:spPr bwMode="auto">
              <a:xfrm>
                <a:off x="3893" y="3344"/>
                <a:ext cx="17" cy="178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2" name="Rectangle 112"/>
              <p:cNvSpPr>
                <a:spLocks noChangeArrowheads="1"/>
              </p:cNvSpPr>
              <p:nvPr/>
            </p:nvSpPr>
            <p:spPr bwMode="auto">
              <a:xfrm>
                <a:off x="3893" y="3366"/>
                <a:ext cx="17" cy="15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3" name="Rectangle 113"/>
              <p:cNvSpPr>
                <a:spLocks noChangeArrowheads="1"/>
              </p:cNvSpPr>
              <p:nvPr/>
            </p:nvSpPr>
            <p:spPr bwMode="auto">
              <a:xfrm>
                <a:off x="3893" y="3389"/>
                <a:ext cx="17" cy="133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4" name="Rectangle 114"/>
              <p:cNvSpPr>
                <a:spLocks noChangeArrowheads="1"/>
              </p:cNvSpPr>
              <p:nvPr/>
            </p:nvSpPr>
            <p:spPr bwMode="auto">
              <a:xfrm>
                <a:off x="3893" y="3411"/>
                <a:ext cx="17" cy="111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5" name="Rectangle 115"/>
              <p:cNvSpPr>
                <a:spLocks noChangeArrowheads="1"/>
              </p:cNvSpPr>
              <p:nvPr/>
            </p:nvSpPr>
            <p:spPr bwMode="auto">
              <a:xfrm>
                <a:off x="3893" y="3433"/>
                <a:ext cx="17" cy="89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6" name="Rectangle 116"/>
              <p:cNvSpPr>
                <a:spLocks noChangeArrowheads="1"/>
              </p:cNvSpPr>
              <p:nvPr/>
            </p:nvSpPr>
            <p:spPr bwMode="auto">
              <a:xfrm>
                <a:off x="3893" y="3455"/>
                <a:ext cx="17" cy="67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7" name="Rectangle 117"/>
              <p:cNvSpPr>
                <a:spLocks noChangeArrowheads="1"/>
              </p:cNvSpPr>
              <p:nvPr/>
            </p:nvSpPr>
            <p:spPr bwMode="auto">
              <a:xfrm>
                <a:off x="3893" y="3478"/>
                <a:ext cx="17" cy="44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8" name="Rectangle 118"/>
              <p:cNvSpPr>
                <a:spLocks noChangeArrowheads="1"/>
              </p:cNvSpPr>
              <p:nvPr/>
            </p:nvSpPr>
            <p:spPr bwMode="auto">
              <a:xfrm>
                <a:off x="3893" y="3500"/>
                <a:ext cx="17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49" name="Rectangle 119"/>
              <p:cNvSpPr>
                <a:spLocks noChangeArrowheads="1"/>
              </p:cNvSpPr>
              <p:nvPr/>
            </p:nvSpPr>
            <p:spPr bwMode="auto">
              <a:xfrm>
                <a:off x="3895" y="3279"/>
                <a:ext cx="13" cy="24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0" name="Rectangle 120"/>
              <p:cNvSpPr>
                <a:spLocks noChangeArrowheads="1"/>
              </p:cNvSpPr>
              <p:nvPr/>
            </p:nvSpPr>
            <p:spPr bwMode="auto">
              <a:xfrm>
                <a:off x="3859" y="3234"/>
                <a:ext cx="34" cy="342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1" name="Rectangle 121"/>
              <p:cNvSpPr>
                <a:spLocks noChangeArrowheads="1"/>
              </p:cNvSpPr>
              <p:nvPr/>
            </p:nvSpPr>
            <p:spPr bwMode="auto">
              <a:xfrm>
                <a:off x="3859" y="3257"/>
                <a:ext cx="34" cy="319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2" name="Rectangle 122"/>
              <p:cNvSpPr>
                <a:spLocks noChangeArrowheads="1"/>
              </p:cNvSpPr>
              <p:nvPr/>
            </p:nvSpPr>
            <p:spPr bwMode="auto">
              <a:xfrm>
                <a:off x="3859" y="3280"/>
                <a:ext cx="34" cy="296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3" name="Rectangle 123"/>
              <p:cNvSpPr>
                <a:spLocks noChangeArrowheads="1"/>
              </p:cNvSpPr>
              <p:nvPr/>
            </p:nvSpPr>
            <p:spPr bwMode="auto">
              <a:xfrm>
                <a:off x="3859" y="3303"/>
                <a:ext cx="34" cy="273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4" name="Rectangle 124"/>
              <p:cNvSpPr>
                <a:spLocks noChangeArrowheads="1"/>
              </p:cNvSpPr>
              <p:nvPr/>
            </p:nvSpPr>
            <p:spPr bwMode="auto">
              <a:xfrm>
                <a:off x="3859" y="3326"/>
                <a:ext cx="34" cy="25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5" name="Rectangle 125"/>
              <p:cNvSpPr>
                <a:spLocks noChangeArrowheads="1"/>
              </p:cNvSpPr>
              <p:nvPr/>
            </p:nvSpPr>
            <p:spPr bwMode="auto">
              <a:xfrm>
                <a:off x="3859" y="3349"/>
                <a:ext cx="34" cy="22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6" name="Rectangle 126"/>
              <p:cNvSpPr>
                <a:spLocks noChangeArrowheads="1"/>
              </p:cNvSpPr>
              <p:nvPr/>
            </p:nvSpPr>
            <p:spPr bwMode="auto">
              <a:xfrm>
                <a:off x="3859" y="3372"/>
                <a:ext cx="34" cy="20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7" name="Rectangle 127"/>
              <p:cNvSpPr>
                <a:spLocks noChangeArrowheads="1"/>
              </p:cNvSpPr>
              <p:nvPr/>
            </p:nvSpPr>
            <p:spPr bwMode="auto">
              <a:xfrm>
                <a:off x="3859" y="3395"/>
                <a:ext cx="34" cy="181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8" name="Rectangle 128"/>
              <p:cNvSpPr>
                <a:spLocks noChangeArrowheads="1"/>
              </p:cNvSpPr>
              <p:nvPr/>
            </p:nvSpPr>
            <p:spPr bwMode="auto">
              <a:xfrm>
                <a:off x="3859" y="3417"/>
                <a:ext cx="34" cy="159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59" name="Rectangle 129"/>
              <p:cNvSpPr>
                <a:spLocks noChangeArrowheads="1"/>
              </p:cNvSpPr>
              <p:nvPr/>
            </p:nvSpPr>
            <p:spPr bwMode="auto">
              <a:xfrm>
                <a:off x="3859" y="3440"/>
                <a:ext cx="34" cy="136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0" name="Rectangle 130"/>
              <p:cNvSpPr>
                <a:spLocks noChangeArrowheads="1"/>
              </p:cNvSpPr>
              <p:nvPr/>
            </p:nvSpPr>
            <p:spPr bwMode="auto">
              <a:xfrm>
                <a:off x="3859" y="3463"/>
                <a:ext cx="34" cy="113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1" name="Rectangle 131"/>
              <p:cNvSpPr>
                <a:spLocks noChangeArrowheads="1"/>
              </p:cNvSpPr>
              <p:nvPr/>
            </p:nvSpPr>
            <p:spPr bwMode="auto">
              <a:xfrm>
                <a:off x="3859" y="3485"/>
                <a:ext cx="34" cy="91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2" name="Rectangle 132"/>
              <p:cNvSpPr>
                <a:spLocks noChangeArrowheads="1"/>
              </p:cNvSpPr>
              <p:nvPr/>
            </p:nvSpPr>
            <p:spPr bwMode="auto">
              <a:xfrm>
                <a:off x="3859" y="3508"/>
                <a:ext cx="34" cy="68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3" name="Rectangle 133"/>
              <p:cNvSpPr>
                <a:spLocks noChangeArrowheads="1"/>
              </p:cNvSpPr>
              <p:nvPr/>
            </p:nvSpPr>
            <p:spPr bwMode="auto">
              <a:xfrm>
                <a:off x="3859" y="3531"/>
                <a:ext cx="34" cy="45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4" name="Rectangle 134"/>
              <p:cNvSpPr>
                <a:spLocks noChangeArrowheads="1"/>
              </p:cNvSpPr>
              <p:nvPr/>
            </p:nvSpPr>
            <p:spPr bwMode="auto">
              <a:xfrm>
                <a:off x="3859" y="3554"/>
                <a:ext cx="34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5" name="Rectangle 135"/>
              <p:cNvSpPr>
                <a:spLocks noChangeArrowheads="1"/>
              </p:cNvSpPr>
              <p:nvPr/>
            </p:nvSpPr>
            <p:spPr bwMode="auto">
              <a:xfrm>
                <a:off x="3861" y="3236"/>
                <a:ext cx="30" cy="33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6" name="Rectangle 136"/>
              <p:cNvSpPr>
                <a:spLocks noChangeArrowheads="1"/>
              </p:cNvSpPr>
              <p:nvPr/>
            </p:nvSpPr>
            <p:spPr bwMode="auto">
              <a:xfrm>
                <a:off x="3840" y="3278"/>
                <a:ext cx="20" cy="244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7" name="Rectangle 137"/>
              <p:cNvSpPr>
                <a:spLocks noChangeArrowheads="1"/>
              </p:cNvSpPr>
              <p:nvPr/>
            </p:nvSpPr>
            <p:spPr bwMode="auto">
              <a:xfrm>
                <a:off x="3840" y="3300"/>
                <a:ext cx="20" cy="222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8" name="Rectangle 138"/>
              <p:cNvSpPr>
                <a:spLocks noChangeArrowheads="1"/>
              </p:cNvSpPr>
              <p:nvPr/>
            </p:nvSpPr>
            <p:spPr bwMode="auto">
              <a:xfrm>
                <a:off x="3840" y="3322"/>
                <a:ext cx="20" cy="200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69" name="Rectangle 139"/>
              <p:cNvSpPr>
                <a:spLocks noChangeArrowheads="1"/>
              </p:cNvSpPr>
              <p:nvPr/>
            </p:nvSpPr>
            <p:spPr bwMode="auto">
              <a:xfrm>
                <a:off x="3840" y="3345"/>
                <a:ext cx="20" cy="177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0" name="Rectangle 140"/>
              <p:cNvSpPr>
                <a:spLocks noChangeArrowheads="1"/>
              </p:cNvSpPr>
              <p:nvPr/>
            </p:nvSpPr>
            <p:spPr bwMode="auto">
              <a:xfrm>
                <a:off x="3840" y="3367"/>
                <a:ext cx="20" cy="15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1" name="Rectangle 141"/>
              <p:cNvSpPr>
                <a:spLocks noChangeArrowheads="1"/>
              </p:cNvSpPr>
              <p:nvPr/>
            </p:nvSpPr>
            <p:spPr bwMode="auto">
              <a:xfrm>
                <a:off x="3840" y="3389"/>
                <a:ext cx="20" cy="133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2" name="Rectangle 142"/>
              <p:cNvSpPr>
                <a:spLocks noChangeArrowheads="1"/>
              </p:cNvSpPr>
              <p:nvPr/>
            </p:nvSpPr>
            <p:spPr bwMode="auto">
              <a:xfrm>
                <a:off x="3840" y="3411"/>
                <a:ext cx="20" cy="111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3" name="Rectangle 143"/>
              <p:cNvSpPr>
                <a:spLocks noChangeArrowheads="1"/>
              </p:cNvSpPr>
              <p:nvPr/>
            </p:nvSpPr>
            <p:spPr bwMode="auto">
              <a:xfrm>
                <a:off x="3840" y="3434"/>
                <a:ext cx="20" cy="88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4" name="Rectangle 144"/>
              <p:cNvSpPr>
                <a:spLocks noChangeArrowheads="1"/>
              </p:cNvSpPr>
              <p:nvPr/>
            </p:nvSpPr>
            <p:spPr bwMode="auto">
              <a:xfrm>
                <a:off x="3840" y="3456"/>
                <a:ext cx="20" cy="66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5" name="Rectangle 145"/>
              <p:cNvSpPr>
                <a:spLocks noChangeArrowheads="1"/>
              </p:cNvSpPr>
              <p:nvPr/>
            </p:nvSpPr>
            <p:spPr bwMode="auto">
              <a:xfrm>
                <a:off x="3840" y="3478"/>
                <a:ext cx="20" cy="44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6" name="Rectangle 146"/>
              <p:cNvSpPr>
                <a:spLocks noChangeArrowheads="1"/>
              </p:cNvSpPr>
              <p:nvPr/>
            </p:nvSpPr>
            <p:spPr bwMode="auto">
              <a:xfrm>
                <a:off x="3840" y="3500"/>
                <a:ext cx="20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7" name="Rectangle 147"/>
              <p:cNvSpPr>
                <a:spLocks noChangeArrowheads="1"/>
              </p:cNvSpPr>
              <p:nvPr/>
            </p:nvSpPr>
            <p:spPr bwMode="auto">
              <a:xfrm>
                <a:off x="3842" y="3280"/>
                <a:ext cx="15" cy="24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78" name="Freeform 148"/>
              <p:cNvSpPr>
                <a:spLocks/>
              </p:cNvSpPr>
              <p:nvPr/>
            </p:nvSpPr>
            <p:spPr bwMode="auto">
              <a:xfrm>
                <a:off x="3860" y="3265"/>
                <a:ext cx="34" cy="4"/>
              </a:xfrm>
              <a:custGeom>
                <a:avLst/>
                <a:gdLst>
                  <a:gd name="T0" fmla="*/ 6 w 171"/>
                  <a:gd name="T1" fmla="*/ 0 h 20"/>
                  <a:gd name="T2" fmla="*/ 6 w 171"/>
                  <a:gd name="T3" fmla="*/ 0 h 20"/>
                  <a:gd name="T4" fmla="*/ 6 w 171"/>
                  <a:gd name="T5" fmla="*/ 0 h 20"/>
                  <a:gd name="T6" fmla="*/ 7 w 171"/>
                  <a:gd name="T7" fmla="*/ 0 h 20"/>
                  <a:gd name="T8" fmla="*/ 7 w 171"/>
                  <a:gd name="T9" fmla="*/ 0 h 20"/>
                  <a:gd name="T10" fmla="*/ 7 w 171"/>
                  <a:gd name="T11" fmla="*/ 0 h 20"/>
                  <a:gd name="T12" fmla="*/ 7 w 171"/>
                  <a:gd name="T13" fmla="*/ 0 h 20"/>
                  <a:gd name="T14" fmla="*/ 7 w 171"/>
                  <a:gd name="T15" fmla="*/ 0 h 20"/>
                  <a:gd name="T16" fmla="*/ 7 w 171"/>
                  <a:gd name="T17" fmla="*/ 0 h 20"/>
                  <a:gd name="T18" fmla="*/ 7 w 171"/>
                  <a:gd name="T19" fmla="*/ 0 h 20"/>
                  <a:gd name="T20" fmla="*/ 7 w 171"/>
                  <a:gd name="T21" fmla="*/ 0 h 20"/>
                  <a:gd name="T22" fmla="*/ 7 w 171"/>
                  <a:gd name="T23" fmla="*/ 0 h 20"/>
                  <a:gd name="T24" fmla="*/ 7 w 171"/>
                  <a:gd name="T25" fmla="*/ 1 h 20"/>
                  <a:gd name="T26" fmla="*/ 7 w 171"/>
                  <a:gd name="T27" fmla="*/ 1 h 20"/>
                  <a:gd name="T28" fmla="*/ 7 w 171"/>
                  <a:gd name="T29" fmla="*/ 1 h 20"/>
                  <a:gd name="T30" fmla="*/ 7 w 171"/>
                  <a:gd name="T31" fmla="*/ 1 h 20"/>
                  <a:gd name="T32" fmla="*/ 7 w 171"/>
                  <a:gd name="T33" fmla="*/ 1 h 20"/>
                  <a:gd name="T34" fmla="*/ 7 w 171"/>
                  <a:gd name="T35" fmla="*/ 1 h 20"/>
                  <a:gd name="T36" fmla="*/ 6 w 171"/>
                  <a:gd name="T37" fmla="*/ 1 h 20"/>
                  <a:gd name="T38" fmla="*/ 6 w 171"/>
                  <a:gd name="T39" fmla="*/ 1 h 20"/>
                  <a:gd name="T40" fmla="*/ 6 w 171"/>
                  <a:gd name="T41" fmla="*/ 1 h 20"/>
                  <a:gd name="T42" fmla="*/ 0 w 171"/>
                  <a:gd name="T43" fmla="*/ 1 h 20"/>
                  <a:gd name="T44" fmla="*/ 0 w 171"/>
                  <a:gd name="T45" fmla="*/ 1 h 20"/>
                  <a:gd name="T46" fmla="*/ 0 w 171"/>
                  <a:gd name="T47" fmla="*/ 1 h 20"/>
                  <a:gd name="T48" fmla="*/ 0 w 171"/>
                  <a:gd name="T49" fmla="*/ 1 h 20"/>
                  <a:gd name="T50" fmla="*/ 0 w 171"/>
                  <a:gd name="T51" fmla="*/ 1 h 20"/>
                  <a:gd name="T52" fmla="*/ 0 w 171"/>
                  <a:gd name="T53" fmla="*/ 1 h 20"/>
                  <a:gd name="T54" fmla="*/ 0 w 171"/>
                  <a:gd name="T55" fmla="*/ 1 h 20"/>
                  <a:gd name="T56" fmla="*/ 0 w 171"/>
                  <a:gd name="T57" fmla="*/ 1 h 20"/>
                  <a:gd name="T58" fmla="*/ 0 w 171"/>
                  <a:gd name="T59" fmla="*/ 1 h 20"/>
                  <a:gd name="T60" fmla="*/ 0 w 171"/>
                  <a:gd name="T61" fmla="*/ 0 h 20"/>
                  <a:gd name="T62" fmla="*/ 0 w 171"/>
                  <a:gd name="T63" fmla="*/ 0 h 20"/>
                  <a:gd name="T64" fmla="*/ 0 w 171"/>
                  <a:gd name="T65" fmla="*/ 0 h 20"/>
                  <a:gd name="T66" fmla="*/ 0 w 171"/>
                  <a:gd name="T67" fmla="*/ 0 h 20"/>
                  <a:gd name="T68" fmla="*/ 0 w 171"/>
                  <a:gd name="T69" fmla="*/ 0 h 20"/>
                  <a:gd name="T70" fmla="*/ 0 w 171"/>
                  <a:gd name="T71" fmla="*/ 0 h 20"/>
                  <a:gd name="T72" fmla="*/ 0 w 171"/>
                  <a:gd name="T73" fmla="*/ 0 h 20"/>
                  <a:gd name="T74" fmla="*/ 0 w 171"/>
                  <a:gd name="T75" fmla="*/ 0 h 20"/>
                  <a:gd name="T76" fmla="*/ 0 w 171"/>
                  <a:gd name="T77" fmla="*/ 0 h 20"/>
                  <a:gd name="T78" fmla="*/ 0 w 171"/>
                  <a:gd name="T79" fmla="*/ 0 h 20"/>
                  <a:gd name="T80" fmla="*/ 0 w 171"/>
                  <a:gd name="T81" fmla="*/ 0 h 20"/>
                  <a:gd name="T82" fmla="*/ 0 w 171"/>
                  <a:gd name="T83" fmla="*/ 0 h 20"/>
                  <a:gd name="T84" fmla="*/ 6 w 171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20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2"/>
                    </a:lnTo>
                    <a:lnTo>
                      <a:pt x="166" y="2"/>
                    </a:lnTo>
                    <a:lnTo>
                      <a:pt x="167" y="3"/>
                    </a:lnTo>
                    <a:lnTo>
                      <a:pt x="168" y="4"/>
                    </a:lnTo>
                    <a:lnTo>
                      <a:pt x="170" y="5"/>
                    </a:lnTo>
                    <a:lnTo>
                      <a:pt x="170" y="8"/>
                    </a:lnTo>
                    <a:lnTo>
                      <a:pt x="171" y="9"/>
                    </a:lnTo>
                    <a:lnTo>
                      <a:pt x="171" y="10"/>
                    </a:lnTo>
                    <a:lnTo>
                      <a:pt x="171" y="11"/>
                    </a:lnTo>
                    <a:lnTo>
                      <a:pt x="170" y="13"/>
                    </a:lnTo>
                    <a:lnTo>
                      <a:pt x="170" y="15"/>
                    </a:lnTo>
                    <a:lnTo>
                      <a:pt x="168" y="16"/>
                    </a:lnTo>
                    <a:lnTo>
                      <a:pt x="167" y="17"/>
                    </a:lnTo>
                    <a:lnTo>
                      <a:pt x="166" y="19"/>
                    </a:lnTo>
                    <a:lnTo>
                      <a:pt x="164" y="19"/>
                    </a:lnTo>
                    <a:lnTo>
                      <a:pt x="162" y="20"/>
                    </a:lnTo>
                    <a:lnTo>
                      <a:pt x="16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" name="Freeform 149"/>
              <p:cNvSpPr>
                <a:spLocks/>
              </p:cNvSpPr>
              <p:nvPr/>
            </p:nvSpPr>
            <p:spPr bwMode="auto">
              <a:xfrm>
                <a:off x="3860" y="3302"/>
                <a:ext cx="34" cy="3"/>
              </a:xfrm>
              <a:custGeom>
                <a:avLst/>
                <a:gdLst>
                  <a:gd name="T0" fmla="*/ 6 w 171"/>
                  <a:gd name="T1" fmla="*/ 0 h 19"/>
                  <a:gd name="T2" fmla="*/ 6 w 171"/>
                  <a:gd name="T3" fmla="*/ 0 h 19"/>
                  <a:gd name="T4" fmla="*/ 6 w 171"/>
                  <a:gd name="T5" fmla="*/ 0 h 19"/>
                  <a:gd name="T6" fmla="*/ 7 w 171"/>
                  <a:gd name="T7" fmla="*/ 0 h 19"/>
                  <a:gd name="T8" fmla="*/ 7 w 171"/>
                  <a:gd name="T9" fmla="*/ 0 h 19"/>
                  <a:gd name="T10" fmla="*/ 7 w 171"/>
                  <a:gd name="T11" fmla="*/ 0 h 19"/>
                  <a:gd name="T12" fmla="*/ 7 w 171"/>
                  <a:gd name="T13" fmla="*/ 0 h 19"/>
                  <a:gd name="T14" fmla="*/ 7 w 171"/>
                  <a:gd name="T15" fmla="*/ 0 h 19"/>
                  <a:gd name="T16" fmla="*/ 7 w 171"/>
                  <a:gd name="T17" fmla="*/ 0 h 19"/>
                  <a:gd name="T18" fmla="*/ 7 w 171"/>
                  <a:gd name="T19" fmla="*/ 0 h 19"/>
                  <a:gd name="T20" fmla="*/ 7 w 171"/>
                  <a:gd name="T21" fmla="*/ 0 h 19"/>
                  <a:gd name="T22" fmla="*/ 7 w 171"/>
                  <a:gd name="T23" fmla="*/ 0 h 19"/>
                  <a:gd name="T24" fmla="*/ 7 w 171"/>
                  <a:gd name="T25" fmla="*/ 0 h 19"/>
                  <a:gd name="T26" fmla="*/ 7 w 171"/>
                  <a:gd name="T27" fmla="*/ 0 h 19"/>
                  <a:gd name="T28" fmla="*/ 7 w 171"/>
                  <a:gd name="T29" fmla="*/ 0 h 19"/>
                  <a:gd name="T30" fmla="*/ 7 w 171"/>
                  <a:gd name="T31" fmla="*/ 0 h 19"/>
                  <a:gd name="T32" fmla="*/ 7 w 171"/>
                  <a:gd name="T33" fmla="*/ 0 h 19"/>
                  <a:gd name="T34" fmla="*/ 7 w 171"/>
                  <a:gd name="T35" fmla="*/ 0 h 19"/>
                  <a:gd name="T36" fmla="*/ 6 w 171"/>
                  <a:gd name="T37" fmla="*/ 0 h 19"/>
                  <a:gd name="T38" fmla="*/ 6 w 171"/>
                  <a:gd name="T39" fmla="*/ 0 h 19"/>
                  <a:gd name="T40" fmla="*/ 6 w 171"/>
                  <a:gd name="T41" fmla="*/ 0 h 19"/>
                  <a:gd name="T42" fmla="*/ 0 w 171"/>
                  <a:gd name="T43" fmla="*/ 0 h 19"/>
                  <a:gd name="T44" fmla="*/ 0 w 171"/>
                  <a:gd name="T45" fmla="*/ 0 h 19"/>
                  <a:gd name="T46" fmla="*/ 0 w 171"/>
                  <a:gd name="T47" fmla="*/ 0 h 19"/>
                  <a:gd name="T48" fmla="*/ 0 w 171"/>
                  <a:gd name="T49" fmla="*/ 0 h 19"/>
                  <a:gd name="T50" fmla="*/ 0 w 171"/>
                  <a:gd name="T51" fmla="*/ 0 h 19"/>
                  <a:gd name="T52" fmla="*/ 0 w 171"/>
                  <a:gd name="T53" fmla="*/ 0 h 19"/>
                  <a:gd name="T54" fmla="*/ 0 w 171"/>
                  <a:gd name="T55" fmla="*/ 0 h 19"/>
                  <a:gd name="T56" fmla="*/ 0 w 171"/>
                  <a:gd name="T57" fmla="*/ 0 h 19"/>
                  <a:gd name="T58" fmla="*/ 0 w 171"/>
                  <a:gd name="T59" fmla="*/ 0 h 19"/>
                  <a:gd name="T60" fmla="*/ 0 w 171"/>
                  <a:gd name="T61" fmla="*/ 0 h 19"/>
                  <a:gd name="T62" fmla="*/ 0 w 171"/>
                  <a:gd name="T63" fmla="*/ 0 h 19"/>
                  <a:gd name="T64" fmla="*/ 0 w 171"/>
                  <a:gd name="T65" fmla="*/ 0 h 19"/>
                  <a:gd name="T66" fmla="*/ 0 w 171"/>
                  <a:gd name="T67" fmla="*/ 0 h 19"/>
                  <a:gd name="T68" fmla="*/ 0 w 171"/>
                  <a:gd name="T69" fmla="*/ 0 h 19"/>
                  <a:gd name="T70" fmla="*/ 0 w 171"/>
                  <a:gd name="T71" fmla="*/ 0 h 19"/>
                  <a:gd name="T72" fmla="*/ 0 w 171"/>
                  <a:gd name="T73" fmla="*/ 0 h 19"/>
                  <a:gd name="T74" fmla="*/ 0 w 171"/>
                  <a:gd name="T75" fmla="*/ 0 h 19"/>
                  <a:gd name="T76" fmla="*/ 0 w 171"/>
                  <a:gd name="T77" fmla="*/ 0 h 19"/>
                  <a:gd name="T78" fmla="*/ 0 w 171"/>
                  <a:gd name="T79" fmla="*/ 0 h 19"/>
                  <a:gd name="T80" fmla="*/ 0 w 171"/>
                  <a:gd name="T81" fmla="*/ 0 h 19"/>
                  <a:gd name="T82" fmla="*/ 0 w 171"/>
                  <a:gd name="T83" fmla="*/ 0 h 19"/>
                  <a:gd name="T84" fmla="*/ 6 w 17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19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6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70" y="4"/>
                    </a:lnTo>
                    <a:lnTo>
                      <a:pt x="170" y="7"/>
                    </a:lnTo>
                    <a:lnTo>
                      <a:pt x="171" y="8"/>
                    </a:lnTo>
                    <a:lnTo>
                      <a:pt x="171" y="9"/>
                    </a:lnTo>
                    <a:lnTo>
                      <a:pt x="171" y="10"/>
                    </a:lnTo>
                    <a:lnTo>
                      <a:pt x="170" y="12"/>
                    </a:lnTo>
                    <a:lnTo>
                      <a:pt x="170" y="14"/>
                    </a:lnTo>
                    <a:lnTo>
                      <a:pt x="168" y="15"/>
                    </a:lnTo>
                    <a:lnTo>
                      <a:pt x="167" y="16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" name="Freeform 150"/>
              <p:cNvSpPr>
                <a:spLocks/>
              </p:cNvSpPr>
              <p:nvPr/>
            </p:nvSpPr>
            <p:spPr bwMode="auto">
              <a:xfrm>
                <a:off x="3860" y="3334"/>
                <a:ext cx="34" cy="4"/>
              </a:xfrm>
              <a:custGeom>
                <a:avLst/>
                <a:gdLst>
                  <a:gd name="T0" fmla="*/ 6 w 171"/>
                  <a:gd name="T1" fmla="*/ 0 h 19"/>
                  <a:gd name="T2" fmla="*/ 6 w 171"/>
                  <a:gd name="T3" fmla="*/ 0 h 19"/>
                  <a:gd name="T4" fmla="*/ 6 w 171"/>
                  <a:gd name="T5" fmla="*/ 0 h 19"/>
                  <a:gd name="T6" fmla="*/ 7 w 171"/>
                  <a:gd name="T7" fmla="*/ 0 h 19"/>
                  <a:gd name="T8" fmla="*/ 7 w 171"/>
                  <a:gd name="T9" fmla="*/ 0 h 19"/>
                  <a:gd name="T10" fmla="*/ 7 w 171"/>
                  <a:gd name="T11" fmla="*/ 0 h 19"/>
                  <a:gd name="T12" fmla="*/ 7 w 171"/>
                  <a:gd name="T13" fmla="*/ 0 h 19"/>
                  <a:gd name="T14" fmla="*/ 7 w 171"/>
                  <a:gd name="T15" fmla="*/ 0 h 19"/>
                  <a:gd name="T16" fmla="*/ 7 w 171"/>
                  <a:gd name="T17" fmla="*/ 0 h 19"/>
                  <a:gd name="T18" fmla="*/ 7 w 171"/>
                  <a:gd name="T19" fmla="*/ 0 h 19"/>
                  <a:gd name="T20" fmla="*/ 7 w 171"/>
                  <a:gd name="T21" fmla="*/ 0 h 19"/>
                  <a:gd name="T22" fmla="*/ 7 w 171"/>
                  <a:gd name="T23" fmla="*/ 0 h 19"/>
                  <a:gd name="T24" fmla="*/ 7 w 171"/>
                  <a:gd name="T25" fmla="*/ 1 h 19"/>
                  <a:gd name="T26" fmla="*/ 7 w 171"/>
                  <a:gd name="T27" fmla="*/ 1 h 19"/>
                  <a:gd name="T28" fmla="*/ 7 w 171"/>
                  <a:gd name="T29" fmla="*/ 1 h 19"/>
                  <a:gd name="T30" fmla="*/ 7 w 171"/>
                  <a:gd name="T31" fmla="*/ 1 h 19"/>
                  <a:gd name="T32" fmla="*/ 7 w 171"/>
                  <a:gd name="T33" fmla="*/ 1 h 19"/>
                  <a:gd name="T34" fmla="*/ 7 w 171"/>
                  <a:gd name="T35" fmla="*/ 1 h 19"/>
                  <a:gd name="T36" fmla="*/ 6 w 171"/>
                  <a:gd name="T37" fmla="*/ 1 h 19"/>
                  <a:gd name="T38" fmla="*/ 6 w 171"/>
                  <a:gd name="T39" fmla="*/ 1 h 19"/>
                  <a:gd name="T40" fmla="*/ 6 w 171"/>
                  <a:gd name="T41" fmla="*/ 1 h 19"/>
                  <a:gd name="T42" fmla="*/ 0 w 171"/>
                  <a:gd name="T43" fmla="*/ 1 h 19"/>
                  <a:gd name="T44" fmla="*/ 0 w 171"/>
                  <a:gd name="T45" fmla="*/ 1 h 19"/>
                  <a:gd name="T46" fmla="*/ 0 w 171"/>
                  <a:gd name="T47" fmla="*/ 1 h 19"/>
                  <a:gd name="T48" fmla="*/ 0 w 171"/>
                  <a:gd name="T49" fmla="*/ 1 h 19"/>
                  <a:gd name="T50" fmla="*/ 0 w 171"/>
                  <a:gd name="T51" fmla="*/ 1 h 19"/>
                  <a:gd name="T52" fmla="*/ 0 w 171"/>
                  <a:gd name="T53" fmla="*/ 1 h 19"/>
                  <a:gd name="T54" fmla="*/ 0 w 171"/>
                  <a:gd name="T55" fmla="*/ 1 h 19"/>
                  <a:gd name="T56" fmla="*/ 0 w 171"/>
                  <a:gd name="T57" fmla="*/ 1 h 19"/>
                  <a:gd name="T58" fmla="*/ 0 w 171"/>
                  <a:gd name="T59" fmla="*/ 1 h 19"/>
                  <a:gd name="T60" fmla="*/ 0 w 171"/>
                  <a:gd name="T61" fmla="*/ 0 h 19"/>
                  <a:gd name="T62" fmla="*/ 0 w 171"/>
                  <a:gd name="T63" fmla="*/ 0 h 19"/>
                  <a:gd name="T64" fmla="*/ 0 w 171"/>
                  <a:gd name="T65" fmla="*/ 0 h 19"/>
                  <a:gd name="T66" fmla="*/ 0 w 171"/>
                  <a:gd name="T67" fmla="*/ 0 h 19"/>
                  <a:gd name="T68" fmla="*/ 0 w 171"/>
                  <a:gd name="T69" fmla="*/ 0 h 19"/>
                  <a:gd name="T70" fmla="*/ 0 w 171"/>
                  <a:gd name="T71" fmla="*/ 0 h 19"/>
                  <a:gd name="T72" fmla="*/ 0 w 171"/>
                  <a:gd name="T73" fmla="*/ 0 h 19"/>
                  <a:gd name="T74" fmla="*/ 0 w 171"/>
                  <a:gd name="T75" fmla="*/ 0 h 19"/>
                  <a:gd name="T76" fmla="*/ 0 w 171"/>
                  <a:gd name="T77" fmla="*/ 0 h 19"/>
                  <a:gd name="T78" fmla="*/ 0 w 171"/>
                  <a:gd name="T79" fmla="*/ 0 h 19"/>
                  <a:gd name="T80" fmla="*/ 0 w 171"/>
                  <a:gd name="T81" fmla="*/ 0 h 19"/>
                  <a:gd name="T82" fmla="*/ 0 w 171"/>
                  <a:gd name="T83" fmla="*/ 0 h 19"/>
                  <a:gd name="T84" fmla="*/ 6 w 17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19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6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70" y="4"/>
                    </a:lnTo>
                    <a:lnTo>
                      <a:pt x="170" y="7"/>
                    </a:lnTo>
                    <a:lnTo>
                      <a:pt x="171" y="8"/>
                    </a:lnTo>
                    <a:lnTo>
                      <a:pt x="171" y="9"/>
                    </a:lnTo>
                    <a:lnTo>
                      <a:pt x="171" y="10"/>
                    </a:lnTo>
                    <a:lnTo>
                      <a:pt x="170" y="12"/>
                    </a:lnTo>
                    <a:lnTo>
                      <a:pt x="170" y="14"/>
                    </a:lnTo>
                    <a:lnTo>
                      <a:pt x="168" y="15"/>
                    </a:lnTo>
                    <a:lnTo>
                      <a:pt x="167" y="16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" name="Freeform 151"/>
              <p:cNvSpPr>
                <a:spLocks/>
              </p:cNvSpPr>
              <p:nvPr/>
            </p:nvSpPr>
            <p:spPr bwMode="auto">
              <a:xfrm>
                <a:off x="3860" y="3367"/>
                <a:ext cx="34" cy="4"/>
              </a:xfrm>
              <a:custGeom>
                <a:avLst/>
                <a:gdLst>
                  <a:gd name="T0" fmla="*/ 6 w 171"/>
                  <a:gd name="T1" fmla="*/ 0 h 19"/>
                  <a:gd name="T2" fmla="*/ 6 w 171"/>
                  <a:gd name="T3" fmla="*/ 0 h 19"/>
                  <a:gd name="T4" fmla="*/ 6 w 171"/>
                  <a:gd name="T5" fmla="*/ 0 h 19"/>
                  <a:gd name="T6" fmla="*/ 7 w 171"/>
                  <a:gd name="T7" fmla="*/ 0 h 19"/>
                  <a:gd name="T8" fmla="*/ 7 w 171"/>
                  <a:gd name="T9" fmla="*/ 0 h 19"/>
                  <a:gd name="T10" fmla="*/ 7 w 171"/>
                  <a:gd name="T11" fmla="*/ 0 h 19"/>
                  <a:gd name="T12" fmla="*/ 7 w 171"/>
                  <a:gd name="T13" fmla="*/ 0 h 19"/>
                  <a:gd name="T14" fmla="*/ 7 w 171"/>
                  <a:gd name="T15" fmla="*/ 0 h 19"/>
                  <a:gd name="T16" fmla="*/ 7 w 171"/>
                  <a:gd name="T17" fmla="*/ 0 h 19"/>
                  <a:gd name="T18" fmla="*/ 7 w 171"/>
                  <a:gd name="T19" fmla="*/ 0 h 19"/>
                  <a:gd name="T20" fmla="*/ 7 w 171"/>
                  <a:gd name="T21" fmla="*/ 0 h 19"/>
                  <a:gd name="T22" fmla="*/ 7 w 171"/>
                  <a:gd name="T23" fmla="*/ 0 h 19"/>
                  <a:gd name="T24" fmla="*/ 7 w 171"/>
                  <a:gd name="T25" fmla="*/ 1 h 19"/>
                  <a:gd name="T26" fmla="*/ 7 w 171"/>
                  <a:gd name="T27" fmla="*/ 1 h 19"/>
                  <a:gd name="T28" fmla="*/ 7 w 171"/>
                  <a:gd name="T29" fmla="*/ 1 h 19"/>
                  <a:gd name="T30" fmla="*/ 7 w 171"/>
                  <a:gd name="T31" fmla="*/ 1 h 19"/>
                  <a:gd name="T32" fmla="*/ 7 w 171"/>
                  <a:gd name="T33" fmla="*/ 1 h 19"/>
                  <a:gd name="T34" fmla="*/ 7 w 171"/>
                  <a:gd name="T35" fmla="*/ 1 h 19"/>
                  <a:gd name="T36" fmla="*/ 6 w 171"/>
                  <a:gd name="T37" fmla="*/ 1 h 19"/>
                  <a:gd name="T38" fmla="*/ 6 w 171"/>
                  <a:gd name="T39" fmla="*/ 1 h 19"/>
                  <a:gd name="T40" fmla="*/ 6 w 171"/>
                  <a:gd name="T41" fmla="*/ 1 h 19"/>
                  <a:gd name="T42" fmla="*/ 0 w 171"/>
                  <a:gd name="T43" fmla="*/ 1 h 19"/>
                  <a:gd name="T44" fmla="*/ 0 w 171"/>
                  <a:gd name="T45" fmla="*/ 1 h 19"/>
                  <a:gd name="T46" fmla="*/ 0 w 171"/>
                  <a:gd name="T47" fmla="*/ 1 h 19"/>
                  <a:gd name="T48" fmla="*/ 0 w 171"/>
                  <a:gd name="T49" fmla="*/ 1 h 19"/>
                  <a:gd name="T50" fmla="*/ 0 w 171"/>
                  <a:gd name="T51" fmla="*/ 1 h 19"/>
                  <a:gd name="T52" fmla="*/ 0 w 171"/>
                  <a:gd name="T53" fmla="*/ 1 h 19"/>
                  <a:gd name="T54" fmla="*/ 0 w 171"/>
                  <a:gd name="T55" fmla="*/ 1 h 19"/>
                  <a:gd name="T56" fmla="*/ 0 w 171"/>
                  <a:gd name="T57" fmla="*/ 1 h 19"/>
                  <a:gd name="T58" fmla="*/ 0 w 171"/>
                  <a:gd name="T59" fmla="*/ 1 h 19"/>
                  <a:gd name="T60" fmla="*/ 0 w 171"/>
                  <a:gd name="T61" fmla="*/ 0 h 19"/>
                  <a:gd name="T62" fmla="*/ 0 w 171"/>
                  <a:gd name="T63" fmla="*/ 0 h 19"/>
                  <a:gd name="T64" fmla="*/ 0 w 171"/>
                  <a:gd name="T65" fmla="*/ 0 h 19"/>
                  <a:gd name="T66" fmla="*/ 0 w 171"/>
                  <a:gd name="T67" fmla="*/ 0 h 19"/>
                  <a:gd name="T68" fmla="*/ 0 w 171"/>
                  <a:gd name="T69" fmla="*/ 0 h 19"/>
                  <a:gd name="T70" fmla="*/ 0 w 171"/>
                  <a:gd name="T71" fmla="*/ 0 h 19"/>
                  <a:gd name="T72" fmla="*/ 0 w 171"/>
                  <a:gd name="T73" fmla="*/ 0 h 19"/>
                  <a:gd name="T74" fmla="*/ 0 w 171"/>
                  <a:gd name="T75" fmla="*/ 0 h 19"/>
                  <a:gd name="T76" fmla="*/ 0 w 171"/>
                  <a:gd name="T77" fmla="*/ 0 h 19"/>
                  <a:gd name="T78" fmla="*/ 0 w 171"/>
                  <a:gd name="T79" fmla="*/ 0 h 19"/>
                  <a:gd name="T80" fmla="*/ 0 w 171"/>
                  <a:gd name="T81" fmla="*/ 0 h 19"/>
                  <a:gd name="T82" fmla="*/ 0 w 171"/>
                  <a:gd name="T83" fmla="*/ 0 h 19"/>
                  <a:gd name="T84" fmla="*/ 6 w 17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19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6" y="1"/>
                    </a:lnTo>
                    <a:lnTo>
                      <a:pt x="167" y="3"/>
                    </a:lnTo>
                    <a:lnTo>
                      <a:pt x="168" y="4"/>
                    </a:lnTo>
                    <a:lnTo>
                      <a:pt x="170" y="5"/>
                    </a:lnTo>
                    <a:lnTo>
                      <a:pt x="170" y="7"/>
                    </a:lnTo>
                    <a:lnTo>
                      <a:pt x="171" y="9"/>
                    </a:lnTo>
                    <a:lnTo>
                      <a:pt x="171" y="10"/>
                    </a:lnTo>
                    <a:lnTo>
                      <a:pt x="171" y="11"/>
                    </a:lnTo>
                    <a:lnTo>
                      <a:pt x="170" y="12"/>
                    </a:lnTo>
                    <a:lnTo>
                      <a:pt x="170" y="15"/>
                    </a:lnTo>
                    <a:lnTo>
                      <a:pt x="168" y="16"/>
                    </a:lnTo>
                    <a:lnTo>
                      <a:pt x="167" y="17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" name="Freeform 152"/>
              <p:cNvSpPr>
                <a:spLocks/>
              </p:cNvSpPr>
              <p:nvPr/>
            </p:nvSpPr>
            <p:spPr bwMode="auto">
              <a:xfrm>
                <a:off x="3860" y="3402"/>
                <a:ext cx="34" cy="4"/>
              </a:xfrm>
              <a:custGeom>
                <a:avLst/>
                <a:gdLst>
                  <a:gd name="T0" fmla="*/ 6 w 171"/>
                  <a:gd name="T1" fmla="*/ 0 h 19"/>
                  <a:gd name="T2" fmla="*/ 6 w 171"/>
                  <a:gd name="T3" fmla="*/ 0 h 19"/>
                  <a:gd name="T4" fmla="*/ 6 w 171"/>
                  <a:gd name="T5" fmla="*/ 0 h 19"/>
                  <a:gd name="T6" fmla="*/ 7 w 171"/>
                  <a:gd name="T7" fmla="*/ 0 h 19"/>
                  <a:gd name="T8" fmla="*/ 7 w 171"/>
                  <a:gd name="T9" fmla="*/ 0 h 19"/>
                  <a:gd name="T10" fmla="*/ 7 w 171"/>
                  <a:gd name="T11" fmla="*/ 0 h 19"/>
                  <a:gd name="T12" fmla="*/ 7 w 171"/>
                  <a:gd name="T13" fmla="*/ 0 h 19"/>
                  <a:gd name="T14" fmla="*/ 7 w 171"/>
                  <a:gd name="T15" fmla="*/ 0 h 19"/>
                  <a:gd name="T16" fmla="*/ 7 w 171"/>
                  <a:gd name="T17" fmla="*/ 0 h 19"/>
                  <a:gd name="T18" fmla="*/ 7 w 171"/>
                  <a:gd name="T19" fmla="*/ 0 h 19"/>
                  <a:gd name="T20" fmla="*/ 7 w 171"/>
                  <a:gd name="T21" fmla="*/ 0 h 19"/>
                  <a:gd name="T22" fmla="*/ 7 w 171"/>
                  <a:gd name="T23" fmla="*/ 0 h 19"/>
                  <a:gd name="T24" fmla="*/ 7 w 171"/>
                  <a:gd name="T25" fmla="*/ 1 h 19"/>
                  <a:gd name="T26" fmla="*/ 7 w 171"/>
                  <a:gd name="T27" fmla="*/ 1 h 19"/>
                  <a:gd name="T28" fmla="*/ 7 w 171"/>
                  <a:gd name="T29" fmla="*/ 1 h 19"/>
                  <a:gd name="T30" fmla="*/ 7 w 171"/>
                  <a:gd name="T31" fmla="*/ 1 h 19"/>
                  <a:gd name="T32" fmla="*/ 7 w 171"/>
                  <a:gd name="T33" fmla="*/ 1 h 19"/>
                  <a:gd name="T34" fmla="*/ 7 w 171"/>
                  <a:gd name="T35" fmla="*/ 1 h 19"/>
                  <a:gd name="T36" fmla="*/ 6 w 171"/>
                  <a:gd name="T37" fmla="*/ 1 h 19"/>
                  <a:gd name="T38" fmla="*/ 6 w 171"/>
                  <a:gd name="T39" fmla="*/ 1 h 19"/>
                  <a:gd name="T40" fmla="*/ 6 w 171"/>
                  <a:gd name="T41" fmla="*/ 1 h 19"/>
                  <a:gd name="T42" fmla="*/ 0 w 171"/>
                  <a:gd name="T43" fmla="*/ 1 h 19"/>
                  <a:gd name="T44" fmla="*/ 0 w 171"/>
                  <a:gd name="T45" fmla="*/ 1 h 19"/>
                  <a:gd name="T46" fmla="*/ 0 w 171"/>
                  <a:gd name="T47" fmla="*/ 1 h 19"/>
                  <a:gd name="T48" fmla="*/ 0 w 171"/>
                  <a:gd name="T49" fmla="*/ 1 h 19"/>
                  <a:gd name="T50" fmla="*/ 0 w 171"/>
                  <a:gd name="T51" fmla="*/ 1 h 19"/>
                  <a:gd name="T52" fmla="*/ 0 w 171"/>
                  <a:gd name="T53" fmla="*/ 1 h 19"/>
                  <a:gd name="T54" fmla="*/ 0 w 171"/>
                  <a:gd name="T55" fmla="*/ 1 h 19"/>
                  <a:gd name="T56" fmla="*/ 0 w 171"/>
                  <a:gd name="T57" fmla="*/ 1 h 19"/>
                  <a:gd name="T58" fmla="*/ 0 w 171"/>
                  <a:gd name="T59" fmla="*/ 1 h 19"/>
                  <a:gd name="T60" fmla="*/ 0 w 171"/>
                  <a:gd name="T61" fmla="*/ 0 h 19"/>
                  <a:gd name="T62" fmla="*/ 0 w 171"/>
                  <a:gd name="T63" fmla="*/ 0 h 19"/>
                  <a:gd name="T64" fmla="*/ 0 w 171"/>
                  <a:gd name="T65" fmla="*/ 0 h 19"/>
                  <a:gd name="T66" fmla="*/ 0 w 171"/>
                  <a:gd name="T67" fmla="*/ 0 h 19"/>
                  <a:gd name="T68" fmla="*/ 0 w 171"/>
                  <a:gd name="T69" fmla="*/ 0 h 19"/>
                  <a:gd name="T70" fmla="*/ 0 w 171"/>
                  <a:gd name="T71" fmla="*/ 0 h 19"/>
                  <a:gd name="T72" fmla="*/ 0 w 171"/>
                  <a:gd name="T73" fmla="*/ 0 h 19"/>
                  <a:gd name="T74" fmla="*/ 0 w 171"/>
                  <a:gd name="T75" fmla="*/ 0 h 19"/>
                  <a:gd name="T76" fmla="*/ 0 w 171"/>
                  <a:gd name="T77" fmla="*/ 0 h 19"/>
                  <a:gd name="T78" fmla="*/ 0 w 171"/>
                  <a:gd name="T79" fmla="*/ 0 h 19"/>
                  <a:gd name="T80" fmla="*/ 0 w 171"/>
                  <a:gd name="T81" fmla="*/ 0 h 19"/>
                  <a:gd name="T82" fmla="*/ 0 w 171"/>
                  <a:gd name="T83" fmla="*/ 0 h 19"/>
                  <a:gd name="T84" fmla="*/ 6 w 17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19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6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70" y="4"/>
                    </a:lnTo>
                    <a:lnTo>
                      <a:pt x="170" y="7"/>
                    </a:lnTo>
                    <a:lnTo>
                      <a:pt x="171" y="8"/>
                    </a:lnTo>
                    <a:lnTo>
                      <a:pt x="171" y="9"/>
                    </a:lnTo>
                    <a:lnTo>
                      <a:pt x="171" y="10"/>
                    </a:lnTo>
                    <a:lnTo>
                      <a:pt x="170" y="12"/>
                    </a:lnTo>
                    <a:lnTo>
                      <a:pt x="170" y="14"/>
                    </a:lnTo>
                    <a:lnTo>
                      <a:pt x="168" y="15"/>
                    </a:lnTo>
                    <a:lnTo>
                      <a:pt x="167" y="17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" name="Freeform 153"/>
              <p:cNvSpPr>
                <a:spLocks/>
              </p:cNvSpPr>
              <p:nvPr/>
            </p:nvSpPr>
            <p:spPr bwMode="auto">
              <a:xfrm>
                <a:off x="3860" y="3436"/>
                <a:ext cx="34" cy="4"/>
              </a:xfrm>
              <a:custGeom>
                <a:avLst/>
                <a:gdLst>
                  <a:gd name="T0" fmla="*/ 6 w 171"/>
                  <a:gd name="T1" fmla="*/ 0 h 19"/>
                  <a:gd name="T2" fmla="*/ 6 w 171"/>
                  <a:gd name="T3" fmla="*/ 0 h 19"/>
                  <a:gd name="T4" fmla="*/ 6 w 171"/>
                  <a:gd name="T5" fmla="*/ 0 h 19"/>
                  <a:gd name="T6" fmla="*/ 7 w 171"/>
                  <a:gd name="T7" fmla="*/ 0 h 19"/>
                  <a:gd name="T8" fmla="*/ 7 w 171"/>
                  <a:gd name="T9" fmla="*/ 0 h 19"/>
                  <a:gd name="T10" fmla="*/ 7 w 171"/>
                  <a:gd name="T11" fmla="*/ 0 h 19"/>
                  <a:gd name="T12" fmla="*/ 7 w 171"/>
                  <a:gd name="T13" fmla="*/ 0 h 19"/>
                  <a:gd name="T14" fmla="*/ 7 w 171"/>
                  <a:gd name="T15" fmla="*/ 0 h 19"/>
                  <a:gd name="T16" fmla="*/ 7 w 171"/>
                  <a:gd name="T17" fmla="*/ 0 h 19"/>
                  <a:gd name="T18" fmla="*/ 7 w 171"/>
                  <a:gd name="T19" fmla="*/ 0 h 19"/>
                  <a:gd name="T20" fmla="*/ 7 w 171"/>
                  <a:gd name="T21" fmla="*/ 0 h 19"/>
                  <a:gd name="T22" fmla="*/ 7 w 171"/>
                  <a:gd name="T23" fmla="*/ 0 h 19"/>
                  <a:gd name="T24" fmla="*/ 7 w 171"/>
                  <a:gd name="T25" fmla="*/ 1 h 19"/>
                  <a:gd name="T26" fmla="*/ 7 w 171"/>
                  <a:gd name="T27" fmla="*/ 1 h 19"/>
                  <a:gd name="T28" fmla="*/ 7 w 171"/>
                  <a:gd name="T29" fmla="*/ 1 h 19"/>
                  <a:gd name="T30" fmla="*/ 7 w 171"/>
                  <a:gd name="T31" fmla="*/ 1 h 19"/>
                  <a:gd name="T32" fmla="*/ 7 w 171"/>
                  <a:gd name="T33" fmla="*/ 1 h 19"/>
                  <a:gd name="T34" fmla="*/ 7 w 171"/>
                  <a:gd name="T35" fmla="*/ 1 h 19"/>
                  <a:gd name="T36" fmla="*/ 6 w 171"/>
                  <a:gd name="T37" fmla="*/ 1 h 19"/>
                  <a:gd name="T38" fmla="*/ 6 w 171"/>
                  <a:gd name="T39" fmla="*/ 1 h 19"/>
                  <a:gd name="T40" fmla="*/ 6 w 171"/>
                  <a:gd name="T41" fmla="*/ 1 h 19"/>
                  <a:gd name="T42" fmla="*/ 0 w 171"/>
                  <a:gd name="T43" fmla="*/ 1 h 19"/>
                  <a:gd name="T44" fmla="*/ 0 w 171"/>
                  <a:gd name="T45" fmla="*/ 1 h 19"/>
                  <a:gd name="T46" fmla="*/ 0 w 171"/>
                  <a:gd name="T47" fmla="*/ 1 h 19"/>
                  <a:gd name="T48" fmla="*/ 0 w 171"/>
                  <a:gd name="T49" fmla="*/ 1 h 19"/>
                  <a:gd name="T50" fmla="*/ 0 w 171"/>
                  <a:gd name="T51" fmla="*/ 1 h 19"/>
                  <a:gd name="T52" fmla="*/ 0 w 171"/>
                  <a:gd name="T53" fmla="*/ 1 h 19"/>
                  <a:gd name="T54" fmla="*/ 0 w 171"/>
                  <a:gd name="T55" fmla="*/ 1 h 19"/>
                  <a:gd name="T56" fmla="*/ 0 w 171"/>
                  <a:gd name="T57" fmla="*/ 1 h 19"/>
                  <a:gd name="T58" fmla="*/ 0 w 171"/>
                  <a:gd name="T59" fmla="*/ 1 h 19"/>
                  <a:gd name="T60" fmla="*/ 0 w 171"/>
                  <a:gd name="T61" fmla="*/ 0 h 19"/>
                  <a:gd name="T62" fmla="*/ 0 w 171"/>
                  <a:gd name="T63" fmla="*/ 0 h 19"/>
                  <a:gd name="T64" fmla="*/ 0 w 171"/>
                  <a:gd name="T65" fmla="*/ 0 h 19"/>
                  <a:gd name="T66" fmla="*/ 0 w 171"/>
                  <a:gd name="T67" fmla="*/ 0 h 19"/>
                  <a:gd name="T68" fmla="*/ 0 w 171"/>
                  <a:gd name="T69" fmla="*/ 0 h 19"/>
                  <a:gd name="T70" fmla="*/ 0 w 171"/>
                  <a:gd name="T71" fmla="*/ 0 h 19"/>
                  <a:gd name="T72" fmla="*/ 0 w 171"/>
                  <a:gd name="T73" fmla="*/ 0 h 19"/>
                  <a:gd name="T74" fmla="*/ 0 w 171"/>
                  <a:gd name="T75" fmla="*/ 0 h 19"/>
                  <a:gd name="T76" fmla="*/ 0 w 171"/>
                  <a:gd name="T77" fmla="*/ 0 h 19"/>
                  <a:gd name="T78" fmla="*/ 0 w 171"/>
                  <a:gd name="T79" fmla="*/ 0 h 19"/>
                  <a:gd name="T80" fmla="*/ 0 w 171"/>
                  <a:gd name="T81" fmla="*/ 0 h 19"/>
                  <a:gd name="T82" fmla="*/ 0 w 171"/>
                  <a:gd name="T83" fmla="*/ 0 h 19"/>
                  <a:gd name="T84" fmla="*/ 6 w 17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19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6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70" y="5"/>
                    </a:lnTo>
                    <a:lnTo>
                      <a:pt x="170" y="7"/>
                    </a:lnTo>
                    <a:lnTo>
                      <a:pt x="171" y="8"/>
                    </a:lnTo>
                    <a:lnTo>
                      <a:pt x="171" y="9"/>
                    </a:lnTo>
                    <a:lnTo>
                      <a:pt x="171" y="11"/>
                    </a:lnTo>
                    <a:lnTo>
                      <a:pt x="170" y="12"/>
                    </a:lnTo>
                    <a:lnTo>
                      <a:pt x="170" y="14"/>
                    </a:lnTo>
                    <a:lnTo>
                      <a:pt x="168" y="16"/>
                    </a:lnTo>
                    <a:lnTo>
                      <a:pt x="167" y="17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4" name="Freeform 154"/>
              <p:cNvSpPr>
                <a:spLocks/>
              </p:cNvSpPr>
              <p:nvPr/>
            </p:nvSpPr>
            <p:spPr bwMode="auto">
              <a:xfrm>
                <a:off x="3860" y="3472"/>
                <a:ext cx="34" cy="4"/>
              </a:xfrm>
              <a:custGeom>
                <a:avLst/>
                <a:gdLst>
                  <a:gd name="T0" fmla="*/ 6 w 171"/>
                  <a:gd name="T1" fmla="*/ 0 h 19"/>
                  <a:gd name="T2" fmla="*/ 6 w 171"/>
                  <a:gd name="T3" fmla="*/ 0 h 19"/>
                  <a:gd name="T4" fmla="*/ 6 w 171"/>
                  <a:gd name="T5" fmla="*/ 0 h 19"/>
                  <a:gd name="T6" fmla="*/ 7 w 171"/>
                  <a:gd name="T7" fmla="*/ 0 h 19"/>
                  <a:gd name="T8" fmla="*/ 7 w 171"/>
                  <a:gd name="T9" fmla="*/ 0 h 19"/>
                  <a:gd name="T10" fmla="*/ 7 w 171"/>
                  <a:gd name="T11" fmla="*/ 0 h 19"/>
                  <a:gd name="T12" fmla="*/ 7 w 171"/>
                  <a:gd name="T13" fmla="*/ 0 h 19"/>
                  <a:gd name="T14" fmla="*/ 7 w 171"/>
                  <a:gd name="T15" fmla="*/ 0 h 19"/>
                  <a:gd name="T16" fmla="*/ 7 w 171"/>
                  <a:gd name="T17" fmla="*/ 0 h 19"/>
                  <a:gd name="T18" fmla="*/ 7 w 171"/>
                  <a:gd name="T19" fmla="*/ 0 h 19"/>
                  <a:gd name="T20" fmla="*/ 7 w 171"/>
                  <a:gd name="T21" fmla="*/ 0 h 19"/>
                  <a:gd name="T22" fmla="*/ 7 w 171"/>
                  <a:gd name="T23" fmla="*/ 0 h 19"/>
                  <a:gd name="T24" fmla="*/ 7 w 171"/>
                  <a:gd name="T25" fmla="*/ 1 h 19"/>
                  <a:gd name="T26" fmla="*/ 7 w 171"/>
                  <a:gd name="T27" fmla="*/ 1 h 19"/>
                  <a:gd name="T28" fmla="*/ 7 w 171"/>
                  <a:gd name="T29" fmla="*/ 1 h 19"/>
                  <a:gd name="T30" fmla="*/ 7 w 171"/>
                  <a:gd name="T31" fmla="*/ 1 h 19"/>
                  <a:gd name="T32" fmla="*/ 7 w 171"/>
                  <a:gd name="T33" fmla="*/ 1 h 19"/>
                  <a:gd name="T34" fmla="*/ 7 w 171"/>
                  <a:gd name="T35" fmla="*/ 1 h 19"/>
                  <a:gd name="T36" fmla="*/ 6 w 171"/>
                  <a:gd name="T37" fmla="*/ 1 h 19"/>
                  <a:gd name="T38" fmla="*/ 6 w 171"/>
                  <a:gd name="T39" fmla="*/ 1 h 19"/>
                  <a:gd name="T40" fmla="*/ 6 w 171"/>
                  <a:gd name="T41" fmla="*/ 1 h 19"/>
                  <a:gd name="T42" fmla="*/ 0 w 171"/>
                  <a:gd name="T43" fmla="*/ 1 h 19"/>
                  <a:gd name="T44" fmla="*/ 0 w 171"/>
                  <a:gd name="T45" fmla="*/ 1 h 19"/>
                  <a:gd name="T46" fmla="*/ 0 w 171"/>
                  <a:gd name="T47" fmla="*/ 1 h 19"/>
                  <a:gd name="T48" fmla="*/ 0 w 171"/>
                  <a:gd name="T49" fmla="*/ 1 h 19"/>
                  <a:gd name="T50" fmla="*/ 0 w 171"/>
                  <a:gd name="T51" fmla="*/ 1 h 19"/>
                  <a:gd name="T52" fmla="*/ 0 w 171"/>
                  <a:gd name="T53" fmla="*/ 1 h 19"/>
                  <a:gd name="T54" fmla="*/ 0 w 171"/>
                  <a:gd name="T55" fmla="*/ 1 h 19"/>
                  <a:gd name="T56" fmla="*/ 0 w 171"/>
                  <a:gd name="T57" fmla="*/ 1 h 19"/>
                  <a:gd name="T58" fmla="*/ 0 w 171"/>
                  <a:gd name="T59" fmla="*/ 1 h 19"/>
                  <a:gd name="T60" fmla="*/ 0 w 171"/>
                  <a:gd name="T61" fmla="*/ 0 h 19"/>
                  <a:gd name="T62" fmla="*/ 0 w 171"/>
                  <a:gd name="T63" fmla="*/ 0 h 19"/>
                  <a:gd name="T64" fmla="*/ 0 w 171"/>
                  <a:gd name="T65" fmla="*/ 0 h 19"/>
                  <a:gd name="T66" fmla="*/ 0 w 171"/>
                  <a:gd name="T67" fmla="*/ 0 h 19"/>
                  <a:gd name="T68" fmla="*/ 0 w 171"/>
                  <a:gd name="T69" fmla="*/ 0 h 19"/>
                  <a:gd name="T70" fmla="*/ 0 w 171"/>
                  <a:gd name="T71" fmla="*/ 0 h 19"/>
                  <a:gd name="T72" fmla="*/ 0 w 171"/>
                  <a:gd name="T73" fmla="*/ 0 h 19"/>
                  <a:gd name="T74" fmla="*/ 0 w 171"/>
                  <a:gd name="T75" fmla="*/ 0 h 19"/>
                  <a:gd name="T76" fmla="*/ 0 w 171"/>
                  <a:gd name="T77" fmla="*/ 0 h 19"/>
                  <a:gd name="T78" fmla="*/ 0 w 171"/>
                  <a:gd name="T79" fmla="*/ 0 h 19"/>
                  <a:gd name="T80" fmla="*/ 0 w 171"/>
                  <a:gd name="T81" fmla="*/ 0 h 19"/>
                  <a:gd name="T82" fmla="*/ 0 w 171"/>
                  <a:gd name="T83" fmla="*/ 0 h 19"/>
                  <a:gd name="T84" fmla="*/ 6 w 17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19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6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70" y="5"/>
                    </a:lnTo>
                    <a:lnTo>
                      <a:pt x="170" y="7"/>
                    </a:lnTo>
                    <a:lnTo>
                      <a:pt x="171" y="8"/>
                    </a:lnTo>
                    <a:lnTo>
                      <a:pt x="171" y="9"/>
                    </a:lnTo>
                    <a:lnTo>
                      <a:pt x="171" y="11"/>
                    </a:lnTo>
                    <a:lnTo>
                      <a:pt x="170" y="12"/>
                    </a:lnTo>
                    <a:lnTo>
                      <a:pt x="170" y="14"/>
                    </a:lnTo>
                    <a:lnTo>
                      <a:pt x="168" y="15"/>
                    </a:lnTo>
                    <a:lnTo>
                      <a:pt x="167" y="17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5" name="Freeform 155"/>
              <p:cNvSpPr>
                <a:spLocks/>
              </p:cNvSpPr>
              <p:nvPr/>
            </p:nvSpPr>
            <p:spPr bwMode="auto">
              <a:xfrm>
                <a:off x="3860" y="3505"/>
                <a:ext cx="34" cy="3"/>
              </a:xfrm>
              <a:custGeom>
                <a:avLst/>
                <a:gdLst>
                  <a:gd name="T0" fmla="*/ 6 w 171"/>
                  <a:gd name="T1" fmla="*/ 0 h 19"/>
                  <a:gd name="T2" fmla="*/ 6 w 171"/>
                  <a:gd name="T3" fmla="*/ 0 h 19"/>
                  <a:gd name="T4" fmla="*/ 6 w 171"/>
                  <a:gd name="T5" fmla="*/ 0 h 19"/>
                  <a:gd name="T6" fmla="*/ 7 w 171"/>
                  <a:gd name="T7" fmla="*/ 0 h 19"/>
                  <a:gd name="T8" fmla="*/ 7 w 171"/>
                  <a:gd name="T9" fmla="*/ 0 h 19"/>
                  <a:gd name="T10" fmla="*/ 7 w 171"/>
                  <a:gd name="T11" fmla="*/ 0 h 19"/>
                  <a:gd name="T12" fmla="*/ 7 w 171"/>
                  <a:gd name="T13" fmla="*/ 0 h 19"/>
                  <a:gd name="T14" fmla="*/ 7 w 171"/>
                  <a:gd name="T15" fmla="*/ 0 h 19"/>
                  <a:gd name="T16" fmla="*/ 7 w 171"/>
                  <a:gd name="T17" fmla="*/ 0 h 19"/>
                  <a:gd name="T18" fmla="*/ 7 w 171"/>
                  <a:gd name="T19" fmla="*/ 0 h 19"/>
                  <a:gd name="T20" fmla="*/ 7 w 171"/>
                  <a:gd name="T21" fmla="*/ 0 h 19"/>
                  <a:gd name="T22" fmla="*/ 7 w 171"/>
                  <a:gd name="T23" fmla="*/ 0 h 19"/>
                  <a:gd name="T24" fmla="*/ 7 w 171"/>
                  <a:gd name="T25" fmla="*/ 0 h 19"/>
                  <a:gd name="T26" fmla="*/ 7 w 171"/>
                  <a:gd name="T27" fmla="*/ 0 h 19"/>
                  <a:gd name="T28" fmla="*/ 7 w 171"/>
                  <a:gd name="T29" fmla="*/ 0 h 19"/>
                  <a:gd name="T30" fmla="*/ 7 w 171"/>
                  <a:gd name="T31" fmla="*/ 0 h 19"/>
                  <a:gd name="T32" fmla="*/ 7 w 171"/>
                  <a:gd name="T33" fmla="*/ 0 h 19"/>
                  <a:gd name="T34" fmla="*/ 7 w 171"/>
                  <a:gd name="T35" fmla="*/ 0 h 19"/>
                  <a:gd name="T36" fmla="*/ 6 w 171"/>
                  <a:gd name="T37" fmla="*/ 0 h 19"/>
                  <a:gd name="T38" fmla="*/ 6 w 171"/>
                  <a:gd name="T39" fmla="*/ 0 h 19"/>
                  <a:gd name="T40" fmla="*/ 6 w 171"/>
                  <a:gd name="T41" fmla="*/ 0 h 19"/>
                  <a:gd name="T42" fmla="*/ 0 w 171"/>
                  <a:gd name="T43" fmla="*/ 0 h 19"/>
                  <a:gd name="T44" fmla="*/ 0 w 171"/>
                  <a:gd name="T45" fmla="*/ 0 h 19"/>
                  <a:gd name="T46" fmla="*/ 0 w 171"/>
                  <a:gd name="T47" fmla="*/ 0 h 19"/>
                  <a:gd name="T48" fmla="*/ 0 w 171"/>
                  <a:gd name="T49" fmla="*/ 0 h 19"/>
                  <a:gd name="T50" fmla="*/ 0 w 171"/>
                  <a:gd name="T51" fmla="*/ 0 h 19"/>
                  <a:gd name="T52" fmla="*/ 0 w 171"/>
                  <a:gd name="T53" fmla="*/ 0 h 19"/>
                  <a:gd name="T54" fmla="*/ 0 w 171"/>
                  <a:gd name="T55" fmla="*/ 0 h 19"/>
                  <a:gd name="T56" fmla="*/ 0 w 171"/>
                  <a:gd name="T57" fmla="*/ 0 h 19"/>
                  <a:gd name="T58" fmla="*/ 0 w 171"/>
                  <a:gd name="T59" fmla="*/ 0 h 19"/>
                  <a:gd name="T60" fmla="*/ 0 w 171"/>
                  <a:gd name="T61" fmla="*/ 0 h 19"/>
                  <a:gd name="T62" fmla="*/ 0 w 171"/>
                  <a:gd name="T63" fmla="*/ 0 h 19"/>
                  <a:gd name="T64" fmla="*/ 0 w 171"/>
                  <a:gd name="T65" fmla="*/ 0 h 19"/>
                  <a:gd name="T66" fmla="*/ 0 w 171"/>
                  <a:gd name="T67" fmla="*/ 0 h 19"/>
                  <a:gd name="T68" fmla="*/ 0 w 171"/>
                  <a:gd name="T69" fmla="*/ 0 h 19"/>
                  <a:gd name="T70" fmla="*/ 0 w 171"/>
                  <a:gd name="T71" fmla="*/ 0 h 19"/>
                  <a:gd name="T72" fmla="*/ 0 w 171"/>
                  <a:gd name="T73" fmla="*/ 0 h 19"/>
                  <a:gd name="T74" fmla="*/ 0 w 171"/>
                  <a:gd name="T75" fmla="*/ 0 h 19"/>
                  <a:gd name="T76" fmla="*/ 0 w 171"/>
                  <a:gd name="T77" fmla="*/ 0 h 19"/>
                  <a:gd name="T78" fmla="*/ 0 w 171"/>
                  <a:gd name="T79" fmla="*/ 0 h 19"/>
                  <a:gd name="T80" fmla="*/ 0 w 171"/>
                  <a:gd name="T81" fmla="*/ 0 h 19"/>
                  <a:gd name="T82" fmla="*/ 0 w 171"/>
                  <a:gd name="T83" fmla="*/ 0 h 19"/>
                  <a:gd name="T84" fmla="*/ 6 w 17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19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6" y="1"/>
                    </a:lnTo>
                    <a:lnTo>
                      <a:pt x="167" y="2"/>
                    </a:lnTo>
                    <a:lnTo>
                      <a:pt x="168" y="4"/>
                    </a:lnTo>
                    <a:lnTo>
                      <a:pt x="170" y="5"/>
                    </a:lnTo>
                    <a:lnTo>
                      <a:pt x="170" y="7"/>
                    </a:lnTo>
                    <a:lnTo>
                      <a:pt x="171" y="8"/>
                    </a:lnTo>
                    <a:lnTo>
                      <a:pt x="171" y="10"/>
                    </a:lnTo>
                    <a:lnTo>
                      <a:pt x="171" y="11"/>
                    </a:lnTo>
                    <a:lnTo>
                      <a:pt x="170" y="12"/>
                    </a:lnTo>
                    <a:lnTo>
                      <a:pt x="170" y="14"/>
                    </a:lnTo>
                    <a:lnTo>
                      <a:pt x="168" y="16"/>
                    </a:lnTo>
                    <a:lnTo>
                      <a:pt x="167" y="17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6" name="Freeform 156"/>
              <p:cNvSpPr>
                <a:spLocks/>
              </p:cNvSpPr>
              <p:nvPr/>
            </p:nvSpPr>
            <p:spPr bwMode="auto">
              <a:xfrm>
                <a:off x="3860" y="3540"/>
                <a:ext cx="34" cy="4"/>
              </a:xfrm>
              <a:custGeom>
                <a:avLst/>
                <a:gdLst>
                  <a:gd name="T0" fmla="*/ 6 w 171"/>
                  <a:gd name="T1" fmla="*/ 0 h 19"/>
                  <a:gd name="T2" fmla="*/ 6 w 171"/>
                  <a:gd name="T3" fmla="*/ 0 h 19"/>
                  <a:gd name="T4" fmla="*/ 6 w 171"/>
                  <a:gd name="T5" fmla="*/ 0 h 19"/>
                  <a:gd name="T6" fmla="*/ 7 w 171"/>
                  <a:gd name="T7" fmla="*/ 0 h 19"/>
                  <a:gd name="T8" fmla="*/ 7 w 171"/>
                  <a:gd name="T9" fmla="*/ 0 h 19"/>
                  <a:gd name="T10" fmla="*/ 7 w 171"/>
                  <a:gd name="T11" fmla="*/ 0 h 19"/>
                  <a:gd name="T12" fmla="*/ 7 w 171"/>
                  <a:gd name="T13" fmla="*/ 0 h 19"/>
                  <a:gd name="T14" fmla="*/ 7 w 171"/>
                  <a:gd name="T15" fmla="*/ 0 h 19"/>
                  <a:gd name="T16" fmla="*/ 7 w 171"/>
                  <a:gd name="T17" fmla="*/ 0 h 19"/>
                  <a:gd name="T18" fmla="*/ 7 w 171"/>
                  <a:gd name="T19" fmla="*/ 0 h 19"/>
                  <a:gd name="T20" fmla="*/ 7 w 171"/>
                  <a:gd name="T21" fmla="*/ 0 h 19"/>
                  <a:gd name="T22" fmla="*/ 7 w 171"/>
                  <a:gd name="T23" fmla="*/ 0 h 19"/>
                  <a:gd name="T24" fmla="*/ 7 w 171"/>
                  <a:gd name="T25" fmla="*/ 1 h 19"/>
                  <a:gd name="T26" fmla="*/ 7 w 171"/>
                  <a:gd name="T27" fmla="*/ 1 h 19"/>
                  <a:gd name="T28" fmla="*/ 7 w 171"/>
                  <a:gd name="T29" fmla="*/ 1 h 19"/>
                  <a:gd name="T30" fmla="*/ 7 w 171"/>
                  <a:gd name="T31" fmla="*/ 1 h 19"/>
                  <a:gd name="T32" fmla="*/ 7 w 171"/>
                  <a:gd name="T33" fmla="*/ 1 h 19"/>
                  <a:gd name="T34" fmla="*/ 7 w 171"/>
                  <a:gd name="T35" fmla="*/ 1 h 19"/>
                  <a:gd name="T36" fmla="*/ 6 w 171"/>
                  <a:gd name="T37" fmla="*/ 1 h 19"/>
                  <a:gd name="T38" fmla="*/ 6 w 171"/>
                  <a:gd name="T39" fmla="*/ 1 h 19"/>
                  <a:gd name="T40" fmla="*/ 6 w 171"/>
                  <a:gd name="T41" fmla="*/ 1 h 19"/>
                  <a:gd name="T42" fmla="*/ 0 w 171"/>
                  <a:gd name="T43" fmla="*/ 1 h 19"/>
                  <a:gd name="T44" fmla="*/ 0 w 171"/>
                  <a:gd name="T45" fmla="*/ 1 h 19"/>
                  <a:gd name="T46" fmla="*/ 0 w 171"/>
                  <a:gd name="T47" fmla="*/ 1 h 19"/>
                  <a:gd name="T48" fmla="*/ 0 w 171"/>
                  <a:gd name="T49" fmla="*/ 1 h 19"/>
                  <a:gd name="T50" fmla="*/ 0 w 171"/>
                  <a:gd name="T51" fmla="*/ 1 h 19"/>
                  <a:gd name="T52" fmla="*/ 0 w 171"/>
                  <a:gd name="T53" fmla="*/ 1 h 19"/>
                  <a:gd name="T54" fmla="*/ 0 w 171"/>
                  <a:gd name="T55" fmla="*/ 1 h 19"/>
                  <a:gd name="T56" fmla="*/ 0 w 171"/>
                  <a:gd name="T57" fmla="*/ 1 h 19"/>
                  <a:gd name="T58" fmla="*/ 0 w 171"/>
                  <a:gd name="T59" fmla="*/ 1 h 19"/>
                  <a:gd name="T60" fmla="*/ 0 w 171"/>
                  <a:gd name="T61" fmla="*/ 0 h 19"/>
                  <a:gd name="T62" fmla="*/ 0 w 171"/>
                  <a:gd name="T63" fmla="*/ 0 h 19"/>
                  <a:gd name="T64" fmla="*/ 0 w 171"/>
                  <a:gd name="T65" fmla="*/ 0 h 19"/>
                  <a:gd name="T66" fmla="*/ 0 w 171"/>
                  <a:gd name="T67" fmla="*/ 0 h 19"/>
                  <a:gd name="T68" fmla="*/ 0 w 171"/>
                  <a:gd name="T69" fmla="*/ 0 h 19"/>
                  <a:gd name="T70" fmla="*/ 0 w 171"/>
                  <a:gd name="T71" fmla="*/ 0 h 19"/>
                  <a:gd name="T72" fmla="*/ 0 w 171"/>
                  <a:gd name="T73" fmla="*/ 0 h 19"/>
                  <a:gd name="T74" fmla="*/ 0 w 171"/>
                  <a:gd name="T75" fmla="*/ 0 h 19"/>
                  <a:gd name="T76" fmla="*/ 0 w 171"/>
                  <a:gd name="T77" fmla="*/ 0 h 19"/>
                  <a:gd name="T78" fmla="*/ 0 w 171"/>
                  <a:gd name="T79" fmla="*/ 0 h 19"/>
                  <a:gd name="T80" fmla="*/ 0 w 171"/>
                  <a:gd name="T81" fmla="*/ 0 h 19"/>
                  <a:gd name="T82" fmla="*/ 0 w 171"/>
                  <a:gd name="T83" fmla="*/ 0 h 19"/>
                  <a:gd name="T84" fmla="*/ 6 w 17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" h="19"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6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70" y="5"/>
                    </a:lnTo>
                    <a:lnTo>
                      <a:pt x="170" y="7"/>
                    </a:lnTo>
                    <a:lnTo>
                      <a:pt x="171" y="8"/>
                    </a:lnTo>
                    <a:lnTo>
                      <a:pt x="171" y="9"/>
                    </a:lnTo>
                    <a:lnTo>
                      <a:pt x="171" y="11"/>
                    </a:lnTo>
                    <a:lnTo>
                      <a:pt x="170" y="12"/>
                    </a:lnTo>
                    <a:lnTo>
                      <a:pt x="170" y="14"/>
                    </a:lnTo>
                    <a:lnTo>
                      <a:pt x="168" y="15"/>
                    </a:lnTo>
                    <a:lnTo>
                      <a:pt x="167" y="17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2" y="19"/>
                    </a:lnTo>
                    <a:lnTo>
                      <a:pt x="16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7" name="Rectangle 157"/>
              <p:cNvSpPr>
                <a:spLocks noChangeArrowheads="1"/>
              </p:cNvSpPr>
              <p:nvPr/>
            </p:nvSpPr>
            <p:spPr bwMode="auto">
              <a:xfrm>
                <a:off x="3030" y="3264"/>
                <a:ext cx="41" cy="272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88" name="Rectangle 158"/>
              <p:cNvSpPr>
                <a:spLocks noChangeArrowheads="1"/>
              </p:cNvSpPr>
              <p:nvPr/>
            </p:nvSpPr>
            <p:spPr bwMode="auto">
              <a:xfrm>
                <a:off x="3030" y="3286"/>
                <a:ext cx="41" cy="250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89" name="Rectangle 159"/>
              <p:cNvSpPr>
                <a:spLocks noChangeArrowheads="1"/>
              </p:cNvSpPr>
              <p:nvPr/>
            </p:nvSpPr>
            <p:spPr bwMode="auto">
              <a:xfrm>
                <a:off x="3030" y="3309"/>
                <a:ext cx="41" cy="227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0" name="Rectangle 160"/>
              <p:cNvSpPr>
                <a:spLocks noChangeArrowheads="1"/>
              </p:cNvSpPr>
              <p:nvPr/>
            </p:nvSpPr>
            <p:spPr bwMode="auto">
              <a:xfrm>
                <a:off x="3030" y="3332"/>
                <a:ext cx="41" cy="204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1" name="Rectangle 161"/>
              <p:cNvSpPr>
                <a:spLocks noChangeArrowheads="1"/>
              </p:cNvSpPr>
              <p:nvPr/>
            </p:nvSpPr>
            <p:spPr bwMode="auto">
              <a:xfrm>
                <a:off x="3030" y="3354"/>
                <a:ext cx="41" cy="182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2" name="Rectangle 162"/>
              <p:cNvSpPr>
                <a:spLocks noChangeArrowheads="1"/>
              </p:cNvSpPr>
              <p:nvPr/>
            </p:nvSpPr>
            <p:spPr bwMode="auto">
              <a:xfrm>
                <a:off x="3030" y="3377"/>
                <a:ext cx="41" cy="159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3" name="Rectangle 163"/>
              <p:cNvSpPr>
                <a:spLocks noChangeArrowheads="1"/>
              </p:cNvSpPr>
              <p:nvPr/>
            </p:nvSpPr>
            <p:spPr bwMode="auto">
              <a:xfrm>
                <a:off x="3030" y="3400"/>
                <a:ext cx="41" cy="136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4" name="Rectangle 164"/>
              <p:cNvSpPr>
                <a:spLocks noChangeArrowheads="1"/>
              </p:cNvSpPr>
              <p:nvPr/>
            </p:nvSpPr>
            <p:spPr bwMode="auto">
              <a:xfrm>
                <a:off x="3030" y="3423"/>
                <a:ext cx="41" cy="113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5" name="Rectangle 165"/>
              <p:cNvSpPr>
                <a:spLocks noChangeArrowheads="1"/>
              </p:cNvSpPr>
              <p:nvPr/>
            </p:nvSpPr>
            <p:spPr bwMode="auto">
              <a:xfrm>
                <a:off x="3030" y="3445"/>
                <a:ext cx="41" cy="9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6" name="Rectangle 166"/>
              <p:cNvSpPr>
                <a:spLocks noChangeArrowheads="1"/>
              </p:cNvSpPr>
              <p:nvPr/>
            </p:nvSpPr>
            <p:spPr bwMode="auto">
              <a:xfrm>
                <a:off x="3030" y="3468"/>
                <a:ext cx="41" cy="68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7" name="Rectangle 167"/>
              <p:cNvSpPr>
                <a:spLocks noChangeArrowheads="1"/>
              </p:cNvSpPr>
              <p:nvPr/>
            </p:nvSpPr>
            <p:spPr bwMode="auto">
              <a:xfrm>
                <a:off x="3030" y="3491"/>
                <a:ext cx="41" cy="45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8" name="Rectangle 168"/>
              <p:cNvSpPr>
                <a:spLocks noChangeArrowheads="1"/>
              </p:cNvSpPr>
              <p:nvPr/>
            </p:nvSpPr>
            <p:spPr bwMode="auto">
              <a:xfrm>
                <a:off x="3030" y="3513"/>
                <a:ext cx="41" cy="23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699" name="Rectangle 169"/>
              <p:cNvSpPr>
                <a:spLocks noChangeArrowheads="1"/>
              </p:cNvSpPr>
              <p:nvPr/>
            </p:nvSpPr>
            <p:spPr bwMode="auto">
              <a:xfrm>
                <a:off x="3032" y="3266"/>
                <a:ext cx="36" cy="26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0" name="Rectangle 170"/>
              <p:cNvSpPr>
                <a:spLocks noChangeArrowheads="1"/>
              </p:cNvSpPr>
              <p:nvPr/>
            </p:nvSpPr>
            <p:spPr bwMode="auto">
              <a:xfrm>
                <a:off x="3072" y="3278"/>
                <a:ext cx="18" cy="243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1" name="Rectangle 171"/>
              <p:cNvSpPr>
                <a:spLocks noChangeArrowheads="1"/>
              </p:cNvSpPr>
              <p:nvPr/>
            </p:nvSpPr>
            <p:spPr bwMode="auto">
              <a:xfrm>
                <a:off x="3072" y="3300"/>
                <a:ext cx="18" cy="22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2" name="Rectangle 172"/>
              <p:cNvSpPr>
                <a:spLocks noChangeArrowheads="1"/>
              </p:cNvSpPr>
              <p:nvPr/>
            </p:nvSpPr>
            <p:spPr bwMode="auto">
              <a:xfrm>
                <a:off x="3072" y="3322"/>
                <a:ext cx="18" cy="199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3" name="Rectangle 173"/>
              <p:cNvSpPr>
                <a:spLocks noChangeArrowheads="1"/>
              </p:cNvSpPr>
              <p:nvPr/>
            </p:nvSpPr>
            <p:spPr bwMode="auto">
              <a:xfrm>
                <a:off x="3072" y="3345"/>
                <a:ext cx="18" cy="176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4" name="Rectangle 174"/>
              <p:cNvSpPr>
                <a:spLocks noChangeArrowheads="1"/>
              </p:cNvSpPr>
              <p:nvPr/>
            </p:nvSpPr>
            <p:spPr bwMode="auto">
              <a:xfrm>
                <a:off x="3072" y="3367"/>
                <a:ext cx="18" cy="15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5" name="Rectangle 175"/>
              <p:cNvSpPr>
                <a:spLocks noChangeArrowheads="1"/>
              </p:cNvSpPr>
              <p:nvPr/>
            </p:nvSpPr>
            <p:spPr bwMode="auto">
              <a:xfrm>
                <a:off x="3072" y="3389"/>
                <a:ext cx="18" cy="132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6" name="Rectangle 176"/>
              <p:cNvSpPr>
                <a:spLocks noChangeArrowheads="1"/>
              </p:cNvSpPr>
              <p:nvPr/>
            </p:nvSpPr>
            <p:spPr bwMode="auto">
              <a:xfrm>
                <a:off x="3072" y="3411"/>
                <a:ext cx="18" cy="110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7" name="Rectangle 177"/>
              <p:cNvSpPr>
                <a:spLocks noChangeArrowheads="1"/>
              </p:cNvSpPr>
              <p:nvPr/>
            </p:nvSpPr>
            <p:spPr bwMode="auto">
              <a:xfrm>
                <a:off x="3072" y="3434"/>
                <a:ext cx="18" cy="87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8" name="Rectangle 17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8" cy="65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09" name="Rectangle 179"/>
              <p:cNvSpPr>
                <a:spLocks noChangeArrowheads="1"/>
              </p:cNvSpPr>
              <p:nvPr/>
            </p:nvSpPr>
            <p:spPr bwMode="auto">
              <a:xfrm>
                <a:off x="3072" y="3478"/>
                <a:ext cx="18" cy="43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0" name="Rectangle 180"/>
              <p:cNvSpPr>
                <a:spLocks noChangeArrowheads="1"/>
              </p:cNvSpPr>
              <p:nvPr/>
            </p:nvSpPr>
            <p:spPr bwMode="auto">
              <a:xfrm>
                <a:off x="3072" y="3500"/>
                <a:ext cx="18" cy="21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1" name="Rectangle 181"/>
              <p:cNvSpPr>
                <a:spLocks noChangeArrowheads="1"/>
              </p:cNvSpPr>
              <p:nvPr/>
            </p:nvSpPr>
            <p:spPr bwMode="auto">
              <a:xfrm>
                <a:off x="3074" y="3280"/>
                <a:ext cx="13" cy="23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2" name="Rectangle 182"/>
              <p:cNvSpPr>
                <a:spLocks noChangeArrowheads="1"/>
              </p:cNvSpPr>
              <p:nvPr/>
            </p:nvSpPr>
            <p:spPr bwMode="auto">
              <a:xfrm>
                <a:off x="3013" y="3279"/>
                <a:ext cx="18" cy="244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3" name="Rectangle 183"/>
              <p:cNvSpPr>
                <a:spLocks noChangeArrowheads="1"/>
              </p:cNvSpPr>
              <p:nvPr/>
            </p:nvSpPr>
            <p:spPr bwMode="auto">
              <a:xfrm>
                <a:off x="3013" y="3301"/>
                <a:ext cx="18" cy="222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4" name="Rectangle 184"/>
              <p:cNvSpPr>
                <a:spLocks noChangeArrowheads="1"/>
              </p:cNvSpPr>
              <p:nvPr/>
            </p:nvSpPr>
            <p:spPr bwMode="auto">
              <a:xfrm>
                <a:off x="3013" y="3324"/>
                <a:ext cx="18" cy="199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5" name="Rectangle 185"/>
              <p:cNvSpPr>
                <a:spLocks noChangeArrowheads="1"/>
              </p:cNvSpPr>
              <p:nvPr/>
            </p:nvSpPr>
            <p:spPr bwMode="auto">
              <a:xfrm>
                <a:off x="3013" y="3346"/>
                <a:ext cx="18" cy="177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6" name="Rectangle 186"/>
              <p:cNvSpPr>
                <a:spLocks noChangeArrowheads="1"/>
              </p:cNvSpPr>
              <p:nvPr/>
            </p:nvSpPr>
            <p:spPr bwMode="auto">
              <a:xfrm>
                <a:off x="3013" y="3368"/>
                <a:ext cx="18" cy="15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7" name="Rectangle 187"/>
              <p:cNvSpPr>
                <a:spLocks noChangeArrowheads="1"/>
              </p:cNvSpPr>
              <p:nvPr/>
            </p:nvSpPr>
            <p:spPr bwMode="auto">
              <a:xfrm>
                <a:off x="3013" y="3390"/>
                <a:ext cx="18" cy="133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8" name="Rectangle 188"/>
              <p:cNvSpPr>
                <a:spLocks noChangeArrowheads="1"/>
              </p:cNvSpPr>
              <p:nvPr/>
            </p:nvSpPr>
            <p:spPr bwMode="auto">
              <a:xfrm>
                <a:off x="3013" y="3412"/>
                <a:ext cx="18" cy="111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19" name="Rectangle 189"/>
              <p:cNvSpPr>
                <a:spLocks noChangeArrowheads="1"/>
              </p:cNvSpPr>
              <p:nvPr/>
            </p:nvSpPr>
            <p:spPr bwMode="auto">
              <a:xfrm>
                <a:off x="3013" y="3435"/>
                <a:ext cx="18" cy="88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0" name="Rectangle 190"/>
              <p:cNvSpPr>
                <a:spLocks noChangeArrowheads="1"/>
              </p:cNvSpPr>
              <p:nvPr/>
            </p:nvSpPr>
            <p:spPr bwMode="auto">
              <a:xfrm>
                <a:off x="3013" y="3457"/>
                <a:ext cx="18" cy="66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1" name="Rectangle 191"/>
              <p:cNvSpPr>
                <a:spLocks noChangeArrowheads="1"/>
              </p:cNvSpPr>
              <p:nvPr/>
            </p:nvSpPr>
            <p:spPr bwMode="auto">
              <a:xfrm>
                <a:off x="3013" y="3479"/>
                <a:ext cx="18" cy="44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2" name="Rectangle 192"/>
              <p:cNvSpPr>
                <a:spLocks noChangeArrowheads="1"/>
              </p:cNvSpPr>
              <p:nvPr/>
            </p:nvSpPr>
            <p:spPr bwMode="auto">
              <a:xfrm>
                <a:off x="3013" y="3501"/>
                <a:ext cx="18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3" name="Rectangle 193"/>
              <p:cNvSpPr>
                <a:spLocks noChangeArrowheads="1"/>
              </p:cNvSpPr>
              <p:nvPr/>
            </p:nvSpPr>
            <p:spPr bwMode="auto">
              <a:xfrm>
                <a:off x="3015" y="3281"/>
                <a:ext cx="13" cy="23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4" name="Rectangle 194"/>
              <p:cNvSpPr>
                <a:spLocks noChangeArrowheads="1"/>
              </p:cNvSpPr>
              <p:nvPr/>
            </p:nvSpPr>
            <p:spPr bwMode="auto">
              <a:xfrm>
                <a:off x="1576" y="3263"/>
                <a:ext cx="40" cy="273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5" name="Rectangle 195"/>
              <p:cNvSpPr>
                <a:spLocks noChangeArrowheads="1"/>
              </p:cNvSpPr>
              <p:nvPr/>
            </p:nvSpPr>
            <p:spPr bwMode="auto">
              <a:xfrm>
                <a:off x="1576" y="3286"/>
                <a:ext cx="40" cy="250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6" name="Rectangle 196"/>
              <p:cNvSpPr>
                <a:spLocks noChangeArrowheads="1"/>
              </p:cNvSpPr>
              <p:nvPr/>
            </p:nvSpPr>
            <p:spPr bwMode="auto">
              <a:xfrm>
                <a:off x="1576" y="3309"/>
                <a:ext cx="40" cy="227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7" name="Rectangle 197"/>
              <p:cNvSpPr>
                <a:spLocks noChangeArrowheads="1"/>
              </p:cNvSpPr>
              <p:nvPr/>
            </p:nvSpPr>
            <p:spPr bwMode="auto">
              <a:xfrm>
                <a:off x="1576" y="3331"/>
                <a:ext cx="40" cy="205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8" name="Rectangle 198"/>
              <p:cNvSpPr>
                <a:spLocks noChangeArrowheads="1"/>
              </p:cNvSpPr>
              <p:nvPr/>
            </p:nvSpPr>
            <p:spPr bwMode="auto">
              <a:xfrm>
                <a:off x="1576" y="3354"/>
                <a:ext cx="40" cy="182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29" name="Rectangle 199"/>
              <p:cNvSpPr>
                <a:spLocks noChangeArrowheads="1"/>
              </p:cNvSpPr>
              <p:nvPr/>
            </p:nvSpPr>
            <p:spPr bwMode="auto">
              <a:xfrm>
                <a:off x="1576" y="3377"/>
                <a:ext cx="40" cy="159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30" name="Rectangle 200"/>
              <p:cNvSpPr>
                <a:spLocks noChangeArrowheads="1"/>
              </p:cNvSpPr>
              <p:nvPr/>
            </p:nvSpPr>
            <p:spPr bwMode="auto">
              <a:xfrm>
                <a:off x="1576" y="3400"/>
                <a:ext cx="40" cy="136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31" name="Rectangle 201"/>
              <p:cNvSpPr>
                <a:spLocks noChangeArrowheads="1"/>
              </p:cNvSpPr>
              <p:nvPr/>
            </p:nvSpPr>
            <p:spPr bwMode="auto">
              <a:xfrm>
                <a:off x="1576" y="3422"/>
                <a:ext cx="40" cy="114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32" name="Rectangle 202"/>
              <p:cNvSpPr>
                <a:spLocks noChangeArrowheads="1"/>
              </p:cNvSpPr>
              <p:nvPr/>
            </p:nvSpPr>
            <p:spPr bwMode="auto">
              <a:xfrm>
                <a:off x="1576" y="3445"/>
                <a:ext cx="40" cy="9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733" name="Rectangle 203"/>
              <p:cNvSpPr>
                <a:spLocks noChangeArrowheads="1"/>
              </p:cNvSpPr>
              <p:nvPr/>
            </p:nvSpPr>
            <p:spPr bwMode="auto">
              <a:xfrm>
                <a:off x="1576" y="3468"/>
                <a:ext cx="40" cy="68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</p:grpSp>
        <p:grpSp>
          <p:nvGrpSpPr>
            <p:cNvPr id="12" name="Group 204"/>
            <p:cNvGrpSpPr>
              <a:grpSpLocks/>
            </p:cNvGrpSpPr>
            <p:nvPr/>
          </p:nvGrpSpPr>
          <p:grpSpPr bwMode="auto">
            <a:xfrm flipH="1">
              <a:off x="1867" y="3101"/>
              <a:ext cx="3344" cy="623"/>
              <a:chOff x="592" y="3265"/>
              <a:chExt cx="3698" cy="678"/>
            </a:xfrm>
          </p:grpSpPr>
          <p:sp>
            <p:nvSpPr>
              <p:cNvPr id="1334" name="Rectangle 205"/>
              <p:cNvSpPr>
                <a:spLocks noChangeArrowheads="1"/>
              </p:cNvSpPr>
              <p:nvPr/>
            </p:nvSpPr>
            <p:spPr bwMode="auto">
              <a:xfrm>
                <a:off x="1576" y="3491"/>
                <a:ext cx="40" cy="45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35" name="Rectangle 206"/>
              <p:cNvSpPr>
                <a:spLocks noChangeArrowheads="1"/>
              </p:cNvSpPr>
              <p:nvPr/>
            </p:nvSpPr>
            <p:spPr bwMode="auto">
              <a:xfrm>
                <a:off x="1576" y="3513"/>
                <a:ext cx="40" cy="23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36" name="Rectangle 207"/>
              <p:cNvSpPr>
                <a:spLocks noChangeArrowheads="1"/>
              </p:cNvSpPr>
              <p:nvPr/>
            </p:nvSpPr>
            <p:spPr bwMode="auto">
              <a:xfrm>
                <a:off x="1578" y="3265"/>
                <a:ext cx="36" cy="26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37" name="Rectangle 208"/>
              <p:cNvSpPr>
                <a:spLocks noChangeArrowheads="1"/>
              </p:cNvSpPr>
              <p:nvPr/>
            </p:nvSpPr>
            <p:spPr bwMode="auto">
              <a:xfrm>
                <a:off x="1618" y="3278"/>
                <a:ext cx="17" cy="243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38" name="Rectangle 209"/>
              <p:cNvSpPr>
                <a:spLocks noChangeArrowheads="1"/>
              </p:cNvSpPr>
              <p:nvPr/>
            </p:nvSpPr>
            <p:spPr bwMode="auto">
              <a:xfrm>
                <a:off x="1618" y="3300"/>
                <a:ext cx="17" cy="22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39" name="Rectangle 210"/>
              <p:cNvSpPr>
                <a:spLocks noChangeArrowheads="1"/>
              </p:cNvSpPr>
              <p:nvPr/>
            </p:nvSpPr>
            <p:spPr bwMode="auto">
              <a:xfrm>
                <a:off x="1618" y="3322"/>
                <a:ext cx="17" cy="199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0" name="Rectangle 211"/>
              <p:cNvSpPr>
                <a:spLocks noChangeArrowheads="1"/>
              </p:cNvSpPr>
              <p:nvPr/>
            </p:nvSpPr>
            <p:spPr bwMode="auto">
              <a:xfrm>
                <a:off x="1618" y="3344"/>
                <a:ext cx="17" cy="177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1" name="Rectangle 212"/>
              <p:cNvSpPr>
                <a:spLocks noChangeArrowheads="1"/>
              </p:cNvSpPr>
              <p:nvPr/>
            </p:nvSpPr>
            <p:spPr bwMode="auto">
              <a:xfrm>
                <a:off x="1618" y="3367"/>
                <a:ext cx="17" cy="15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2" name="Rectangle 213"/>
              <p:cNvSpPr>
                <a:spLocks noChangeArrowheads="1"/>
              </p:cNvSpPr>
              <p:nvPr/>
            </p:nvSpPr>
            <p:spPr bwMode="auto">
              <a:xfrm>
                <a:off x="1618" y="3389"/>
                <a:ext cx="17" cy="132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3" name="Rectangle 214"/>
              <p:cNvSpPr>
                <a:spLocks noChangeArrowheads="1"/>
              </p:cNvSpPr>
              <p:nvPr/>
            </p:nvSpPr>
            <p:spPr bwMode="auto">
              <a:xfrm>
                <a:off x="1618" y="3411"/>
                <a:ext cx="17" cy="110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4" name="Rectangle 215"/>
              <p:cNvSpPr>
                <a:spLocks noChangeArrowheads="1"/>
              </p:cNvSpPr>
              <p:nvPr/>
            </p:nvSpPr>
            <p:spPr bwMode="auto">
              <a:xfrm>
                <a:off x="1618" y="3433"/>
                <a:ext cx="17" cy="88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5" name="Rectangle 216"/>
              <p:cNvSpPr>
                <a:spLocks noChangeArrowheads="1"/>
              </p:cNvSpPr>
              <p:nvPr/>
            </p:nvSpPr>
            <p:spPr bwMode="auto">
              <a:xfrm>
                <a:off x="1618" y="3455"/>
                <a:ext cx="17" cy="66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6" name="Rectangle 217"/>
              <p:cNvSpPr>
                <a:spLocks noChangeArrowheads="1"/>
              </p:cNvSpPr>
              <p:nvPr/>
            </p:nvSpPr>
            <p:spPr bwMode="auto">
              <a:xfrm>
                <a:off x="1618" y="3477"/>
                <a:ext cx="17" cy="44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7" name="Rectangle 218"/>
              <p:cNvSpPr>
                <a:spLocks noChangeArrowheads="1"/>
              </p:cNvSpPr>
              <p:nvPr/>
            </p:nvSpPr>
            <p:spPr bwMode="auto">
              <a:xfrm>
                <a:off x="1618" y="3499"/>
                <a:ext cx="17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8" name="Rectangle 219"/>
              <p:cNvSpPr>
                <a:spLocks noChangeArrowheads="1"/>
              </p:cNvSpPr>
              <p:nvPr/>
            </p:nvSpPr>
            <p:spPr bwMode="auto">
              <a:xfrm>
                <a:off x="1620" y="3280"/>
                <a:ext cx="13" cy="23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49" name="Rectangle 220"/>
              <p:cNvSpPr>
                <a:spLocks noChangeArrowheads="1"/>
              </p:cNvSpPr>
              <p:nvPr/>
            </p:nvSpPr>
            <p:spPr bwMode="auto">
              <a:xfrm>
                <a:off x="1559" y="3279"/>
                <a:ext cx="17" cy="243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0" name="Rectangle 221"/>
              <p:cNvSpPr>
                <a:spLocks noChangeArrowheads="1"/>
              </p:cNvSpPr>
              <p:nvPr/>
            </p:nvSpPr>
            <p:spPr bwMode="auto">
              <a:xfrm>
                <a:off x="1559" y="3301"/>
                <a:ext cx="17" cy="221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1" name="Rectangle 222"/>
              <p:cNvSpPr>
                <a:spLocks noChangeArrowheads="1"/>
              </p:cNvSpPr>
              <p:nvPr/>
            </p:nvSpPr>
            <p:spPr bwMode="auto">
              <a:xfrm>
                <a:off x="1559" y="3323"/>
                <a:ext cx="17" cy="199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2" name="Rectangle 223"/>
              <p:cNvSpPr>
                <a:spLocks noChangeArrowheads="1"/>
              </p:cNvSpPr>
              <p:nvPr/>
            </p:nvSpPr>
            <p:spPr bwMode="auto">
              <a:xfrm>
                <a:off x="1559" y="3346"/>
                <a:ext cx="17" cy="176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3" name="Rectangle 224"/>
              <p:cNvSpPr>
                <a:spLocks noChangeArrowheads="1"/>
              </p:cNvSpPr>
              <p:nvPr/>
            </p:nvSpPr>
            <p:spPr bwMode="auto">
              <a:xfrm>
                <a:off x="1559" y="3368"/>
                <a:ext cx="17" cy="154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4" name="Rectangle 225"/>
              <p:cNvSpPr>
                <a:spLocks noChangeArrowheads="1"/>
              </p:cNvSpPr>
              <p:nvPr/>
            </p:nvSpPr>
            <p:spPr bwMode="auto">
              <a:xfrm>
                <a:off x="1559" y="3390"/>
                <a:ext cx="17" cy="132"/>
              </a:xfrm>
              <a:prstGeom prst="rect">
                <a:avLst/>
              </a:prstGeom>
              <a:solidFill>
                <a:srgbClr val="7A33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5" name="Rectangle 226"/>
              <p:cNvSpPr>
                <a:spLocks noChangeArrowheads="1"/>
              </p:cNvSpPr>
              <p:nvPr/>
            </p:nvSpPr>
            <p:spPr bwMode="auto">
              <a:xfrm>
                <a:off x="1559" y="3412"/>
                <a:ext cx="17" cy="110"/>
              </a:xfrm>
              <a:prstGeom prst="rect">
                <a:avLst/>
              </a:prstGeom>
              <a:solidFill>
                <a:srgbClr val="913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6" name="Rectangle 227"/>
              <p:cNvSpPr>
                <a:spLocks noChangeArrowheads="1"/>
              </p:cNvSpPr>
              <p:nvPr/>
            </p:nvSpPr>
            <p:spPr bwMode="auto">
              <a:xfrm>
                <a:off x="1559" y="3434"/>
                <a:ext cx="17" cy="88"/>
              </a:xfrm>
              <a:prstGeom prst="rect">
                <a:avLst/>
              </a:prstGeom>
              <a:solidFill>
                <a:srgbClr val="95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7" name="Rectangle 228"/>
              <p:cNvSpPr>
                <a:spLocks noChangeArrowheads="1"/>
              </p:cNvSpPr>
              <p:nvPr/>
            </p:nvSpPr>
            <p:spPr bwMode="auto">
              <a:xfrm>
                <a:off x="1559" y="3456"/>
                <a:ext cx="17" cy="66"/>
              </a:xfrm>
              <a:prstGeom prst="rect">
                <a:avLst/>
              </a:prstGeom>
              <a:solidFill>
                <a:srgbClr val="8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8" name="Rectangle 229"/>
              <p:cNvSpPr>
                <a:spLocks noChangeArrowheads="1"/>
              </p:cNvSpPr>
              <p:nvPr/>
            </p:nvSpPr>
            <p:spPr bwMode="auto">
              <a:xfrm>
                <a:off x="1559" y="3478"/>
                <a:ext cx="17" cy="44"/>
              </a:xfrm>
              <a:prstGeom prst="rect">
                <a:avLst/>
              </a:prstGeom>
              <a:solidFill>
                <a:srgbClr val="8B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59" name="Rectangle 230"/>
              <p:cNvSpPr>
                <a:spLocks noChangeArrowheads="1"/>
              </p:cNvSpPr>
              <p:nvPr/>
            </p:nvSpPr>
            <p:spPr bwMode="auto">
              <a:xfrm>
                <a:off x="1559" y="3500"/>
                <a:ext cx="17" cy="22"/>
              </a:xfrm>
              <a:prstGeom prst="rect">
                <a:avLst/>
              </a:prstGeom>
              <a:solidFill>
                <a:srgbClr val="81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0" name="Rectangle 231"/>
              <p:cNvSpPr>
                <a:spLocks noChangeArrowheads="1"/>
              </p:cNvSpPr>
              <p:nvPr/>
            </p:nvSpPr>
            <p:spPr bwMode="auto">
              <a:xfrm>
                <a:off x="1561" y="3281"/>
                <a:ext cx="13" cy="23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1" name="Rectangle 232"/>
              <p:cNvSpPr>
                <a:spLocks noChangeArrowheads="1"/>
              </p:cNvSpPr>
              <p:nvPr/>
            </p:nvSpPr>
            <p:spPr bwMode="auto">
              <a:xfrm>
                <a:off x="1406" y="3596"/>
                <a:ext cx="35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2" name="Rectangle 233"/>
              <p:cNvSpPr>
                <a:spLocks noChangeArrowheads="1"/>
              </p:cNvSpPr>
              <p:nvPr/>
            </p:nvSpPr>
            <p:spPr bwMode="auto">
              <a:xfrm>
                <a:off x="1345" y="3596"/>
                <a:ext cx="35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3" name="Rectangle 234"/>
              <p:cNvSpPr>
                <a:spLocks noChangeArrowheads="1"/>
              </p:cNvSpPr>
              <p:nvPr/>
            </p:nvSpPr>
            <p:spPr bwMode="auto">
              <a:xfrm>
                <a:off x="1288" y="3596"/>
                <a:ext cx="35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4" name="Rectangle 235"/>
              <p:cNvSpPr>
                <a:spLocks noChangeArrowheads="1"/>
              </p:cNvSpPr>
              <p:nvPr/>
            </p:nvSpPr>
            <p:spPr bwMode="auto">
              <a:xfrm>
                <a:off x="1229" y="3596"/>
                <a:ext cx="35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5" name="Rectangle 236"/>
              <p:cNvSpPr>
                <a:spLocks noChangeArrowheads="1"/>
              </p:cNvSpPr>
              <p:nvPr/>
            </p:nvSpPr>
            <p:spPr bwMode="auto">
              <a:xfrm>
                <a:off x="1172" y="3595"/>
                <a:ext cx="35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6" name="Rectangle 237"/>
              <p:cNvSpPr>
                <a:spLocks noChangeArrowheads="1"/>
              </p:cNvSpPr>
              <p:nvPr/>
            </p:nvSpPr>
            <p:spPr bwMode="auto">
              <a:xfrm>
                <a:off x="1112" y="3596"/>
                <a:ext cx="35" cy="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7" name="Rectangle 238"/>
              <p:cNvSpPr>
                <a:spLocks noChangeArrowheads="1"/>
              </p:cNvSpPr>
              <p:nvPr/>
            </p:nvSpPr>
            <p:spPr bwMode="auto">
              <a:xfrm>
                <a:off x="1055" y="3604"/>
                <a:ext cx="37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8" name="Rectangle 239"/>
              <p:cNvSpPr>
                <a:spLocks noChangeArrowheads="1"/>
              </p:cNvSpPr>
              <p:nvPr/>
            </p:nvSpPr>
            <p:spPr bwMode="auto">
              <a:xfrm>
                <a:off x="997" y="3604"/>
                <a:ext cx="37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69" name="Rectangle 240"/>
              <p:cNvSpPr>
                <a:spLocks noChangeArrowheads="1"/>
              </p:cNvSpPr>
              <p:nvPr/>
            </p:nvSpPr>
            <p:spPr bwMode="auto">
              <a:xfrm>
                <a:off x="939" y="3604"/>
                <a:ext cx="37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0" name="Rectangle 241"/>
              <p:cNvSpPr>
                <a:spLocks noChangeArrowheads="1"/>
              </p:cNvSpPr>
              <p:nvPr/>
            </p:nvSpPr>
            <p:spPr bwMode="auto">
              <a:xfrm>
                <a:off x="881" y="3604"/>
                <a:ext cx="37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1" name="Rectangle 242"/>
              <p:cNvSpPr>
                <a:spLocks noChangeArrowheads="1"/>
              </p:cNvSpPr>
              <p:nvPr/>
            </p:nvSpPr>
            <p:spPr bwMode="auto">
              <a:xfrm>
                <a:off x="820" y="3604"/>
                <a:ext cx="37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2" name="Rectangle 243"/>
              <p:cNvSpPr>
                <a:spLocks noChangeArrowheads="1"/>
              </p:cNvSpPr>
              <p:nvPr/>
            </p:nvSpPr>
            <p:spPr bwMode="auto">
              <a:xfrm>
                <a:off x="762" y="3604"/>
                <a:ext cx="37" cy="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3" name="Rectangle 244"/>
              <p:cNvSpPr>
                <a:spLocks noChangeArrowheads="1"/>
              </p:cNvSpPr>
              <p:nvPr/>
            </p:nvSpPr>
            <p:spPr bwMode="auto">
              <a:xfrm>
                <a:off x="708" y="3619"/>
                <a:ext cx="37" cy="1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4" name="Rectangle 245"/>
              <p:cNvSpPr>
                <a:spLocks noChangeArrowheads="1"/>
              </p:cNvSpPr>
              <p:nvPr/>
            </p:nvSpPr>
            <p:spPr bwMode="auto">
              <a:xfrm>
                <a:off x="649" y="3619"/>
                <a:ext cx="37" cy="1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5" name="Rectangle 246"/>
              <p:cNvSpPr>
                <a:spLocks noChangeArrowheads="1"/>
              </p:cNvSpPr>
              <p:nvPr/>
            </p:nvSpPr>
            <p:spPr bwMode="auto">
              <a:xfrm>
                <a:off x="592" y="3619"/>
                <a:ext cx="37" cy="1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6" name="Rectangle 247"/>
              <p:cNvSpPr>
                <a:spLocks noChangeArrowheads="1"/>
              </p:cNvSpPr>
              <p:nvPr/>
            </p:nvSpPr>
            <p:spPr bwMode="auto">
              <a:xfrm>
                <a:off x="3859" y="3588"/>
                <a:ext cx="32" cy="4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7" name="Rectangle 248"/>
              <p:cNvSpPr>
                <a:spLocks noChangeArrowheads="1"/>
              </p:cNvSpPr>
              <p:nvPr/>
            </p:nvSpPr>
            <p:spPr bwMode="auto">
              <a:xfrm>
                <a:off x="3817" y="3598"/>
                <a:ext cx="16" cy="2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8" name="Rectangle 249"/>
              <p:cNvSpPr>
                <a:spLocks noChangeArrowheads="1"/>
              </p:cNvSpPr>
              <p:nvPr/>
            </p:nvSpPr>
            <p:spPr bwMode="auto">
              <a:xfrm>
                <a:off x="3802" y="3587"/>
                <a:ext cx="13" cy="4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79" name="Rectangle 250"/>
              <p:cNvSpPr>
                <a:spLocks noChangeArrowheads="1"/>
              </p:cNvSpPr>
              <p:nvPr/>
            </p:nvSpPr>
            <p:spPr bwMode="auto">
              <a:xfrm>
                <a:off x="3780" y="3586"/>
                <a:ext cx="13" cy="4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80" name="Rectangle 251"/>
              <p:cNvSpPr>
                <a:spLocks noChangeArrowheads="1"/>
              </p:cNvSpPr>
              <p:nvPr/>
            </p:nvSpPr>
            <p:spPr bwMode="auto">
              <a:xfrm>
                <a:off x="3761" y="3598"/>
                <a:ext cx="17" cy="2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81" name="Rectangle 252"/>
              <p:cNvSpPr>
                <a:spLocks noChangeArrowheads="1"/>
              </p:cNvSpPr>
              <p:nvPr/>
            </p:nvSpPr>
            <p:spPr bwMode="auto">
              <a:xfrm>
                <a:off x="3678" y="3566"/>
                <a:ext cx="68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82" name="Rectangle 253"/>
              <p:cNvSpPr>
                <a:spLocks noChangeArrowheads="1"/>
              </p:cNvSpPr>
              <p:nvPr/>
            </p:nvSpPr>
            <p:spPr bwMode="auto">
              <a:xfrm>
                <a:off x="3652" y="3649"/>
                <a:ext cx="12" cy="2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83" name="Rectangle 254"/>
              <p:cNvSpPr>
                <a:spLocks noChangeArrowheads="1"/>
              </p:cNvSpPr>
              <p:nvPr/>
            </p:nvSpPr>
            <p:spPr bwMode="auto">
              <a:xfrm>
                <a:off x="3570" y="3642"/>
                <a:ext cx="68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84" name="Rectangle 255"/>
              <p:cNvSpPr>
                <a:spLocks noChangeArrowheads="1"/>
              </p:cNvSpPr>
              <p:nvPr/>
            </p:nvSpPr>
            <p:spPr bwMode="auto">
              <a:xfrm>
                <a:off x="3784" y="3649"/>
                <a:ext cx="31" cy="6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85" name="Rectangle 256"/>
              <p:cNvSpPr>
                <a:spLocks noChangeArrowheads="1"/>
              </p:cNvSpPr>
              <p:nvPr/>
            </p:nvSpPr>
            <p:spPr bwMode="auto">
              <a:xfrm>
                <a:off x="3789" y="3714"/>
                <a:ext cx="20" cy="2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86" name="Rectangle 257"/>
              <p:cNvSpPr>
                <a:spLocks noChangeArrowheads="1"/>
              </p:cNvSpPr>
              <p:nvPr/>
            </p:nvSpPr>
            <p:spPr bwMode="auto">
              <a:xfrm>
                <a:off x="3762" y="3649"/>
                <a:ext cx="10" cy="2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87" name="Freeform 258"/>
              <p:cNvSpPr>
                <a:spLocks/>
              </p:cNvSpPr>
              <p:nvPr/>
            </p:nvSpPr>
            <p:spPr bwMode="auto">
              <a:xfrm>
                <a:off x="3665" y="3659"/>
                <a:ext cx="13" cy="2"/>
              </a:xfrm>
              <a:custGeom>
                <a:avLst/>
                <a:gdLst>
                  <a:gd name="T0" fmla="*/ 2 w 65"/>
                  <a:gd name="T1" fmla="*/ 0 h 8"/>
                  <a:gd name="T2" fmla="*/ 2 w 65"/>
                  <a:gd name="T3" fmla="*/ 0 h 8"/>
                  <a:gd name="T4" fmla="*/ 2 w 65"/>
                  <a:gd name="T5" fmla="*/ 0 h 8"/>
                  <a:gd name="T6" fmla="*/ 3 w 65"/>
                  <a:gd name="T7" fmla="*/ 0 h 8"/>
                  <a:gd name="T8" fmla="*/ 3 w 65"/>
                  <a:gd name="T9" fmla="*/ 0 h 8"/>
                  <a:gd name="T10" fmla="*/ 3 w 65"/>
                  <a:gd name="T11" fmla="*/ 0 h 8"/>
                  <a:gd name="T12" fmla="*/ 3 w 65"/>
                  <a:gd name="T13" fmla="*/ 0 h 8"/>
                  <a:gd name="T14" fmla="*/ 3 w 65"/>
                  <a:gd name="T15" fmla="*/ 0 h 8"/>
                  <a:gd name="T16" fmla="*/ 3 w 65"/>
                  <a:gd name="T17" fmla="*/ 0 h 8"/>
                  <a:gd name="T18" fmla="*/ 3 w 65"/>
                  <a:gd name="T19" fmla="*/ 0 h 8"/>
                  <a:gd name="T20" fmla="*/ 3 w 65"/>
                  <a:gd name="T21" fmla="*/ 0 h 8"/>
                  <a:gd name="T22" fmla="*/ 3 w 65"/>
                  <a:gd name="T23" fmla="*/ 0 h 8"/>
                  <a:gd name="T24" fmla="*/ 3 w 65"/>
                  <a:gd name="T25" fmla="*/ 0 h 8"/>
                  <a:gd name="T26" fmla="*/ 3 w 65"/>
                  <a:gd name="T27" fmla="*/ 1 h 8"/>
                  <a:gd name="T28" fmla="*/ 3 w 65"/>
                  <a:gd name="T29" fmla="*/ 1 h 8"/>
                  <a:gd name="T30" fmla="*/ 3 w 65"/>
                  <a:gd name="T31" fmla="*/ 1 h 8"/>
                  <a:gd name="T32" fmla="*/ 3 w 65"/>
                  <a:gd name="T33" fmla="*/ 1 h 8"/>
                  <a:gd name="T34" fmla="*/ 3 w 65"/>
                  <a:gd name="T35" fmla="*/ 1 h 8"/>
                  <a:gd name="T36" fmla="*/ 2 w 65"/>
                  <a:gd name="T37" fmla="*/ 1 h 8"/>
                  <a:gd name="T38" fmla="*/ 2 w 65"/>
                  <a:gd name="T39" fmla="*/ 1 h 8"/>
                  <a:gd name="T40" fmla="*/ 2 w 65"/>
                  <a:gd name="T41" fmla="*/ 1 h 8"/>
                  <a:gd name="T42" fmla="*/ 0 w 65"/>
                  <a:gd name="T43" fmla="*/ 1 h 8"/>
                  <a:gd name="T44" fmla="*/ 0 w 65"/>
                  <a:gd name="T45" fmla="*/ 1 h 8"/>
                  <a:gd name="T46" fmla="*/ 0 w 65"/>
                  <a:gd name="T47" fmla="*/ 1 h 8"/>
                  <a:gd name="T48" fmla="*/ 0 w 65"/>
                  <a:gd name="T49" fmla="*/ 1 h 8"/>
                  <a:gd name="T50" fmla="*/ 0 w 65"/>
                  <a:gd name="T51" fmla="*/ 1 h 8"/>
                  <a:gd name="T52" fmla="*/ 0 w 65"/>
                  <a:gd name="T53" fmla="*/ 1 h 8"/>
                  <a:gd name="T54" fmla="*/ 0 w 65"/>
                  <a:gd name="T55" fmla="*/ 1 h 8"/>
                  <a:gd name="T56" fmla="*/ 0 w 65"/>
                  <a:gd name="T57" fmla="*/ 1 h 8"/>
                  <a:gd name="T58" fmla="*/ 0 w 65"/>
                  <a:gd name="T59" fmla="*/ 0 h 8"/>
                  <a:gd name="T60" fmla="*/ 0 w 65"/>
                  <a:gd name="T61" fmla="*/ 0 h 8"/>
                  <a:gd name="T62" fmla="*/ 0 w 65"/>
                  <a:gd name="T63" fmla="*/ 0 h 8"/>
                  <a:gd name="T64" fmla="*/ 0 w 65"/>
                  <a:gd name="T65" fmla="*/ 0 h 8"/>
                  <a:gd name="T66" fmla="*/ 0 w 65"/>
                  <a:gd name="T67" fmla="*/ 0 h 8"/>
                  <a:gd name="T68" fmla="*/ 0 w 65"/>
                  <a:gd name="T69" fmla="*/ 0 h 8"/>
                  <a:gd name="T70" fmla="*/ 0 w 65"/>
                  <a:gd name="T71" fmla="*/ 0 h 8"/>
                  <a:gd name="T72" fmla="*/ 0 w 65"/>
                  <a:gd name="T73" fmla="*/ 0 h 8"/>
                  <a:gd name="T74" fmla="*/ 0 w 65"/>
                  <a:gd name="T75" fmla="*/ 0 h 8"/>
                  <a:gd name="T76" fmla="*/ 0 w 65"/>
                  <a:gd name="T77" fmla="*/ 0 h 8"/>
                  <a:gd name="T78" fmla="*/ 0 w 65"/>
                  <a:gd name="T79" fmla="*/ 0 h 8"/>
                  <a:gd name="T80" fmla="*/ 0 w 65"/>
                  <a:gd name="T81" fmla="*/ 0 h 8"/>
                  <a:gd name="T82" fmla="*/ 0 w 65"/>
                  <a:gd name="T83" fmla="*/ 0 h 8"/>
                  <a:gd name="T84" fmla="*/ 2 w 65"/>
                  <a:gd name="T85" fmla="*/ 0 h 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" h="8">
                    <a:moveTo>
                      <a:pt x="62" y="0"/>
                    </a:move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5" y="7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8" name="Freeform 259"/>
              <p:cNvSpPr>
                <a:spLocks/>
              </p:cNvSpPr>
              <p:nvPr/>
            </p:nvSpPr>
            <p:spPr bwMode="auto">
              <a:xfrm>
                <a:off x="3640" y="3659"/>
                <a:ext cx="11" cy="1"/>
              </a:xfrm>
              <a:custGeom>
                <a:avLst/>
                <a:gdLst>
                  <a:gd name="T0" fmla="*/ 2 w 58"/>
                  <a:gd name="T1" fmla="*/ 0 h 7"/>
                  <a:gd name="T2" fmla="*/ 2 w 58"/>
                  <a:gd name="T3" fmla="*/ 0 h 7"/>
                  <a:gd name="T4" fmla="*/ 2 w 58"/>
                  <a:gd name="T5" fmla="*/ 0 h 7"/>
                  <a:gd name="T6" fmla="*/ 2 w 58"/>
                  <a:gd name="T7" fmla="*/ 0 h 7"/>
                  <a:gd name="T8" fmla="*/ 2 w 58"/>
                  <a:gd name="T9" fmla="*/ 0 h 7"/>
                  <a:gd name="T10" fmla="*/ 2 w 58"/>
                  <a:gd name="T11" fmla="*/ 0 h 7"/>
                  <a:gd name="T12" fmla="*/ 2 w 58"/>
                  <a:gd name="T13" fmla="*/ 0 h 7"/>
                  <a:gd name="T14" fmla="*/ 2 w 58"/>
                  <a:gd name="T15" fmla="*/ 0 h 7"/>
                  <a:gd name="T16" fmla="*/ 2 w 58"/>
                  <a:gd name="T17" fmla="*/ 0 h 7"/>
                  <a:gd name="T18" fmla="*/ 2 w 58"/>
                  <a:gd name="T19" fmla="*/ 0 h 7"/>
                  <a:gd name="T20" fmla="*/ 2 w 58"/>
                  <a:gd name="T21" fmla="*/ 0 h 7"/>
                  <a:gd name="T22" fmla="*/ 2 w 58"/>
                  <a:gd name="T23" fmla="*/ 0 h 7"/>
                  <a:gd name="T24" fmla="*/ 2 w 58"/>
                  <a:gd name="T25" fmla="*/ 0 h 7"/>
                  <a:gd name="T26" fmla="*/ 2 w 58"/>
                  <a:gd name="T27" fmla="*/ 0 h 7"/>
                  <a:gd name="T28" fmla="*/ 2 w 58"/>
                  <a:gd name="T29" fmla="*/ 0 h 7"/>
                  <a:gd name="T30" fmla="*/ 2 w 58"/>
                  <a:gd name="T31" fmla="*/ 0 h 7"/>
                  <a:gd name="T32" fmla="*/ 2 w 58"/>
                  <a:gd name="T33" fmla="*/ 0 h 7"/>
                  <a:gd name="T34" fmla="*/ 2 w 58"/>
                  <a:gd name="T35" fmla="*/ 0 h 7"/>
                  <a:gd name="T36" fmla="*/ 2 w 58"/>
                  <a:gd name="T37" fmla="*/ 0 h 7"/>
                  <a:gd name="T38" fmla="*/ 2 w 58"/>
                  <a:gd name="T39" fmla="*/ 0 h 7"/>
                  <a:gd name="T40" fmla="*/ 2 w 58"/>
                  <a:gd name="T41" fmla="*/ 0 h 7"/>
                  <a:gd name="T42" fmla="*/ 0 w 58"/>
                  <a:gd name="T43" fmla="*/ 0 h 7"/>
                  <a:gd name="T44" fmla="*/ 0 w 58"/>
                  <a:gd name="T45" fmla="*/ 0 h 7"/>
                  <a:gd name="T46" fmla="*/ 0 w 58"/>
                  <a:gd name="T47" fmla="*/ 0 h 7"/>
                  <a:gd name="T48" fmla="*/ 0 w 58"/>
                  <a:gd name="T49" fmla="*/ 0 h 7"/>
                  <a:gd name="T50" fmla="*/ 0 w 58"/>
                  <a:gd name="T51" fmla="*/ 0 h 7"/>
                  <a:gd name="T52" fmla="*/ 0 w 58"/>
                  <a:gd name="T53" fmla="*/ 0 h 7"/>
                  <a:gd name="T54" fmla="*/ 0 w 58"/>
                  <a:gd name="T55" fmla="*/ 0 h 7"/>
                  <a:gd name="T56" fmla="*/ 0 w 58"/>
                  <a:gd name="T57" fmla="*/ 0 h 7"/>
                  <a:gd name="T58" fmla="*/ 0 w 58"/>
                  <a:gd name="T59" fmla="*/ 0 h 7"/>
                  <a:gd name="T60" fmla="*/ 0 w 58"/>
                  <a:gd name="T61" fmla="*/ 0 h 7"/>
                  <a:gd name="T62" fmla="*/ 0 w 58"/>
                  <a:gd name="T63" fmla="*/ 0 h 7"/>
                  <a:gd name="T64" fmla="*/ 0 w 58"/>
                  <a:gd name="T65" fmla="*/ 0 h 7"/>
                  <a:gd name="T66" fmla="*/ 0 w 58"/>
                  <a:gd name="T67" fmla="*/ 0 h 7"/>
                  <a:gd name="T68" fmla="*/ 0 w 58"/>
                  <a:gd name="T69" fmla="*/ 0 h 7"/>
                  <a:gd name="T70" fmla="*/ 0 w 58"/>
                  <a:gd name="T71" fmla="*/ 0 h 7"/>
                  <a:gd name="T72" fmla="*/ 0 w 58"/>
                  <a:gd name="T73" fmla="*/ 0 h 7"/>
                  <a:gd name="T74" fmla="*/ 0 w 58"/>
                  <a:gd name="T75" fmla="*/ 0 h 7"/>
                  <a:gd name="T76" fmla="*/ 0 w 58"/>
                  <a:gd name="T77" fmla="*/ 0 h 7"/>
                  <a:gd name="T78" fmla="*/ 0 w 58"/>
                  <a:gd name="T79" fmla="*/ 0 h 7"/>
                  <a:gd name="T80" fmla="*/ 0 w 58"/>
                  <a:gd name="T81" fmla="*/ 0 h 7"/>
                  <a:gd name="T82" fmla="*/ 0 w 58"/>
                  <a:gd name="T83" fmla="*/ 0 h 7"/>
                  <a:gd name="T84" fmla="*/ 2 w 58"/>
                  <a:gd name="T85" fmla="*/ 0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" h="7">
                    <a:moveTo>
                      <a:pt x="55" y="0"/>
                    </a:move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9" name="Freeform 260"/>
              <p:cNvSpPr>
                <a:spLocks/>
              </p:cNvSpPr>
              <p:nvPr/>
            </p:nvSpPr>
            <p:spPr bwMode="auto">
              <a:xfrm>
                <a:off x="3590" y="3640"/>
                <a:ext cx="2" cy="42"/>
              </a:xfrm>
              <a:custGeom>
                <a:avLst/>
                <a:gdLst>
                  <a:gd name="T0" fmla="*/ 0 w 8"/>
                  <a:gd name="T1" fmla="*/ 0 h 208"/>
                  <a:gd name="T2" fmla="*/ 0 w 8"/>
                  <a:gd name="T3" fmla="*/ 0 h 208"/>
                  <a:gd name="T4" fmla="*/ 0 w 8"/>
                  <a:gd name="T5" fmla="*/ 0 h 208"/>
                  <a:gd name="T6" fmla="*/ 0 w 8"/>
                  <a:gd name="T7" fmla="*/ 0 h 208"/>
                  <a:gd name="T8" fmla="*/ 0 w 8"/>
                  <a:gd name="T9" fmla="*/ 0 h 208"/>
                  <a:gd name="T10" fmla="*/ 0 w 8"/>
                  <a:gd name="T11" fmla="*/ 0 h 208"/>
                  <a:gd name="T12" fmla="*/ 0 w 8"/>
                  <a:gd name="T13" fmla="*/ 0 h 208"/>
                  <a:gd name="T14" fmla="*/ 0 w 8"/>
                  <a:gd name="T15" fmla="*/ 0 h 208"/>
                  <a:gd name="T16" fmla="*/ 0 w 8"/>
                  <a:gd name="T17" fmla="*/ 0 h 208"/>
                  <a:gd name="T18" fmla="*/ 0 w 8"/>
                  <a:gd name="T19" fmla="*/ 0 h 208"/>
                  <a:gd name="T20" fmla="*/ 0 w 8"/>
                  <a:gd name="T21" fmla="*/ 0 h 208"/>
                  <a:gd name="T22" fmla="*/ 0 w 8"/>
                  <a:gd name="T23" fmla="*/ 0 h 208"/>
                  <a:gd name="T24" fmla="*/ 0 w 8"/>
                  <a:gd name="T25" fmla="*/ 0 h 208"/>
                  <a:gd name="T26" fmla="*/ 1 w 8"/>
                  <a:gd name="T27" fmla="*/ 0 h 208"/>
                  <a:gd name="T28" fmla="*/ 1 w 8"/>
                  <a:gd name="T29" fmla="*/ 0 h 208"/>
                  <a:gd name="T30" fmla="*/ 1 w 8"/>
                  <a:gd name="T31" fmla="*/ 0 h 208"/>
                  <a:gd name="T32" fmla="*/ 1 w 8"/>
                  <a:gd name="T33" fmla="*/ 0 h 208"/>
                  <a:gd name="T34" fmla="*/ 1 w 8"/>
                  <a:gd name="T35" fmla="*/ 0 h 208"/>
                  <a:gd name="T36" fmla="*/ 1 w 8"/>
                  <a:gd name="T37" fmla="*/ 0 h 208"/>
                  <a:gd name="T38" fmla="*/ 1 w 8"/>
                  <a:gd name="T39" fmla="*/ 0 h 208"/>
                  <a:gd name="T40" fmla="*/ 1 w 8"/>
                  <a:gd name="T41" fmla="*/ 0 h 208"/>
                  <a:gd name="T42" fmla="*/ 1 w 8"/>
                  <a:gd name="T43" fmla="*/ 8 h 208"/>
                  <a:gd name="T44" fmla="*/ 1 w 8"/>
                  <a:gd name="T45" fmla="*/ 8 h 208"/>
                  <a:gd name="T46" fmla="*/ 1 w 8"/>
                  <a:gd name="T47" fmla="*/ 8 h 208"/>
                  <a:gd name="T48" fmla="*/ 1 w 8"/>
                  <a:gd name="T49" fmla="*/ 8 h 208"/>
                  <a:gd name="T50" fmla="*/ 1 w 8"/>
                  <a:gd name="T51" fmla="*/ 8 h 208"/>
                  <a:gd name="T52" fmla="*/ 1 w 8"/>
                  <a:gd name="T53" fmla="*/ 8 h 208"/>
                  <a:gd name="T54" fmla="*/ 1 w 8"/>
                  <a:gd name="T55" fmla="*/ 8 h 208"/>
                  <a:gd name="T56" fmla="*/ 1 w 8"/>
                  <a:gd name="T57" fmla="*/ 8 h 208"/>
                  <a:gd name="T58" fmla="*/ 0 w 8"/>
                  <a:gd name="T59" fmla="*/ 8 h 208"/>
                  <a:gd name="T60" fmla="*/ 0 w 8"/>
                  <a:gd name="T61" fmla="*/ 8 h 208"/>
                  <a:gd name="T62" fmla="*/ 0 w 8"/>
                  <a:gd name="T63" fmla="*/ 8 h 208"/>
                  <a:gd name="T64" fmla="*/ 0 w 8"/>
                  <a:gd name="T65" fmla="*/ 8 h 208"/>
                  <a:gd name="T66" fmla="*/ 0 w 8"/>
                  <a:gd name="T67" fmla="*/ 8 h 208"/>
                  <a:gd name="T68" fmla="*/ 0 w 8"/>
                  <a:gd name="T69" fmla="*/ 8 h 208"/>
                  <a:gd name="T70" fmla="*/ 0 w 8"/>
                  <a:gd name="T71" fmla="*/ 8 h 208"/>
                  <a:gd name="T72" fmla="*/ 0 w 8"/>
                  <a:gd name="T73" fmla="*/ 8 h 208"/>
                  <a:gd name="T74" fmla="*/ 0 w 8"/>
                  <a:gd name="T75" fmla="*/ 8 h 208"/>
                  <a:gd name="T76" fmla="*/ 0 w 8"/>
                  <a:gd name="T77" fmla="*/ 8 h 208"/>
                  <a:gd name="T78" fmla="*/ 0 w 8"/>
                  <a:gd name="T79" fmla="*/ 8 h 208"/>
                  <a:gd name="T80" fmla="*/ 0 w 8"/>
                  <a:gd name="T81" fmla="*/ 8 h 208"/>
                  <a:gd name="T82" fmla="*/ 0 w 8"/>
                  <a:gd name="T83" fmla="*/ 8 h 208"/>
                  <a:gd name="T84" fmla="*/ 0 w 8"/>
                  <a:gd name="T85" fmla="*/ 0 h 20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" h="208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204"/>
                    </a:lnTo>
                    <a:lnTo>
                      <a:pt x="8" y="206"/>
                    </a:lnTo>
                    <a:lnTo>
                      <a:pt x="8" y="207"/>
                    </a:lnTo>
                    <a:lnTo>
                      <a:pt x="6" y="208"/>
                    </a:lnTo>
                    <a:lnTo>
                      <a:pt x="5" y="208"/>
                    </a:lnTo>
                    <a:lnTo>
                      <a:pt x="4" y="208"/>
                    </a:lnTo>
                    <a:lnTo>
                      <a:pt x="3" y="208"/>
                    </a:lnTo>
                    <a:lnTo>
                      <a:pt x="1" y="208"/>
                    </a:lnTo>
                    <a:lnTo>
                      <a:pt x="0" y="207"/>
                    </a:lnTo>
                    <a:lnTo>
                      <a:pt x="0" y="206"/>
                    </a:lnTo>
                    <a:lnTo>
                      <a:pt x="0" y="20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0" name="Freeform 261"/>
              <p:cNvSpPr>
                <a:spLocks/>
              </p:cNvSpPr>
              <p:nvPr/>
            </p:nvSpPr>
            <p:spPr bwMode="auto">
              <a:xfrm>
                <a:off x="3833" y="3608"/>
                <a:ext cx="26" cy="1"/>
              </a:xfrm>
              <a:custGeom>
                <a:avLst/>
                <a:gdLst>
                  <a:gd name="T0" fmla="*/ 5 w 130"/>
                  <a:gd name="T1" fmla="*/ 0 h 7"/>
                  <a:gd name="T2" fmla="*/ 5 w 130"/>
                  <a:gd name="T3" fmla="*/ 0 h 7"/>
                  <a:gd name="T4" fmla="*/ 5 w 130"/>
                  <a:gd name="T5" fmla="*/ 0 h 7"/>
                  <a:gd name="T6" fmla="*/ 5 w 130"/>
                  <a:gd name="T7" fmla="*/ 0 h 7"/>
                  <a:gd name="T8" fmla="*/ 5 w 130"/>
                  <a:gd name="T9" fmla="*/ 0 h 7"/>
                  <a:gd name="T10" fmla="*/ 5 w 130"/>
                  <a:gd name="T11" fmla="*/ 0 h 7"/>
                  <a:gd name="T12" fmla="*/ 5 w 130"/>
                  <a:gd name="T13" fmla="*/ 0 h 7"/>
                  <a:gd name="T14" fmla="*/ 5 w 130"/>
                  <a:gd name="T15" fmla="*/ 0 h 7"/>
                  <a:gd name="T16" fmla="*/ 5 w 130"/>
                  <a:gd name="T17" fmla="*/ 0 h 7"/>
                  <a:gd name="T18" fmla="*/ 5 w 130"/>
                  <a:gd name="T19" fmla="*/ 0 h 7"/>
                  <a:gd name="T20" fmla="*/ 5 w 130"/>
                  <a:gd name="T21" fmla="*/ 0 h 7"/>
                  <a:gd name="T22" fmla="*/ 5 w 130"/>
                  <a:gd name="T23" fmla="*/ 0 h 7"/>
                  <a:gd name="T24" fmla="*/ 5 w 130"/>
                  <a:gd name="T25" fmla="*/ 0 h 7"/>
                  <a:gd name="T26" fmla="*/ 5 w 130"/>
                  <a:gd name="T27" fmla="*/ 0 h 7"/>
                  <a:gd name="T28" fmla="*/ 5 w 130"/>
                  <a:gd name="T29" fmla="*/ 0 h 7"/>
                  <a:gd name="T30" fmla="*/ 5 w 130"/>
                  <a:gd name="T31" fmla="*/ 0 h 7"/>
                  <a:gd name="T32" fmla="*/ 5 w 130"/>
                  <a:gd name="T33" fmla="*/ 0 h 7"/>
                  <a:gd name="T34" fmla="*/ 5 w 130"/>
                  <a:gd name="T35" fmla="*/ 0 h 7"/>
                  <a:gd name="T36" fmla="*/ 5 w 130"/>
                  <a:gd name="T37" fmla="*/ 0 h 7"/>
                  <a:gd name="T38" fmla="*/ 5 w 130"/>
                  <a:gd name="T39" fmla="*/ 0 h 7"/>
                  <a:gd name="T40" fmla="*/ 5 w 130"/>
                  <a:gd name="T41" fmla="*/ 0 h 7"/>
                  <a:gd name="T42" fmla="*/ 0 w 130"/>
                  <a:gd name="T43" fmla="*/ 0 h 7"/>
                  <a:gd name="T44" fmla="*/ 0 w 130"/>
                  <a:gd name="T45" fmla="*/ 0 h 7"/>
                  <a:gd name="T46" fmla="*/ 0 w 130"/>
                  <a:gd name="T47" fmla="*/ 0 h 7"/>
                  <a:gd name="T48" fmla="*/ 0 w 130"/>
                  <a:gd name="T49" fmla="*/ 0 h 7"/>
                  <a:gd name="T50" fmla="*/ 0 w 130"/>
                  <a:gd name="T51" fmla="*/ 0 h 7"/>
                  <a:gd name="T52" fmla="*/ 0 w 130"/>
                  <a:gd name="T53" fmla="*/ 0 h 7"/>
                  <a:gd name="T54" fmla="*/ 0 w 130"/>
                  <a:gd name="T55" fmla="*/ 0 h 7"/>
                  <a:gd name="T56" fmla="*/ 0 w 130"/>
                  <a:gd name="T57" fmla="*/ 0 h 7"/>
                  <a:gd name="T58" fmla="*/ 0 w 130"/>
                  <a:gd name="T59" fmla="*/ 0 h 7"/>
                  <a:gd name="T60" fmla="*/ 0 w 130"/>
                  <a:gd name="T61" fmla="*/ 0 h 7"/>
                  <a:gd name="T62" fmla="*/ 0 w 130"/>
                  <a:gd name="T63" fmla="*/ 0 h 7"/>
                  <a:gd name="T64" fmla="*/ 0 w 130"/>
                  <a:gd name="T65" fmla="*/ 0 h 7"/>
                  <a:gd name="T66" fmla="*/ 0 w 130"/>
                  <a:gd name="T67" fmla="*/ 0 h 7"/>
                  <a:gd name="T68" fmla="*/ 0 w 130"/>
                  <a:gd name="T69" fmla="*/ 0 h 7"/>
                  <a:gd name="T70" fmla="*/ 0 w 130"/>
                  <a:gd name="T71" fmla="*/ 0 h 7"/>
                  <a:gd name="T72" fmla="*/ 0 w 130"/>
                  <a:gd name="T73" fmla="*/ 0 h 7"/>
                  <a:gd name="T74" fmla="*/ 0 w 130"/>
                  <a:gd name="T75" fmla="*/ 0 h 7"/>
                  <a:gd name="T76" fmla="*/ 0 w 130"/>
                  <a:gd name="T77" fmla="*/ 0 h 7"/>
                  <a:gd name="T78" fmla="*/ 0 w 130"/>
                  <a:gd name="T79" fmla="*/ 0 h 7"/>
                  <a:gd name="T80" fmla="*/ 0 w 130"/>
                  <a:gd name="T81" fmla="*/ 0 h 7"/>
                  <a:gd name="T82" fmla="*/ 0 w 130"/>
                  <a:gd name="T83" fmla="*/ 0 h 7"/>
                  <a:gd name="T84" fmla="*/ 5 w 130"/>
                  <a:gd name="T85" fmla="*/ 0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0" h="7">
                    <a:moveTo>
                      <a:pt x="126" y="0"/>
                    </a:moveTo>
                    <a:lnTo>
                      <a:pt x="126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30" y="1"/>
                    </a:lnTo>
                    <a:lnTo>
                      <a:pt x="130" y="2"/>
                    </a:lnTo>
                    <a:lnTo>
                      <a:pt x="130" y="4"/>
                    </a:lnTo>
                    <a:lnTo>
                      <a:pt x="130" y="5"/>
                    </a:lnTo>
                    <a:lnTo>
                      <a:pt x="130" y="6"/>
                    </a:lnTo>
                    <a:lnTo>
                      <a:pt x="129" y="7"/>
                    </a:lnTo>
                    <a:lnTo>
                      <a:pt x="127" y="7"/>
                    </a:lnTo>
                    <a:lnTo>
                      <a:pt x="12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1" name="Freeform 262"/>
              <p:cNvSpPr>
                <a:spLocks/>
              </p:cNvSpPr>
              <p:nvPr/>
            </p:nvSpPr>
            <p:spPr bwMode="auto">
              <a:xfrm>
                <a:off x="3746" y="3608"/>
                <a:ext cx="15" cy="1"/>
              </a:xfrm>
              <a:custGeom>
                <a:avLst/>
                <a:gdLst>
                  <a:gd name="T0" fmla="*/ 3 w 74"/>
                  <a:gd name="T1" fmla="*/ 0 h 7"/>
                  <a:gd name="T2" fmla="*/ 3 w 74"/>
                  <a:gd name="T3" fmla="*/ 0 h 7"/>
                  <a:gd name="T4" fmla="*/ 3 w 74"/>
                  <a:gd name="T5" fmla="*/ 0 h 7"/>
                  <a:gd name="T6" fmla="*/ 3 w 74"/>
                  <a:gd name="T7" fmla="*/ 0 h 7"/>
                  <a:gd name="T8" fmla="*/ 3 w 74"/>
                  <a:gd name="T9" fmla="*/ 0 h 7"/>
                  <a:gd name="T10" fmla="*/ 3 w 74"/>
                  <a:gd name="T11" fmla="*/ 0 h 7"/>
                  <a:gd name="T12" fmla="*/ 3 w 74"/>
                  <a:gd name="T13" fmla="*/ 0 h 7"/>
                  <a:gd name="T14" fmla="*/ 3 w 74"/>
                  <a:gd name="T15" fmla="*/ 0 h 7"/>
                  <a:gd name="T16" fmla="*/ 3 w 74"/>
                  <a:gd name="T17" fmla="*/ 0 h 7"/>
                  <a:gd name="T18" fmla="*/ 3 w 74"/>
                  <a:gd name="T19" fmla="*/ 0 h 7"/>
                  <a:gd name="T20" fmla="*/ 3 w 74"/>
                  <a:gd name="T21" fmla="*/ 0 h 7"/>
                  <a:gd name="T22" fmla="*/ 3 w 74"/>
                  <a:gd name="T23" fmla="*/ 0 h 7"/>
                  <a:gd name="T24" fmla="*/ 3 w 74"/>
                  <a:gd name="T25" fmla="*/ 0 h 7"/>
                  <a:gd name="T26" fmla="*/ 3 w 74"/>
                  <a:gd name="T27" fmla="*/ 0 h 7"/>
                  <a:gd name="T28" fmla="*/ 3 w 74"/>
                  <a:gd name="T29" fmla="*/ 0 h 7"/>
                  <a:gd name="T30" fmla="*/ 3 w 74"/>
                  <a:gd name="T31" fmla="*/ 0 h 7"/>
                  <a:gd name="T32" fmla="*/ 3 w 74"/>
                  <a:gd name="T33" fmla="*/ 0 h 7"/>
                  <a:gd name="T34" fmla="*/ 3 w 74"/>
                  <a:gd name="T35" fmla="*/ 0 h 7"/>
                  <a:gd name="T36" fmla="*/ 3 w 74"/>
                  <a:gd name="T37" fmla="*/ 0 h 7"/>
                  <a:gd name="T38" fmla="*/ 3 w 74"/>
                  <a:gd name="T39" fmla="*/ 0 h 7"/>
                  <a:gd name="T40" fmla="*/ 3 w 74"/>
                  <a:gd name="T41" fmla="*/ 0 h 7"/>
                  <a:gd name="T42" fmla="*/ 0 w 74"/>
                  <a:gd name="T43" fmla="*/ 0 h 7"/>
                  <a:gd name="T44" fmla="*/ 0 w 74"/>
                  <a:gd name="T45" fmla="*/ 0 h 7"/>
                  <a:gd name="T46" fmla="*/ 0 w 74"/>
                  <a:gd name="T47" fmla="*/ 0 h 7"/>
                  <a:gd name="T48" fmla="*/ 0 w 74"/>
                  <a:gd name="T49" fmla="*/ 0 h 7"/>
                  <a:gd name="T50" fmla="*/ 0 w 74"/>
                  <a:gd name="T51" fmla="*/ 0 h 7"/>
                  <a:gd name="T52" fmla="*/ 0 w 74"/>
                  <a:gd name="T53" fmla="*/ 0 h 7"/>
                  <a:gd name="T54" fmla="*/ 0 w 74"/>
                  <a:gd name="T55" fmla="*/ 0 h 7"/>
                  <a:gd name="T56" fmla="*/ 0 w 74"/>
                  <a:gd name="T57" fmla="*/ 0 h 7"/>
                  <a:gd name="T58" fmla="*/ 0 w 74"/>
                  <a:gd name="T59" fmla="*/ 0 h 7"/>
                  <a:gd name="T60" fmla="*/ 0 w 74"/>
                  <a:gd name="T61" fmla="*/ 0 h 7"/>
                  <a:gd name="T62" fmla="*/ 0 w 74"/>
                  <a:gd name="T63" fmla="*/ 0 h 7"/>
                  <a:gd name="T64" fmla="*/ 0 w 74"/>
                  <a:gd name="T65" fmla="*/ 0 h 7"/>
                  <a:gd name="T66" fmla="*/ 0 w 74"/>
                  <a:gd name="T67" fmla="*/ 0 h 7"/>
                  <a:gd name="T68" fmla="*/ 0 w 74"/>
                  <a:gd name="T69" fmla="*/ 0 h 7"/>
                  <a:gd name="T70" fmla="*/ 0 w 74"/>
                  <a:gd name="T71" fmla="*/ 0 h 7"/>
                  <a:gd name="T72" fmla="*/ 0 w 74"/>
                  <a:gd name="T73" fmla="*/ 0 h 7"/>
                  <a:gd name="T74" fmla="*/ 0 w 74"/>
                  <a:gd name="T75" fmla="*/ 0 h 7"/>
                  <a:gd name="T76" fmla="*/ 0 w 74"/>
                  <a:gd name="T77" fmla="*/ 0 h 7"/>
                  <a:gd name="T78" fmla="*/ 0 w 74"/>
                  <a:gd name="T79" fmla="*/ 0 h 7"/>
                  <a:gd name="T80" fmla="*/ 0 w 74"/>
                  <a:gd name="T81" fmla="*/ 0 h 7"/>
                  <a:gd name="T82" fmla="*/ 0 w 74"/>
                  <a:gd name="T83" fmla="*/ 0 h 7"/>
                  <a:gd name="T84" fmla="*/ 3 w 74"/>
                  <a:gd name="T85" fmla="*/ 0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" h="7">
                    <a:moveTo>
                      <a:pt x="70" y="0"/>
                    </a:move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2" y="7"/>
                    </a:lnTo>
                    <a:lnTo>
                      <a:pt x="71" y="7"/>
                    </a:lnTo>
                    <a:lnTo>
                      <a:pt x="70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" name="Freeform 263"/>
              <p:cNvSpPr>
                <a:spLocks/>
              </p:cNvSpPr>
              <p:nvPr/>
            </p:nvSpPr>
            <p:spPr bwMode="auto">
              <a:xfrm>
                <a:off x="3773" y="3662"/>
                <a:ext cx="12" cy="2"/>
              </a:xfrm>
              <a:custGeom>
                <a:avLst/>
                <a:gdLst>
                  <a:gd name="T0" fmla="*/ 2 w 59"/>
                  <a:gd name="T1" fmla="*/ 0 h 7"/>
                  <a:gd name="T2" fmla="*/ 2 w 59"/>
                  <a:gd name="T3" fmla="*/ 0 h 7"/>
                  <a:gd name="T4" fmla="*/ 2 w 59"/>
                  <a:gd name="T5" fmla="*/ 0 h 7"/>
                  <a:gd name="T6" fmla="*/ 2 w 59"/>
                  <a:gd name="T7" fmla="*/ 0 h 7"/>
                  <a:gd name="T8" fmla="*/ 2 w 59"/>
                  <a:gd name="T9" fmla="*/ 0 h 7"/>
                  <a:gd name="T10" fmla="*/ 2 w 59"/>
                  <a:gd name="T11" fmla="*/ 0 h 7"/>
                  <a:gd name="T12" fmla="*/ 2 w 59"/>
                  <a:gd name="T13" fmla="*/ 0 h 7"/>
                  <a:gd name="T14" fmla="*/ 2 w 59"/>
                  <a:gd name="T15" fmla="*/ 0 h 7"/>
                  <a:gd name="T16" fmla="*/ 2 w 59"/>
                  <a:gd name="T17" fmla="*/ 0 h 7"/>
                  <a:gd name="T18" fmla="*/ 2 w 59"/>
                  <a:gd name="T19" fmla="*/ 0 h 7"/>
                  <a:gd name="T20" fmla="*/ 2 w 59"/>
                  <a:gd name="T21" fmla="*/ 0 h 7"/>
                  <a:gd name="T22" fmla="*/ 2 w 59"/>
                  <a:gd name="T23" fmla="*/ 0 h 7"/>
                  <a:gd name="T24" fmla="*/ 2 w 59"/>
                  <a:gd name="T25" fmla="*/ 0 h 7"/>
                  <a:gd name="T26" fmla="*/ 2 w 59"/>
                  <a:gd name="T27" fmla="*/ 1 h 7"/>
                  <a:gd name="T28" fmla="*/ 2 w 59"/>
                  <a:gd name="T29" fmla="*/ 1 h 7"/>
                  <a:gd name="T30" fmla="*/ 2 w 59"/>
                  <a:gd name="T31" fmla="*/ 1 h 7"/>
                  <a:gd name="T32" fmla="*/ 2 w 59"/>
                  <a:gd name="T33" fmla="*/ 1 h 7"/>
                  <a:gd name="T34" fmla="*/ 2 w 59"/>
                  <a:gd name="T35" fmla="*/ 1 h 7"/>
                  <a:gd name="T36" fmla="*/ 2 w 59"/>
                  <a:gd name="T37" fmla="*/ 1 h 7"/>
                  <a:gd name="T38" fmla="*/ 2 w 59"/>
                  <a:gd name="T39" fmla="*/ 1 h 7"/>
                  <a:gd name="T40" fmla="*/ 2 w 59"/>
                  <a:gd name="T41" fmla="*/ 1 h 7"/>
                  <a:gd name="T42" fmla="*/ 0 w 59"/>
                  <a:gd name="T43" fmla="*/ 1 h 7"/>
                  <a:gd name="T44" fmla="*/ 0 w 59"/>
                  <a:gd name="T45" fmla="*/ 1 h 7"/>
                  <a:gd name="T46" fmla="*/ 0 w 59"/>
                  <a:gd name="T47" fmla="*/ 1 h 7"/>
                  <a:gd name="T48" fmla="*/ 0 w 59"/>
                  <a:gd name="T49" fmla="*/ 1 h 7"/>
                  <a:gd name="T50" fmla="*/ 0 w 59"/>
                  <a:gd name="T51" fmla="*/ 1 h 7"/>
                  <a:gd name="T52" fmla="*/ 0 w 59"/>
                  <a:gd name="T53" fmla="*/ 1 h 7"/>
                  <a:gd name="T54" fmla="*/ 0 w 59"/>
                  <a:gd name="T55" fmla="*/ 1 h 7"/>
                  <a:gd name="T56" fmla="*/ 0 w 59"/>
                  <a:gd name="T57" fmla="*/ 1 h 7"/>
                  <a:gd name="T58" fmla="*/ 0 w 59"/>
                  <a:gd name="T59" fmla="*/ 0 h 7"/>
                  <a:gd name="T60" fmla="*/ 0 w 59"/>
                  <a:gd name="T61" fmla="*/ 0 h 7"/>
                  <a:gd name="T62" fmla="*/ 0 w 59"/>
                  <a:gd name="T63" fmla="*/ 0 h 7"/>
                  <a:gd name="T64" fmla="*/ 0 w 59"/>
                  <a:gd name="T65" fmla="*/ 0 h 7"/>
                  <a:gd name="T66" fmla="*/ 0 w 59"/>
                  <a:gd name="T67" fmla="*/ 0 h 7"/>
                  <a:gd name="T68" fmla="*/ 0 w 59"/>
                  <a:gd name="T69" fmla="*/ 0 h 7"/>
                  <a:gd name="T70" fmla="*/ 0 w 59"/>
                  <a:gd name="T71" fmla="*/ 0 h 7"/>
                  <a:gd name="T72" fmla="*/ 0 w 59"/>
                  <a:gd name="T73" fmla="*/ 0 h 7"/>
                  <a:gd name="T74" fmla="*/ 0 w 59"/>
                  <a:gd name="T75" fmla="*/ 0 h 7"/>
                  <a:gd name="T76" fmla="*/ 0 w 59"/>
                  <a:gd name="T77" fmla="*/ 0 h 7"/>
                  <a:gd name="T78" fmla="*/ 0 w 59"/>
                  <a:gd name="T79" fmla="*/ 0 h 7"/>
                  <a:gd name="T80" fmla="*/ 0 w 59"/>
                  <a:gd name="T81" fmla="*/ 0 h 7"/>
                  <a:gd name="T82" fmla="*/ 0 w 59"/>
                  <a:gd name="T83" fmla="*/ 0 h 7"/>
                  <a:gd name="T84" fmla="*/ 2 w 59"/>
                  <a:gd name="T85" fmla="*/ 0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" h="7">
                    <a:moveTo>
                      <a:pt x="56" y="0"/>
                    </a:move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1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" name="Freeform 264"/>
              <p:cNvSpPr>
                <a:spLocks/>
              </p:cNvSpPr>
              <p:nvPr/>
            </p:nvSpPr>
            <p:spPr bwMode="auto">
              <a:xfrm>
                <a:off x="3746" y="3662"/>
                <a:ext cx="16" cy="2"/>
              </a:xfrm>
              <a:custGeom>
                <a:avLst/>
                <a:gdLst>
                  <a:gd name="T0" fmla="*/ 3 w 77"/>
                  <a:gd name="T1" fmla="*/ 0 h 7"/>
                  <a:gd name="T2" fmla="*/ 3 w 77"/>
                  <a:gd name="T3" fmla="*/ 0 h 7"/>
                  <a:gd name="T4" fmla="*/ 3 w 77"/>
                  <a:gd name="T5" fmla="*/ 0 h 7"/>
                  <a:gd name="T6" fmla="*/ 3 w 77"/>
                  <a:gd name="T7" fmla="*/ 0 h 7"/>
                  <a:gd name="T8" fmla="*/ 3 w 77"/>
                  <a:gd name="T9" fmla="*/ 0 h 7"/>
                  <a:gd name="T10" fmla="*/ 3 w 77"/>
                  <a:gd name="T11" fmla="*/ 0 h 7"/>
                  <a:gd name="T12" fmla="*/ 3 w 77"/>
                  <a:gd name="T13" fmla="*/ 0 h 7"/>
                  <a:gd name="T14" fmla="*/ 3 w 77"/>
                  <a:gd name="T15" fmla="*/ 0 h 7"/>
                  <a:gd name="T16" fmla="*/ 3 w 77"/>
                  <a:gd name="T17" fmla="*/ 0 h 7"/>
                  <a:gd name="T18" fmla="*/ 3 w 77"/>
                  <a:gd name="T19" fmla="*/ 0 h 7"/>
                  <a:gd name="T20" fmla="*/ 3 w 77"/>
                  <a:gd name="T21" fmla="*/ 0 h 7"/>
                  <a:gd name="T22" fmla="*/ 3 w 77"/>
                  <a:gd name="T23" fmla="*/ 0 h 7"/>
                  <a:gd name="T24" fmla="*/ 3 w 77"/>
                  <a:gd name="T25" fmla="*/ 0 h 7"/>
                  <a:gd name="T26" fmla="*/ 3 w 77"/>
                  <a:gd name="T27" fmla="*/ 1 h 7"/>
                  <a:gd name="T28" fmla="*/ 3 w 77"/>
                  <a:gd name="T29" fmla="*/ 1 h 7"/>
                  <a:gd name="T30" fmla="*/ 3 w 77"/>
                  <a:gd name="T31" fmla="*/ 1 h 7"/>
                  <a:gd name="T32" fmla="*/ 3 w 77"/>
                  <a:gd name="T33" fmla="*/ 1 h 7"/>
                  <a:gd name="T34" fmla="*/ 3 w 77"/>
                  <a:gd name="T35" fmla="*/ 1 h 7"/>
                  <a:gd name="T36" fmla="*/ 3 w 77"/>
                  <a:gd name="T37" fmla="*/ 1 h 7"/>
                  <a:gd name="T38" fmla="*/ 3 w 77"/>
                  <a:gd name="T39" fmla="*/ 1 h 7"/>
                  <a:gd name="T40" fmla="*/ 3 w 77"/>
                  <a:gd name="T41" fmla="*/ 1 h 7"/>
                  <a:gd name="T42" fmla="*/ 0 w 77"/>
                  <a:gd name="T43" fmla="*/ 1 h 7"/>
                  <a:gd name="T44" fmla="*/ 0 w 77"/>
                  <a:gd name="T45" fmla="*/ 1 h 7"/>
                  <a:gd name="T46" fmla="*/ 0 w 77"/>
                  <a:gd name="T47" fmla="*/ 1 h 7"/>
                  <a:gd name="T48" fmla="*/ 0 w 77"/>
                  <a:gd name="T49" fmla="*/ 1 h 7"/>
                  <a:gd name="T50" fmla="*/ 0 w 77"/>
                  <a:gd name="T51" fmla="*/ 1 h 7"/>
                  <a:gd name="T52" fmla="*/ 0 w 77"/>
                  <a:gd name="T53" fmla="*/ 1 h 7"/>
                  <a:gd name="T54" fmla="*/ 0 w 77"/>
                  <a:gd name="T55" fmla="*/ 1 h 7"/>
                  <a:gd name="T56" fmla="*/ 0 w 77"/>
                  <a:gd name="T57" fmla="*/ 1 h 7"/>
                  <a:gd name="T58" fmla="*/ 0 w 77"/>
                  <a:gd name="T59" fmla="*/ 0 h 7"/>
                  <a:gd name="T60" fmla="*/ 0 w 77"/>
                  <a:gd name="T61" fmla="*/ 0 h 7"/>
                  <a:gd name="T62" fmla="*/ 0 w 77"/>
                  <a:gd name="T63" fmla="*/ 0 h 7"/>
                  <a:gd name="T64" fmla="*/ 0 w 77"/>
                  <a:gd name="T65" fmla="*/ 0 h 7"/>
                  <a:gd name="T66" fmla="*/ 0 w 77"/>
                  <a:gd name="T67" fmla="*/ 0 h 7"/>
                  <a:gd name="T68" fmla="*/ 0 w 77"/>
                  <a:gd name="T69" fmla="*/ 0 h 7"/>
                  <a:gd name="T70" fmla="*/ 0 w 77"/>
                  <a:gd name="T71" fmla="*/ 0 h 7"/>
                  <a:gd name="T72" fmla="*/ 0 w 77"/>
                  <a:gd name="T73" fmla="*/ 0 h 7"/>
                  <a:gd name="T74" fmla="*/ 0 w 77"/>
                  <a:gd name="T75" fmla="*/ 0 h 7"/>
                  <a:gd name="T76" fmla="*/ 0 w 77"/>
                  <a:gd name="T77" fmla="*/ 0 h 7"/>
                  <a:gd name="T78" fmla="*/ 0 w 77"/>
                  <a:gd name="T79" fmla="*/ 0 h 7"/>
                  <a:gd name="T80" fmla="*/ 0 w 77"/>
                  <a:gd name="T81" fmla="*/ 0 h 7"/>
                  <a:gd name="T82" fmla="*/ 0 w 77"/>
                  <a:gd name="T83" fmla="*/ 0 h 7"/>
                  <a:gd name="T84" fmla="*/ 3 w 77"/>
                  <a:gd name="T85" fmla="*/ 0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7" h="7">
                    <a:moveTo>
                      <a:pt x="74" y="0"/>
                    </a:moveTo>
                    <a:lnTo>
                      <a:pt x="74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7" y="1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4" name="Freeform 265"/>
              <p:cNvSpPr>
                <a:spLocks/>
              </p:cNvSpPr>
              <p:nvPr/>
            </p:nvSpPr>
            <p:spPr bwMode="auto">
              <a:xfrm>
                <a:off x="3787" y="3734"/>
                <a:ext cx="25" cy="2"/>
              </a:xfrm>
              <a:custGeom>
                <a:avLst/>
                <a:gdLst>
                  <a:gd name="T0" fmla="*/ 5 w 123"/>
                  <a:gd name="T1" fmla="*/ 0 h 8"/>
                  <a:gd name="T2" fmla="*/ 5 w 123"/>
                  <a:gd name="T3" fmla="*/ 0 h 8"/>
                  <a:gd name="T4" fmla="*/ 5 w 123"/>
                  <a:gd name="T5" fmla="*/ 0 h 8"/>
                  <a:gd name="T6" fmla="*/ 5 w 123"/>
                  <a:gd name="T7" fmla="*/ 0 h 8"/>
                  <a:gd name="T8" fmla="*/ 5 w 123"/>
                  <a:gd name="T9" fmla="*/ 0 h 8"/>
                  <a:gd name="T10" fmla="*/ 5 w 123"/>
                  <a:gd name="T11" fmla="*/ 0 h 8"/>
                  <a:gd name="T12" fmla="*/ 5 w 123"/>
                  <a:gd name="T13" fmla="*/ 0 h 8"/>
                  <a:gd name="T14" fmla="*/ 5 w 123"/>
                  <a:gd name="T15" fmla="*/ 0 h 8"/>
                  <a:gd name="T16" fmla="*/ 5 w 123"/>
                  <a:gd name="T17" fmla="*/ 0 h 8"/>
                  <a:gd name="T18" fmla="*/ 5 w 123"/>
                  <a:gd name="T19" fmla="*/ 0 h 8"/>
                  <a:gd name="T20" fmla="*/ 5 w 123"/>
                  <a:gd name="T21" fmla="*/ 0 h 8"/>
                  <a:gd name="T22" fmla="*/ 5 w 123"/>
                  <a:gd name="T23" fmla="*/ 0 h 8"/>
                  <a:gd name="T24" fmla="*/ 5 w 123"/>
                  <a:gd name="T25" fmla="*/ 0 h 8"/>
                  <a:gd name="T26" fmla="*/ 5 w 123"/>
                  <a:gd name="T27" fmla="*/ 1 h 8"/>
                  <a:gd name="T28" fmla="*/ 5 w 123"/>
                  <a:gd name="T29" fmla="*/ 1 h 8"/>
                  <a:gd name="T30" fmla="*/ 5 w 123"/>
                  <a:gd name="T31" fmla="*/ 1 h 8"/>
                  <a:gd name="T32" fmla="*/ 5 w 123"/>
                  <a:gd name="T33" fmla="*/ 1 h 8"/>
                  <a:gd name="T34" fmla="*/ 5 w 123"/>
                  <a:gd name="T35" fmla="*/ 1 h 8"/>
                  <a:gd name="T36" fmla="*/ 5 w 123"/>
                  <a:gd name="T37" fmla="*/ 1 h 8"/>
                  <a:gd name="T38" fmla="*/ 5 w 123"/>
                  <a:gd name="T39" fmla="*/ 1 h 8"/>
                  <a:gd name="T40" fmla="*/ 5 w 123"/>
                  <a:gd name="T41" fmla="*/ 1 h 8"/>
                  <a:gd name="T42" fmla="*/ 0 w 123"/>
                  <a:gd name="T43" fmla="*/ 1 h 8"/>
                  <a:gd name="T44" fmla="*/ 0 w 123"/>
                  <a:gd name="T45" fmla="*/ 1 h 8"/>
                  <a:gd name="T46" fmla="*/ 0 w 123"/>
                  <a:gd name="T47" fmla="*/ 1 h 8"/>
                  <a:gd name="T48" fmla="*/ 0 w 123"/>
                  <a:gd name="T49" fmla="*/ 1 h 8"/>
                  <a:gd name="T50" fmla="*/ 0 w 123"/>
                  <a:gd name="T51" fmla="*/ 1 h 8"/>
                  <a:gd name="T52" fmla="*/ 0 w 123"/>
                  <a:gd name="T53" fmla="*/ 1 h 8"/>
                  <a:gd name="T54" fmla="*/ 0 w 123"/>
                  <a:gd name="T55" fmla="*/ 1 h 8"/>
                  <a:gd name="T56" fmla="*/ 0 w 123"/>
                  <a:gd name="T57" fmla="*/ 1 h 8"/>
                  <a:gd name="T58" fmla="*/ 0 w 123"/>
                  <a:gd name="T59" fmla="*/ 0 h 8"/>
                  <a:gd name="T60" fmla="*/ 0 w 123"/>
                  <a:gd name="T61" fmla="*/ 0 h 8"/>
                  <a:gd name="T62" fmla="*/ 0 w 123"/>
                  <a:gd name="T63" fmla="*/ 0 h 8"/>
                  <a:gd name="T64" fmla="*/ 0 w 123"/>
                  <a:gd name="T65" fmla="*/ 0 h 8"/>
                  <a:gd name="T66" fmla="*/ 0 w 123"/>
                  <a:gd name="T67" fmla="*/ 0 h 8"/>
                  <a:gd name="T68" fmla="*/ 0 w 123"/>
                  <a:gd name="T69" fmla="*/ 0 h 8"/>
                  <a:gd name="T70" fmla="*/ 0 w 123"/>
                  <a:gd name="T71" fmla="*/ 0 h 8"/>
                  <a:gd name="T72" fmla="*/ 0 w 123"/>
                  <a:gd name="T73" fmla="*/ 0 h 8"/>
                  <a:gd name="T74" fmla="*/ 0 w 123"/>
                  <a:gd name="T75" fmla="*/ 0 h 8"/>
                  <a:gd name="T76" fmla="*/ 0 w 123"/>
                  <a:gd name="T77" fmla="*/ 0 h 8"/>
                  <a:gd name="T78" fmla="*/ 0 w 123"/>
                  <a:gd name="T79" fmla="*/ 0 h 8"/>
                  <a:gd name="T80" fmla="*/ 0 w 123"/>
                  <a:gd name="T81" fmla="*/ 0 h 8"/>
                  <a:gd name="T82" fmla="*/ 0 w 123"/>
                  <a:gd name="T83" fmla="*/ 0 h 8"/>
                  <a:gd name="T84" fmla="*/ 5 w 123"/>
                  <a:gd name="T85" fmla="*/ 0 h 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3" h="8">
                    <a:moveTo>
                      <a:pt x="119" y="0"/>
                    </a:move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3" y="4"/>
                    </a:lnTo>
                    <a:lnTo>
                      <a:pt x="123" y="5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0" y="8"/>
                    </a:lnTo>
                    <a:lnTo>
                      <a:pt x="119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5" name="Rectangle 266"/>
              <p:cNvSpPr>
                <a:spLocks noChangeArrowheads="1"/>
              </p:cNvSpPr>
              <p:nvPr/>
            </p:nvSpPr>
            <p:spPr bwMode="auto">
              <a:xfrm>
                <a:off x="4070" y="3547"/>
                <a:ext cx="85" cy="89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96" name="Rectangle 267"/>
              <p:cNvSpPr>
                <a:spLocks noChangeArrowheads="1"/>
              </p:cNvSpPr>
              <p:nvPr/>
            </p:nvSpPr>
            <p:spPr bwMode="auto">
              <a:xfrm>
                <a:off x="4169" y="3548"/>
                <a:ext cx="20" cy="128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97" name="Rectangle 268"/>
              <p:cNvSpPr>
                <a:spLocks noChangeArrowheads="1"/>
              </p:cNvSpPr>
              <p:nvPr/>
            </p:nvSpPr>
            <p:spPr bwMode="auto">
              <a:xfrm>
                <a:off x="4037" y="3548"/>
                <a:ext cx="19" cy="128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398" name="Freeform 269"/>
              <p:cNvSpPr>
                <a:spLocks/>
              </p:cNvSpPr>
              <p:nvPr/>
            </p:nvSpPr>
            <p:spPr bwMode="auto">
              <a:xfrm>
                <a:off x="4250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9" name="Freeform 270"/>
              <p:cNvSpPr>
                <a:spLocks/>
              </p:cNvSpPr>
              <p:nvPr/>
            </p:nvSpPr>
            <p:spPr bwMode="auto">
              <a:xfrm>
                <a:off x="3975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0" name="Freeform 271"/>
              <p:cNvSpPr>
                <a:spLocks/>
              </p:cNvSpPr>
              <p:nvPr/>
            </p:nvSpPr>
            <p:spPr bwMode="auto">
              <a:xfrm>
                <a:off x="4250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1" name="Freeform 272"/>
              <p:cNvSpPr>
                <a:spLocks/>
              </p:cNvSpPr>
              <p:nvPr/>
            </p:nvSpPr>
            <p:spPr bwMode="auto">
              <a:xfrm>
                <a:off x="4242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" name="Rectangle 273"/>
              <p:cNvSpPr>
                <a:spLocks noChangeArrowheads="1"/>
              </p:cNvSpPr>
              <p:nvPr/>
            </p:nvSpPr>
            <p:spPr bwMode="auto">
              <a:xfrm>
                <a:off x="4242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03" name="Freeform 274"/>
              <p:cNvSpPr>
                <a:spLocks/>
              </p:cNvSpPr>
              <p:nvPr/>
            </p:nvSpPr>
            <p:spPr bwMode="auto">
              <a:xfrm>
                <a:off x="4237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4" name="Freeform 275"/>
              <p:cNvSpPr>
                <a:spLocks/>
              </p:cNvSpPr>
              <p:nvPr/>
            </p:nvSpPr>
            <p:spPr bwMode="auto">
              <a:xfrm>
                <a:off x="4235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5" name="Rectangle 276"/>
              <p:cNvSpPr>
                <a:spLocks noChangeArrowheads="1"/>
              </p:cNvSpPr>
              <p:nvPr/>
            </p:nvSpPr>
            <p:spPr bwMode="auto">
              <a:xfrm>
                <a:off x="4235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06" name="Freeform 277"/>
              <p:cNvSpPr>
                <a:spLocks/>
              </p:cNvSpPr>
              <p:nvPr/>
            </p:nvSpPr>
            <p:spPr bwMode="auto">
              <a:xfrm>
                <a:off x="4229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7" name="Freeform 278"/>
              <p:cNvSpPr>
                <a:spLocks/>
              </p:cNvSpPr>
              <p:nvPr/>
            </p:nvSpPr>
            <p:spPr bwMode="auto">
              <a:xfrm>
                <a:off x="4221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8" name="Rectangle 279"/>
              <p:cNvSpPr>
                <a:spLocks noChangeArrowheads="1"/>
              </p:cNvSpPr>
              <p:nvPr/>
            </p:nvSpPr>
            <p:spPr bwMode="auto">
              <a:xfrm>
                <a:off x="4221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09" name="Freeform 280"/>
              <p:cNvSpPr>
                <a:spLocks/>
              </p:cNvSpPr>
              <p:nvPr/>
            </p:nvSpPr>
            <p:spPr bwMode="auto">
              <a:xfrm>
                <a:off x="4215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0" name="Freeform 281"/>
              <p:cNvSpPr>
                <a:spLocks/>
              </p:cNvSpPr>
              <p:nvPr/>
            </p:nvSpPr>
            <p:spPr bwMode="auto">
              <a:xfrm>
                <a:off x="4213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1" name="Rectangle 282"/>
              <p:cNvSpPr>
                <a:spLocks noChangeArrowheads="1"/>
              </p:cNvSpPr>
              <p:nvPr/>
            </p:nvSpPr>
            <p:spPr bwMode="auto">
              <a:xfrm>
                <a:off x="4213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12" name="Freeform 283"/>
              <p:cNvSpPr>
                <a:spLocks/>
              </p:cNvSpPr>
              <p:nvPr/>
            </p:nvSpPr>
            <p:spPr bwMode="auto">
              <a:xfrm>
                <a:off x="4208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" name="Freeform 284"/>
              <p:cNvSpPr>
                <a:spLocks/>
              </p:cNvSpPr>
              <p:nvPr/>
            </p:nvSpPr>
            <p:spPr bwMode="auto">
              <a:xfrm>
                <a:off x="4200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4" name="Rectangle 285"/>
              <p:cNvSpPr>
                <a:spLocks noChangeArrowheads="1"/>
              </p:cNvSpPr>
              <p:nvPr/>
            </p:nvSpPr>
            <p:spPr bwMode="auto">
              <a:xfrm>
                <a:off x="4200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15" name="Freeform 286"/>
              <p:cNvSpPr>
                <a:spLocks/>
              </p:cNvSpPr>
              <p:nvPr/>
            </p:nvSpPr>
            <p:spPr bwMode="auto">
              <a:xfrm>
                <a:off x="4194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6" name="Freeform 287"/>
              <p:cNvSpPr>
                <a:spLocks/>
              </p:cNvSpPr>
              <p:nvPr/>
            </p:nvSpPr>
            <p:spPr bwMode="auto">
              <a:xfrm>
                <a:off x="4192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7" name="Rectangle 288"/>
              <p:cNvSpPr>
                <a:spLocks noChangeArrowheads="1"/>
              </p:cNvSpPr>
              <p:nvPr/>
            </p:nvSpPr>
            <p:spPr bwMode="auto">
              <a:xfrm>
                <a:off x="4192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18" name="Freeform 289"/>
              <p:cNvSpPr>
                <a:spLocks/>
              </p:cNvSpPr>
              <p:nvPr/>
            </p:nvSpPr>
            <p:spPr bwMode="auto">
              <a:xfrm>
                <a:off x="4186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9" name="Freeform 290"/>
              <p:cNvSpPr>
                <a:spLocks/>
              </p:cNvSpPr>
              <p:nvPr/>
            </p:nvSpPr>
            <p:spPr bwMode="auto">
              <a:xfrm>
                <a:off x="4179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0" name="Rectangle 291"/>
              <p:cNvSpPr>
                <a:spLocks noChangeArrowheads="1"/>
              </p:cNvSpPr>
              <p:nvPr/>
            </p:nvSpPr>
            <p:spPr bwMode="auto">
              <a:xfrm>
                <a:off x="4179" y="3591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21" name="Freeform 292"/>
              <p:cNvSpPr>
                <a:spLocks/>
              </p:cNvSpPr>
              <p:nvPr/>
            </p:nvSpPr>
            <p:spPr bwMode="auto">
              <a:xfrm>
                <a:off x="4173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2" name="Freeform 293"/>
              <p:cNvSpPr>
                <a:spLocks/>
              </p:cNvSpPr>
              <p:nvPr/>
            </p:nvSpPr>
            <p:spPr bwMode="auto">
              <a:xfrm>
                <a:off x="4171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3" name="Rectangle 294"/>
              <p:cNvSpPr>
                <a:spLocks noChangeArrowheads="1"/>
              </p:cNvSpPr>
              <p:nvPr/>
            </p:nvSpPr>
            <p:spPr bwMode="auto">
              <a:xfrm>
                <a:off x="4171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24" name="Freeform 295"/>
              <p:cNvSpPr>
                <a:spLocks/>
              </p:cNvSpPr>
              <p:nvPr/>
            </p:nvSpPr>
            <p:spPr bwMode="auto">
              <a:xfrm>
                <a:off x="4165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5" name="Freeform 296"/>
              <p:cNvSpPr>
                <a:spLocks/>
              </p:cNvSpPr>
              <p:nvPr/>
            </p:nvSpPr>
            <p:spPr bwMode="auto">
              <a:xfrm>
                <a:off x="4157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6" name="Rectangle 297"/>
              <p:cNvSpPr>
                <a:spLocks noChangeArrowheads="1"/>
              </p:cNvSpPr>
              <p:nvPr/>
            </p:nvSpPr>
            <p:spPr bwMode="auto">
              <a:xfrm>
                <a:off x="4157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27" name="Freeform 298"/>
              <p:cNvSpPr>
                <a:spLocks/>
              </p:cNvSpPr>
              <p:nvPr/>
            </p:nvSpPr>
            <p:spPr bwMode="auto">
              <a:xfrm>
                <a:off x="4151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8" name="Freeform 299"/>
              <p:cNvSpPr>
                <a:spLocks/>
              </p:cNvSpPr>
              <p:nvPr/>
            </p:nvSpPr>
            <p:spPr bwMode="auto">
              <a:xfrm>
                <a:off x="4150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9" name="Rectangle 300"/>
              <p:cNvSpPr>
                <a:spLocks noChangeArrowheads="1"/>
              </p:cNvSpPr>
              <p:nvPr/>
            </p:nvSpPr>
            <p:spPr bwMode="auto">
              <a:xfrm>
                <a:off x="4150" y="359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30" name="Freeform 301"/>
              <p:cNvSpPr>
                <a:spLocks/>
              </p:cNvSpPr>
              <p:nvPr/>
            </p:nvSpPr>
            <p:spPr bwMode="auto">
              <a:xfrm>
                <a:off x="4144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1" name="Freeform 302"/>
              <p:cNvSpPr>
                <a:spLocks/>
              </p:cNvSpPr>
              <p:nvPr/>
            </p:nvSpPr>
            <p:spPr bwMode="auto">
              <a:xfrm>
                <a:off x="4136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2" name="Rectangle 303"/>
              <p:cNvSpPr>
                <a:spLocks noChangeArrowheads="1"/>
              </p:cNvSpPr>
              <p:nvPr/>
            </p:nvSpPr>
            <p:spPr bwMode="auto">
              <a:xfrm>
                <a:off x="4136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33" name="Freeform 304"/>
              <p:cNvSpPr>
                <a:spLocks/>
              </p:cNvSpPr>
              <p:nvPr/>
            </p:nvSpPr>
            <p:spPr bwMode="auto">
              <a:xfrm>
                <a:off x="4130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" name="Freeform 305"/>
              <p:cNvSpPr>
                <a:spLocks/>
              </p:cNvSpPr>
              <p:nvPr/>
            </p:nvSpPr>
            <p:spPr bwMode="auto">
              <a:xfrm>
                <a:off x="4128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" name="Rectangle 306"/>
              <p:cNvSpPr>
                <a:spLocks noChangeArrowheads="1"/>
              </p:cNvSpPr>
              <p:nvPr/>
            </p:nvSpPr>
            <p:spPr bwMode="auto">
              <a:xfrm>
                <a:off x="4128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36" name="Freeform 307"/>
              <p:cNvSpPr>
                <a:spLocks/>
              </p:cNvSpPr>
              <p:nvPr/>
            </p:nvSpPr>
            <p:spPr bwMode="auto">
              <a:xfrm>
                <a:off x="4122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" name="Freeform 308"/>
              <p:cNvSpPr>
                <a:spLocks/>
              </p:cNvSpPr>
              <p:nvPr/>
            </p:nvSpPr>
            <p:spPr bwMode="auto">
              <a:xfrm>
                <a:off x="4115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" name="Rectangle 309"/>
              <p:cNvSpPr>
                <a:spLocks noChangeArrowheads="1"/>
              </p:cNvSpPr>
              <p:nvPr/>
            </p:nvSpPr>
            <p:spPr bwMode="auto">
              <a:xfrm>
                <a:off x="4115" y="3591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39" name="Freeform 310"/>
              <p:cNvSpPr>
                <a:spLocks/>
              </p:cNvSpPr>
              <p:nvPr/>
            </p:nvSpPr>
            <p:spPr bwMode="auto">
              <a:xfrm>
                <a:off x="4109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" name="Freeform 311"/>
              <p:cNvSpPr>
                <a:spLocks/>
              </p:cNvSpPr>
              <p:nvPr/>
            </p:nvSpPr>
            <p:spPr bwMode="auto">
              <a:xfrm>
                <a:off x="4107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" name="Rectangle 312"/>
              <p:cNvSpPr>
                <a:spLocks noChangeArrowheads="1"/>
              </p:cNvSpPr>
              <p:nvPr/>
            </p:nvSpPr>
            <p:spPr bwMode="auto">
              <a:xfrm>
                <a:off x="4107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42" name="Freeform 313"/>
              <p:cNvSpPr>
                <a:spLocks/>
              </p:cNvSpPr>
              <p:nvPr/>
            </p:nvSpPr>
            <p:spPr bwMode="auto">
              <a:xfrm>
                <a:off x="4101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" name="Freeform 314"/>
              <p:cNvSpPr>
                <a:spLocks/>
              </p:cNvSpPr>
              <p:nvPr/>
            </p:nvSpPr>
            <p:spPr bwMode="auto">
              <a:xfrm>
                <a:off x="4093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" name="Rectangle 315"/>
              <p:cNvSpPr>
                <a:spLocks noChangeArrowheads="1"/>
              </p:cNvSpPr>
              <p:nvPr/>
            </p:nvSpPr>
            <p:spPr bwMode="auto">
              <a:xfrm>
                <a:off x="4093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45" name="Freeform 316"/>
              <p:cNvSpPr>
                <a:spLocks/>
              </p:cNvSpPr>
              <p:nvPr/>
            </p:nvSpPr>
            <p:spPr bwMode="auto">
              <a:xfrm>
                <a:off x="4088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" name="Freeform 317"/>
              <p:cNvSpPr>
                <a:spLocks/>
              </p:cNvSpPr>
              <p:nvPr/>
            </p:nvSpPr>
            <p:spPr bwMode="auto">
              <a:xfrm>
                <a:off x="4086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" name="Rectangle 318"/>
              <p:cNvSpPr>
                <a:spLocks noChangeArrowheads="1"/>
              </p:cNvSpPr>
              <p:nvPr/>
            </p:nvSpPr>
            <p:spPr bwMode="auto">
              <a:xfrm>
                <a:off x="4086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48" name="Freeform 319"/>
              <p:cNvSpPr>
                <a:spLocks/>
              </p:cNvSpPr>
              <p:nvPr/>
            </p:nvSpPr>
            <p:spPr bwMode="auto">
              <a:xfrm>
                <a:off x="4080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" name="Freeform 320"/>
              <p:cNvSpPr>
                <a:spLocks/>
              </p:cNvSpPr>
              <p:nvPr/>
            </p:nvSpPr>
            <p:spPr bwMode="auto">
              <a:xfrm>
                <a:off x="4072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" name="Rectangle 321"/>
              <p:cNvSpPr>
                <a:spLocks noChangeArrowheads="1"/>
              </p:cNvSpPr>
              <p:nvPr/>
            </p:nvSpPr>
            <p:spPr bwMode="auto">
              <a:xfrm>
                <a:off x="4072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51" name="Freeform 322"/>
              <p:cNvSpPr>
                <a:spLocks/>
              </p:cNvSpPr>
              <p:nvPr/>
            </p:nvSpPr>
            <p:spPr bwMode="auto">
              <a:xfrm>
                <a:off x="4066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" name="Freeform 323"/>
              <p:cNvSpPr>
                <a:spLocks/>
              </p:cNvSpPr>
              <p:nvPr/>
            </p:nvSpPr>
            <p:spPr bwMode="auto">
              <a:xfrm>
                <a:off x="4064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" name="Rectangle 324"/>
              <p:cNvSpPr>
                <a:spLocks noChangeArrowheads="1"/>
              </p:cNvSpPr>
              <p:nvPr/>
            </p:nvSpPr>
            <p:spPr bwMode="auto">
              <a:xfrm>
                <a:off x="4064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54" name="Freeform 325"/>
              <p:cNvSpPr>
                <a:spLocks/>
              </p:cNvSpPr>
              <p:nvPr/>
            </p:nvSpPr>
            <p:spPr bwMode="auto">
              <a:xfrm>
                <a:off x="4059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5" name="Freeform 326"/>
              <p:cNvSpPr>
                <a:spLocks/>
              </p:cNvSpPr>
              <p:nvPr/>
            </p:nvSpPr>
            <p:spPr bwMode="auto">
              <a:xfrm>
                <a:off x="4051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6" name="Rectangle 327"/>
              <p:cNvSpPr>
                <a:spLocks noChangeArrowheads="1"/>
              </p:cNvSpPr>
              <p:nvPr/>
            </p:nvSpPr>
            <p:spPr bwMode="auto">
              <a:xfrm>
                <a:off x="4051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57" name="Freeform 328"/>
              <p:cNvSpPr>
                <a:spLocks/>
              </p:cNvSpPr>
              <p:nvPr/>
            </p:nvSpPr>
            <p:spPr bwMode="auto">
              <a:xfrm>
                <a:off x="4045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8" name="Freeform 329"/>
              <p:cNvSpPr>
                <a:spLocks/>
              </p:cNvSpPr>
              <p:nvPr/>
            </p:nvSpPr>
            <p:spPr bwMode="auto">
              <a:xfrm>
                <a:off x="4043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9" name="Rectangle 330"/>
              <p:cNvSpPr>
                <a:spLocks noChangeArrowheads="1"/>
              </p:cNvSpPr>
              <p:nvPr/>
            </p:nvSpPr>
            <p:spPr bwMode="auto">
              <a:xfrm>
                <a:off x="4043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60" name="Freeform 331"/>
              <p:cNvSpPr>
                <a:spLocks/>
              </p:cNvSpPr>
              <p:nvPr/>
            </p:nvSpPr>
            <p:spPr bwMode="auto">
              <a:xfrm>
                <a:off x="4037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1" name="Freeform 332"/>
              <p:cNvSpPr>
                <a:spLocks/>
              </p:cNvSpPr>
              <p:nvPr/>
            </p:nvSpPr>
            <p:spPr bwMode="auto">
              <a:xfrm>
                <a:off x="4030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2" name="Rectangle 333"/>
              <p:cNvSpPr>
                <a:spLocks noChangeArrowheads="1"/>
              </p:cNvSpPr>
              <p:nvPr/>
            </p:nvSpPr>
            <p:spPr bwMode="auto">
              <a:xfrm>
                <a:off x="4030" y="3591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63" name="Freeform 334"/>
              <p:cNvSpPr>
                <a:spLocks/>
              </p:cNvSpPr>
              <p:nvPr/>
            </p:nvSpPr>
            <p:spPr bwMode="auto">
              <a:xfrm>
                <a:off x="4024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4" name="Freeform 335"/>
              <p:cNvSpPr>
                <a:spLocks/>
              </p:cNvSpPr>
              <p:nvPr/>
            </p:nvSpPr>
            <p:spPr bwMode="auto">
              <a:xfrm>
                <a:off x="4022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5" name="Rectangle 336"/>
              <p:cNvSpPr>
                <a:spLocks noChangeArrowheads="1"/>
              </p:cNvSpPr>
              <p:nvPr/>
            </p:nvSpPr>
            <p:spPr bwMode="auto">
              <a:xfrm>
                <a:off x="4022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66" name="Freeform 337"/>
              <p:cNvSpPr>
                <a:spLocks/>
              </p:cNvSpPr>
              <p:nvPr/>
            </p:nvSpPr>
            <p:spPr bwMode="auto">
              <a:xfrm>
                <a:off x="4016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7" name="Freeform 338"/>
              <p:cNvSpPr>
                <a:spLocks/>
              </p:cNvSpPr>
              <p:nvPr/>
            </p:nvSpPr>
            <p:spPr bwMode="auto">
              <a:xfrm>
                <a:off x="4008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8" name="Rectangle 339"/>
              <p:cNvSpPr>
                <a:spLocks noChangeArrowheads="1"/>
              </p:cNvSpPr>
              <p:nvPr/>
            </p:nvSpPr>
            <p:spPr bwMode="auto">
              <a:xfrm>
                <a:off x="4008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69" name="Freeform 340"/>
              <p:cNvSpPr>
                <a:spLocks/>
              </p:cNvSpPr>
              <p:nvPr/>
            </p:nvSpPr>
            <p:spPr bwMode="auto">
              <a:xfrm>
                <a:off x="4002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0" name="Freeform 341"/>
              <p:cNvSpPr>
                <a:spLocks/>
              </p:cNvSpPr>
              <p:nvPr/>
            </p:nvSpPr>
            <p:spPr bwMode="auto">
              <a:xfrm>
                <a:off x="4000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1" name="Rectangle 342"/>
              <p:cNvSpPr>
                <a:spLocks noChangeArrowheads="1"/>
              </p:cNvSpPr>
              <p:nvPr/>
            </p:nvSpPr>
            <p:spPr bwMode="auto">
              <a:xfrm>
                <a:off x="4000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72" name="Freeform 343"/>
              <p:cNvSpPr>
                <a:spLocks/>
              </p:cNvSpPr>
              <p:nvPr/>
            </p:nvSpPr>
            <p:spPr bwMode="auto">
              <a:xfrm>
                <a:off x="3995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3" name="Freeform 344"/>
              <p:cNvSpPr>
                <a:spLocks/>
              </p:cNvSpPr>
              <p:nvPr/>
            </p:nvSpPr>
            <p:spPr bwMode="auto">
              <a:xfrm>
                <a:off x="3987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4" name="Rectangle 345"/>
              <p:cNvSpPr>
                <a:spLocks noChangeArrowheads="1"/>
              </p:cNvSpPr>
              <p:nvPr/>
            </p:nvSpPr>
            <p:spPr bwMode="auto">
              <a:xfrm>
                <a:off x="3987" y="3591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75" name="Freeform 346"/>
              <p:cNvSpPr>
                <a:spLocks/>
              </p:cNvSpPr>
              <p:nvPr/>
            </p:nvSpPr>
            <p:spPr bwMode="auto">
              <a:xfrm>
                <a:off x="3981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6" name="Freeform 347"/>
              <p:cNvSpPr>
                <a:spLocks/>
              </p:cNvSpPr>
              <p:nvPr/>
            </p:nvSpPr>
            <p:spPr bwMode="auto">
              <a:xfrm>
                <a:off x="3979" y="3591"/>
                <a:ext cx="1" cy="1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7" name="Rectangle 348"/>
              <p:cNvSpPr>
                <a:spLocks noChangeArrowheads="1"/>
              </p:cNvSpPr>
              <p:nvPr/>
            </p:nvSpPr>
            <p:spPr bwMode="auto">
              <a:xfrm>
                <a:off x="3979" y="359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78" name="Freeform 349"/>
              <p:cNvSpPr>
                <a:spLocks/>
              </p:cNvSpPr>
              <p:nvPr/>
            </p:nvSpPr>
            <p:spPr bwMode="auto">
              <a:xfrm>
                <a:off x="4286" y="3681"/>
                <a:ext cx="4" cy="262"/>
              </a:xfrm>
              <a:custGeom>
                <a:avLst/>
                <a:gdLst>
                  <a:gd name="T0" fmla="*/ 1 w 20"/>
                  <a:gd name="T1" fmla="*/ 52 h 1311"/>
                  <a:gd name="T2" fmla="*/ 1 w 20"/>
                  <a:gd name="T3" fmla="*/ 52 h 1311"/>
                  <a:gd name="T4" fmla="*/ 1 w 20"/>
                  <a:gd name="T5" fmla="*/ 52 h 1311"/>
                  <a:gd name="T6" fmla="*/ 1 w 20"/>
                  <a:gd name="T7" fmla="*/ 52 h 1311"/>
                  <a:gd name="T8" fmla="*/ 1 w 20"/>
                  <a:gd name="T9" fmla="*/ 52 h 1311"/>
                  <a:gd name="T10" fmla="*/ 1 w 20"/>
                  <a:gd name="T11" fmla="*/ 52 h 1311"/>
                  <a:gd name="T12" fmla="*/ 1 w 20"/>
                  <a:gd name="T13" fmla="*/ 52 h 1311"/>
                  <a:gd name="T14" fmla="*/ 1 w 20"/>
                  <a:gd name="T15" fmla="*/ 52 h 1311"/>
                  <a:gd name="T16" fmla="*/ 0 w 20"/>
                  <a:gd name="T17" fmla="*/ 52 h 1311"/>
                  <a:gd name="T18" fmla="*/ 0 w 20"/>
                  <a:gd name="T19" fmla="*/ 52 h 1311"/>
                  <a:gd name="T20" fmla="*/ 0 w 20"/>
                  <a:gd name="T21" fmla="*/ 52 h 1311"/>
                  <a:gd name="T22" fmla="*/ 0 w 20"/>
                  <a:gd name="T23" fmla="*/ 52 h 1311"/>
                  <a:gd name="T24" fmla="*/ 0 w 20"/>
                  <a:gd name="T25" fmla="*/ 52 h 1311"/>
                  <a:gd name="T26" fmla="*/ 0 w 20"/>
                  <a:gd name="T27" fmla="*/ 52 h 1311"/>
                  <a:gd name="T28" fmla="*/ 0 w 20"/>
                  <a:gd name="T29" fmla="*/ 52 h 1311"/>
                  <a:gd name="T30" fmla="*/ 0 w 20"/>
                  <a:gd name="T31" fmla="*/ 52 h 1311"/>
                  <a:gd name="T32" fmla="*/ 0 w 20"/>
                  <a:gd name="T33" fmla="*/ 52 h 1311"/>
                  <a:gd name="T34" fmla="*/ 0 w 20"/>
                  <a:gd name="T35" fmla="*/ 52 h 1311"/>
                  <a:gd name="T36" fmla="*/ 0 w 20"/>
                  <a:gd name="T37" fmla="*/ 52 h 1311"/>
                  <a:gd name="T38" fmla="*/ 0 w 20"/>
                  <a:gd name="T39" fmla="*/ 52 h 1311"/>
                  <a:gd name="T40" fmla="*/ 0 w 20"/>
                  <a:gd name="T41" fmla="*/ 52 h 1311"/>
                  <a:gd name="T42" fmla="*/ 0 w 20"/>
                  <a:gd name="T43" fmla="*/ 0 h 1311"/>
                  <a:gd name="T44" fmla="*/ 0 w 20"/>
                  <a:gd name="T45" fmla="*/ 0 h 1311"/>
                  <a:gd name="T46" fmla="*/ 0 w 20"/>
                  <a:gd name="T47" fmla="*/ 0 h 1311"/>
                  <a:gd name="T48" fmla="*/ 0 w 20"/>
                  <a:gd name="T49" fmla="*/ 0 h 1311"/>
                  <a:gd name="T50" fmla="*/ 0 w 20"/>
                  <a:gd name="T51" fmla="*/ 0 h 1311"/>
                  <a:gd name="T52" fmla="*/ 0 w 20"/>
                  <a:gd name="T53" fmla="*/ 0 h 1311"/>
                  <a:gd name="T54" fmla="*/ 0 w 20"/>
                  <a:gd name="T55" fmla="*/ 0 h 1311"/>
                  <a:gd name="T56" fmla="*/ 0 w 20"/>
                  <a:gd name="T57" fmla="*/ 0 h 1311"/>
                  <a:gd name="T58" fmla="*/ 0 w 20"/>
                  <a:gd name="T59" fmla="*/ 0 h 1311"/>
                  <a:gd name="T60" fmla="*/ 0 w 20"/>
                  <a:gd name="T61" fmla="*/ 0 h 1311"/>
                  <a:gd name="T62" fmla="*/ 0 w 20"/>
                  <a:gd name="T63" fmla="*/ 0 h 1311"/>
                  <a:gd name="T64" fmla="*/ 0 w 20"/>
                  <a:gd name="T65" fmla="*/ 0 h 1311"/>
                  <a:gd name="T66" fmla="*/ 1 w 20"/>
                  <a:gd name="T67" fmla="*/ 0 h 1311"/>
                  <a:gd name="T68" fmla="*/ 1 w 20"/>
                  <a:gd name="T69" fmla="*/ 0 h 1311"/>
                  <a:gd name="T70" fmla="*/ 1 w 20"/>
                  <a:gd name="T71" fmla="*/ 0 h 1311"/>
                  <a:gd name="T72" fmla="*/ 1 w 20"/>
                  <a:gd name="T73" fmla="*/ 0 h 1311"/>
                  <a:gd name="T74" fmla="*/ 1 w 20"/>
                  <a:gd name="T75" fmla="*/ 0 h 1311"/>
                  <a:gd name="T76" fmla="*/ 1 w 20"/>
                  <a:gd name="T77" fmla="*/ 0 h 1311"/>
                  <a:gd name="T78" fmla="*/ 1 w 20"/>
                  <a:gd name="T79" fmla="*/ 0 h 1311"/>
                  <a:gd name="T80" fmla="*/ 1 w 20"/>
                  <a:gd name="T81" fmla="*/ 52 h 13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311">
                    <a:moveTo>
                      <a:pt x="20" y="1301"/>
                    </a:moveTo>
                    <a:lnTo>
                      <a:pt x="20" y="1301"/>
                    </a:lnTo>
                    <a:lnTo>
                      <a:pt x="20" y="1302"/>
                    </a:lnTo>
                    <a:lnTo>
                      <a:pt x="19" y="1303"/>
                    </a:lnTo>
                    <a:lnTo>
                      <a:pt x="19" y="1306"/>
                    </a:lnTo>
                    <a:lnTo>
                      <a:pt x="17" y="1307"/>
                    </a:lnTo>
                    <a:lnTo>
                      <a:pt x="16" y="1308"/>
                    </a:lnTo>
                    <a:lnTo>
                      <a:pt x="15" y="1309"/>
                    </a:lnTo>
                    <a:lnTo>
                      <a:pt x="12" y="1309"/>
                    </a:lnTo>
                    <a:lnTo>
                      <a:pt x="11" y="1311"/>
                    </a:lnTo>
                    <a:lnTo>
                      <a:pt x="10" y="1311"/>
                    </a:lnTo>
                    <a:lnTo>
                      <a:pt x="9" y="1311"/>
                    </a:lnTo>
                    <a:lnTo>
                      <a:pt x="8" y="1309"/>
                    </a:lnTo>
                    <a:lnTo>
                      <a:pt x="5" y="1309"/>
                    </a:lnTo>
                    <a:lnTo>
                      <a:pt x="4" y="1308"/>
                    </a:lnTo>
                    <a:lnTo>
                      <a:pt x="3" y="1307"/>
                    </a:lnTo>
                    <a:lnTo>
                      <a:pt x="2" y="1306"/>
                    </a:lnTo>
                    <a:lnTo>
                      <a:pt x="2" y="1303"/>
                    </a:lnTo>
                    <a:lnTo>
                      <a:pt x="0" y="1302"/>
                    </a:lnTo>
                    <a:lnTo>
                      <a:pt x="0" y="130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3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9" name="Freeform 350"/>
              <p:cNvSpPr>
                <a:spLocks/>
              </p:cNvSpPr>
              <p:nvPr/>
            </p:nvSpPr>
            <p:spPr bwMode="auto">
              <a:xfrm>
                <a:off x="3909" y="3681"/>
                <a:ext cx="381" cy="4"/>
              </a:xfrm>
              <a:custGeom>
                <a:avLst/>
                <a:gdLst>
                  <a:gd name="T0" fmla="*/ 76 w 1906"/>
                  <a:gd name="T1" fmla="*/ 0 h 20"/>
                  <a:gd name="T2" fmla="*/ 76 w 1906"/>
                  <a:gd name="T3" fmla="*/ 0 h 20"/>
                  <a:gd name="T4" fmla="*/ 76 w 1906"/>
                  <a:gd name="T5" fmla="*/ 0 h 20"/>
                  <a:gd name="T6" fmla="*/ 76 w 1906"/>
                  <a:gd name="T7" fmla="*/ 0 h 20"/>
                  <a:gd name="T8" fmla="*/ 76 w 1906"/>
                  <a:gd name="T9" fmla="*/ 0 h 20"/>
                  <a:gd name="T10" fmla="*/ 76 w 1906"/>
                  <a:gd name="T11" fmla="*/ 0 h 20"/>
                  <a:gd name="T12" fmla="*/ 76 w 1906"/>
                  <a:gd name="T13" fmla="*/ 0 h 20"/>
                  <a:gd name="T14" fmla="*/ 76 w 1906"/>
                  <a:gd name="T15" fmla="*/ 0 h 20"/>
                  <a:gd name="T16" fmla="*/ 76 w 1906"/>
                  <a:gd name="T17" fmla="*/ 0 h 20"/>
                  <a:gd name="T18" fmla="*/ 76 w 1906"/>
                  <a:gd name="T19" fmla="*/ 0 h 20"/>
                  <a:gd name="T20" fmla="*/ 76 w 1906"/>
                  <a:gd name="T21" fmla="*/ 0 h 20"/>
                  <a:gd name="T22" fmla="*/ 76 w 1906"/>
                  <a:gd name="T23" fmla="*/ 1 h 20"/>
                  <a:gd name="T24" fmla="*/ 76 w 1906"/>
                  <a:gd name="T25" fmla="*/ 1 h 20"/>
                  <a:gd name="T26" fmla="*/ 76 w 1906"/>
                  <a:gd name="T27" fmla="*/ 1 h 20"/>
                  <a:gd name="T28" fmla="*/ 76 w 1906"/>
                  <a:gd name="T29" fmla="*/ 1 h 20"/>
                  <a:gd name="T30" fmla="*/ 76 w 1906"/>
                  <a:gd name="T31" fmla="*/ 1 h 20"/>
                  <a:gd name="T32" fmla="*/ 76 w 1906"/>
                  <a:gd name="T33" fmla="*/ 1 h 20"/>
                  <a:gd name="T34" fmla="*/ 76 w 1906"/>
                  <a:gd name="T35" fmla="*/ 1 h 20"/>
                  <a:gd name="T36" fmla="*/ 76 w 1906"/>
                  <a:gd name="T37" fmla="*/ 1 h 20"/>
                  <a:gd name="T38" fmla="*/ 0 w 1906"/>
                  <a:gd name="T39" fmla="*/ 1 h 20"/>
                  <a:gd name="T40" fmla="*/ 0 w 1906"/>
                  <a:gd name="T41" fmla="*/ 1 h 20"/>
                  <a:gd name="T42" fmla="*/ 0 w 1906"/>
                  <a:gd name="T43" fmla="*/ 1 h 20"/>
                  <a:gd name="T44" fmla="*/ 0 w 1906"/>
                  <a:gd name="T45" fmla="*/ 1 h 20"/>
                  <a:gd name="T46" fmla="*/ 0 w 1906"/>
                  <a:gd name="T47" fmla="*/ 1 h 20"/>
                  <a:gd name="T48" fmla="*/ 0 w 1906"/>
                  <a:gd name="T49" fmla="*/ 1 h 20"/>
                  <a:gd name="T50" fmla="*/ 0 w 1906"/>
                  <a:gd name="T51" fmla="*/ 1 h 20"/>
                  <a:gd name="T52" fmla="*/ 0 w 1906"/>
                  <a:gd name="T53" fmla="*/ 1 h 20"/>
                  <a:gd name="T54" fmla="*/ 0 w 1906"/>
                  <a:gd name="T55" fmla="*/ 0 h 20"/>
                  <a:gd name="T56" fmla="*/ 0 w 1906"/>
                  <a:gd name="T57" fmla="*/ 0 h 20"/>
                  <a:gd name="T58" fmla="*/ 0 w 1906"/>
                  <a:gd name="T59" fmla="*/ 0 h 20"/>
                  <a:gd name="T60" fmla="*/ 0 w 1906"/>
                  <a:gd name="T61" fmla="*/ 0 h 20"/>
                  <a:gd name="T62" fmla="*/ 0 w 1906"/>
                  <a:gd name="T63" fmla="*/ 0 h 20"/>
                  <a:gd name="T64" fmla="*/ 0 w 1906"/>
                  <a:gd name="T65" fmla="*/ 0 h 20"/>
                  <a:gd name="T66" fmla="*/ 0 w 1906"/>
                  <a:gd name="T67" fmla="*/ 0 h 20"/>
                  <a:gd name="T68" fmla="*/ 0 w 1906"/>
                  <a:gd name="T69" fmla="*/ 0 h 20"/>
                  <a:gd name="T70" fmla="*/ 0 w 1906"/>
                  <a:gd name="T71" fmla="*/ 0 h 20"/>
                  <a:gd name="T72" fmla="*/ 0 w 1906"/>
                  <a:gd name="T73" fmla="*/ 0 h 20"/>
                  <a:gd name="T74" fmla="*/ 0 w 1906"/>
                  <a:gd name="T75" fmla="*/ 0 h 20"/>
                  <a:gd name="T76" fmla="*/ 76 w 1906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06" h="20">
                    <a:moveTo>
                      <a:pt x="1896" y="0"/>
                    </a:moveTo>
                    <a:lnTo>
                      <a:pt x="1897" y="0"/>
                    </a:lnTo>
                    <a:lnTo>
                      <a:pt x="1898" y="2"/>
                    </a:lnTo>
                    <a:lnTo>
                      <a:pt x="1901" y="2"/>
                    </a:lnTo>
                    <a:lnTo>
                      <a:pt x="1902" y="3"/>
                    </a:lnTo>
                    <a:lnTo>
                      <a:pt x="1903" y="4"/>
                    </a:lnTo>
                    <a:lnTo>
                      <a:pt x="1905" y="5"/>
                    </a:lnTo>
                    <a:lnTo>
                      <a:pt x="1905" y="8"/>
                    </a:lnTo>
                    <a:lnTo>
                      <a:pt x="1906" y="9"/>
                    </a:lnTo>
                    <a:lnTo>
                      <a:pt x="1906" y="10"/>
                    </a:lnTo>
                    <a:lnTo>
                      <a:pt x="1906" y="11"/>
                    </a:lnTo>
                    <a:lnTo>
                      <a:pt x="1905" y="13"/>
                    </a:lnTo>
                    <a:lnTo>
                      <a:pt x="1905" y="15"/>
                    </a:lnTo>
                    <a:lnTo>
                      <a:pt x="1903" y="16"/>
                    </a:lnTo>
                    <a:lnTo>
                      <a:pt x="1902" y="17"/>
                    </a:lnTo>
                    <a:lnTo>
                      <a:pt x="1901" y="19"/>
                    </a:lnTo>
                    <a:lnTo>
                      <a:pt x="1898" y="19"/>
                    </a:lnTo>
                    <a:lnTo>
                      <a:pt x="1897" y="20"/>
                    </a:lnTo>
                    <a:lnTo>
                      <a:pt x="1896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0" name="Freeform 351"/>
              <p:cNvSpPr>
                <a:spLocks/>
              </p:cNvSpPr>
              <p:nvPr/>
            </p:nvSpPr>
            <p:spPr bwMode="auto">
              <a:xfrm>
                <a:off x="3909" y="3681"/>
                <a:ext cx="4" cy="107"/>
              </a:xfrm>
              <a:custGeom>
                <a:avLst/>
                <a:gdLst>
                  <a:gd name="T0" fmla="*/ 0 w 19"/>
                  <a:gd name="T1" fmla="*/ 0 h 536"/>
                  <a:gd name="T2" fmla="*/ 0 w 19"/>
                  <a:gd name="T3" fmla="*/ 0 h 536"/>
                  <a:gd name="T4" fmla="*/ 0 w 19"/>
                  <a:gd name="T5" fmla="*/ 0 h 536"/>
                  <a:gd name="T6" fmla="*/ 0 w 19"/>
                  <a:gd name="T7" fmla="*/ 0 h 536"/>
                  <a:gd name="T8" fmla="*/ 0 w 19"/>
                  <a:gd name="T9" fmla="*/ 0 h 536"/>
                  <a:gd name="T10" fmla="*/ 0 w 19"/>
                  <a:gd name="T11" fmla="*/ 0 h 536"/>
                  <a:gd name="T12" fmla="*/ 0 w 19"/>
                  <a:gd name="T13" fmla="*/ 0 h 536"/>
                  <a:gd name="T14" fmla="*/ 0 w 19"/>
                  <a:gd name="T15" fmla="*/ 0 h 536"/>
                  <a:gd name="T16" fmla="*/ 0 w 19"/>
                  <a:gd name="T17" fmla="*/ 0 h 536"/>
                  <a:gd name="T18" fmla="*/ 0 w 19"/>
                  <a:gd name="T19" fmla="*/ 0 h 536"/>
                  <a:gd name="T20" fmla="*/ 0 w 19"/>
                  <a:gd name="T21" fmla="*/ 0 h 536"/>
                  <a:gd name="T22" fmla="*/ 1 w 19"/>
                  <a:gd name="T23" fmla="*/ 0 h 536"/>
                  <a:gd name="T24" fmla="*/ 1 w 19"/>
                  <a:gd name="T25" fmla="*/ 0 h 536"/>
                  <a:gd name="T26" fmla="*/ 1 w 19"/>
                  <a:gd name="T27" fmla="*/ 0 h 536"/>
                  <a:gd name="T28" fmla="*/ 1 w 19"/>
                  <a:gd name="T29" fmla="*/ 0 h 536"/>
                  <a:gd name="T30" fmla="*/ 1 w 19"/>
                  <a:gd name="T31" fmla="*/ 0 h 536"/>
                  <a:gd name="T32" fmla="*/ 1 w 19"/>
                  <a:gd name="T33" fmla="*/ 0 h 536"/>
                  <a:gd name="T34" fmla="*/ 1 w 19"/>
                  <a:gd name="T35" fmla="*/ 0 h 536"/>
                  <a:gd name="T36" fmla="*/ 1 w 19"/>
                  <a:gd name="T37" fmla="*/ 0 h 536"/>
                  <a:gd name="T38" fmla="*/ 1 w 19"/>
                  <a:gd name="T39" fmla="*/ 21 h 536"/>
                  <a:gd name="T40" fmla="*/ 1 w 19"/>
                  <a:gd name="T41" fmla="*/ 21 h 536"/>
                  <a:gd name="T42" fmla="*/ 1 w 19"/>
                  <a:gd name="T43" fmla="*/ 21 h 536"/>
                  <a:gd name="T44" fmla="*/ 1 w 19"/>
                  <a:gd name="T45" fmla="*/ 21 h 536"/>
                  <a:gd name="T46" fmla="*/ 1 w 19"/>
                  <a:gd name="T47" fmla="*/ 21 h 536"/>
                  <a:gd name="T48" fmla="*/ 1 w 19"/>
                  <a:gd name="T49" fmla="*/ 21 h 536"/>
                  <a:gd name="T50" fmla="*/ 1 w 19"/>
                  <a:gd name="T51" fmla="*/ 21 h 536"/>
                  <a:gd name="T52" fmla="*/ 1 w 19"/>
                  <a:gd name="T53" fmla="*/ 21 h 536"/>
                  <a:gd name="T54" fmla="*/ 0 w 19"/>
                  <a:gd name="T55" fmla="*/ 21 h 536"/>
                  <a:gd name="T56" fmla="*/ 0 w 19"/>
                  <a:gd name="T57" fmla="*/ 21 h 536"/>
                  <a:gd name="T58" fmla="*/ 0 w 19"/>
                  <a:gd name="T59" fmla="*/ 21 h 536"/>
                  <a:gd name="T60" fmla="*/ 0 w 19"/>
                  <a:gd name="T61" fmla="*/ 21 h 536"/>
                  <a:gd name="T62" fmla="*/ 0 w 19"/>
                  <a:gd name="T63" fmla="*/ 21 h 536"/>
                  <a:gd name="T64" fmla="*/ 0 w 19"/>
                  <a:gd name="T65" fmla="*/ 21 h 536"/>
                  <a:gd name="T66" fmla="*/ 0 w 19"/>
                  <a:gd name="T67" fmla="*/ 21 h 536"/>
                  <a:gd name="T68" fmla="*/ 0 w 19"/>
                  <a:gd name="T69" fmla="*/ 21 h 536"/>
                  <a:gd name="T70" fmla="*/ 0 w 19"/>
                  <a:gd name="T71" fmla="*/ 21 h 536"/>
                  <a:gd name="T72" fmla="*/ 0 w 19"/>
                  <a:gd name="T73" fmla="*/ 21 h 536"/>
                  <a:gd name="T74" fmla="*/ 0 w 19"/>
                  <a:gd name="T75" fmla="*/ 21 h 536"/>
                  <a:gd name="T76" fmla="*/ 0 w 19"/>
                  <a:gd name="T77" fmla="*/ 0 h 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536">
                    <a:moveTo>
                      <a:pt x="0" y="10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526"/>
                    </a:lnTo>
                    <a:lnTo>
                      <a:pt x="19" y="527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7" y="532"/>
                    </a:lnTo>
                    <a:lnTo>
                      <a:pt x="16" y="533"/>
                    </a:lnTo>
                    <a:lnTo>
                      <a:pt x="14" y="535"/>
                    </a:lnTo>
                    <a:lnTo>
                      <a:pt x="12" y="535"/>
                    </a:lnTo>
                    <a:lnTo>
                      <a:pt x="11" y="536"/>
                    </a:lnTo>
                    <a:lnTo>
                      <a:pt x="10" y="536"/>
                    </a:lnTo>
                    <a:lnTo>
                      <a:pt x="8" y="536"/>
                    </a:lnTo>
                    <a:lnTo>
                      <a:pt x="7" y="535"/>
                    </a:lnTo>
                    <a:lnTo>
                      <a:pt x="5" y="535"/>
                    </a:lnTo>
                    <a:lnTo>
                      <a:pt x="4" y="533"/>
                    </a:lnTo>
                    <a:lnTo>
                      <a:pt x="2" y="532"/>
                    </a:lnTo>
                    <a:lnTo>
                      <a:pt x="1" y="531"/>
                    </a:lnTo>
                    <a:lnTo>
                      <a:pt x="1" y="529"/>
                    </a:lnTo>
                    <a:lnTo>
                      <a:pt x="0" y="527"/>
                    </a:lnTo>
                    <a:lnTo>
                      <a:pt x="0" y="52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1" name="Freeform 352"/>
              <p:cNvSpPr>
                <a:spLocks/>
              </p:cNvSpPr>
              <p:nvPr/>
            </p:nvSpPr>
            <p:spPr bwMode="auto">
              <a:xfrm>
                <a:off x="3523" y="3785"/>
                <a:ext cx="390" cy="3"/>
              </a:xfrm>
              <a:custGeom>
                <a:avLst/>
                <a:gdLst>
                  <a:gd name="T0" fmla="*/ 78 w 1949"/>
                  <a:gd name="T1" fmla="*/ 0 h 19"/>
                  <a:gd name="T2" fmla="*/ 78 w 1949"/>
                  <a:gd name="T3" fmla="*/ 0 h 19"/>
                  <a:gd name="T4" fmla="*/ 78 w 1949"/>
                  <a:gd name="T5" fmla="*/ 0 h 19"/>
                  <a:gd name="T6" fmla="*/ 78 w 1949"/>
                  <a:gd name="T7" fmla="*/ 0 h 19"/>
                  <a:gd name="T8" fmla="*/ 78 w 1949"/>
                  <a:gd name="T9" fmla="*/ 0 h 19"/>
                  <a:gd name="T10" fmla="*/ 78 w 1949"/>
                  <a:gd name="T11" fmla="*/ 0 h 19"/>
                  <a:gd name="T12" fmla="*/ 78 w 1949"/>
                  <a:gd name="T13" fmla="*/ 0 h 19"/>
                  <a:gd name="T14" fmla="*/ 78 w 1949"/>
                  <a:gd name="T15" fmla="*/ 0 h 19"/>
                  <a:gd name="T16" fmla="*/ 78 w 1949"/>
                  <a:gd name="T17" fmla="*/ 0 h 19"/>
                  <a:gd name="T18" fmla="*/ 78 w 1949"/>
                  <a:gd name="T19" fmla="*/ 0 h 19"/>
                  <a:gd name="T20" fmla="*/ 78 w 1949"/>
                  <a:gd name="T21" fmla="*/ 0 h 19"/>
                  <a:gd name="T22" fmla="*/ 78 w 1949"/>
                  <a:gd name="T23" fmla="*/ 0 h 19"/>
                  <a:gd name="T24" fmla="*/ 78 w 1949"/>
                  <a:gd name="T25" fmla="*/ 0 h 19"/>
                  <a:gd name="T26" fmla="*/ 78 w 1949"/>
                  <a:gd name="T27" fmla="*/ 0 h 19"/>
                  <a:gd name="T28" fmla="*/ 78 w 1949"/>
                  <a:gd name="T29" fmla="*/ 0 h 19"/>
                  <a:gd name="T30" fmla="*/ 78 w 1949"/>
                  <a:gd name="T31" fmla="*/ 0 h 19"/>
                  <a:gd name="T32" fmla="*/ 78 w 1949"/>
                  <a:gd name="T33" fmla="*/ 0 h 19"/>
                  <a:gd name="T34" fmla="*/ 78 w 1949"/>
                  <a:gd name="T35" fmla="*/ 0 h 19"/>
                  <a:gd name="T36" fmla="*/ 78 w 1949"/>
                  <a:gd name="T37" fmla="*/ 0 h 19"/>
                  <a:gd name="T38" fmla="*/ 0 w 1949"/>
                  <a:gd name="T39" fmla="*/ 0 h 19"/>
                  <a:gd name="T40" fmla="*/ 0 w 1949"/>
                  <a:gd name="T41" fmla="*/ 0 h 19"/>
                  <a:gd name="T42" fmla="*/ 0 w 1949"/>
                  <a:gd name="T43" fmla="*/ 0 h 19"/>
                  <a:gd name="T44" fmla="*/ 0 w 1949"/>
                  <a:gd name="T45" fmla="*/ 0 h 19"/>
                  <a:gd name="T46" fmla="*/ 0 w 1949"/>
                  <a:gd name="T47" fmla="*/ 0 h 19"/>
                  <a:gd name="T48" fmla="*/ 0 w 1949"/>
                  <a:gd name="T49" fmla="*/ 0 h 19"/>
                  <a:gd name="T50" fmla="*/ 0 w 1949"/>
                  <a:gd name="T51" fmla="*/ 0 h 19"/>
                  <a:gd name="T52" fmla="*/ 0 w 1949"/>
                  <a:gd name="T53" fmla="*/ 0 h 19"/>
                  <a:gd name="T54" fmla="*/ 0 w 1949"/>
                  <a:gd name="T55" fmla="*/ 0 h 19"/>
                  <a:gd name="T56" fmla="*/ 0 w 1949"/>
                  <a:gd name="T57" fmla="*/ 0 h 19"/>
                  <a:gd name="T58" fmla="*/ 0 w 1949"/>
                  <a:gd name="T59" fmla="*/ 0 h 19"/>
                  <a:gd name="T60" fmla="*/ 0 w 1949"/>
                  <a:gd name="T61" fmla="*/ 0 h 19"/>
                  <a:gd name="T62" fmla="*/ 0 w 1949"/>
                  <a:gd name="T63" fmla="*/ 0 h 19"/>
                  <a:gd name="T64" fmla="*/ 0 w 1949"/>
                  <a:gd name="T65" fmla="*/ 0 h 19"/>
                  <a:gd name="T66" fmla="*/ 0 w 1949"/>
                  <a:gd name="T67" fmla="*/ 0 h 19"/>
                  <a:gd name="T68" fmla="*/ 0 w 1949"/>
                  <a:gd name="T69" fmla="*/ 0 h 19"/>
                  <a:gd name="T70" fmla="*/ 0 w 1949"/>
                  <a:gd name="T71" fmla="*/ 0 h 19"/>
                  <a:gd name="T72" fmla="*/ 0 w 1949"/>
                  <a:gd name="T73" fmla="*/ 0 h 19"/>
                  <a:gd name="T74" fmla="*/ 0 w 1949"/>
                  <a:gd name="T75" fmla="*/ 0 h 19"/>
                  <a:gd name="T76" fmla="*/ 78 w 1949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49" h="19">
                    <a:moveTo>
                      <a:pt x="1940" y="0"/>
                    </a:moveTo>
                    <a:lnTo>
                      <a:pt x="1941" y="0"/>
                    </a:lnTo>
                    <a:lnTo>
                      <a:pt x="1942" y="1"/>
                    </a:lnTo>
                    <a:lnTo>
                      <a:pt x="1944" y="1"/>
                    </a:lnTo>
                    <a:lnTo>
                      <a:pt x="1946" y="2"/>
                    </a:lnTo>
                    <a:lnTo>
                      <a:pt x="1947" y="3"/>
                    </a:lnTo>
                    <a:lnTo>
                      <a:pt x="1948" y="4"/>
                    </a:lnTo>
                    <a:lnTo>
                      <a:pt x="1948" y="7"/>
                    </a:lnTo>
                    <a:lnTo>
                      <a:pt x="1949" y="8"/>
                    </a:lnTo>
                    <a:lnTo>
                      <a:pt x="1949" y="9"/>
                    </a:lnTo>
                    <a:lnTo>
                      <a:pt x="1949" y="10"/>
                    </a:lnTo>
                    <a:lnTo>
                      <a:pt x="1948" y="12"/>
                    </a:lnTo>
                    <a:lnTo>
                      <a:pt x="1948" y="14"/>
                    </a:lnTo>
                    <a:lnTo>
                      <a:pt x="1947" y="15"/>
                    </a:lnTo>
                    <a:lnTo>
                      <a:pt x="1946" y="16"/>
                    </a:lnTo>
                    <a:lnTo>
                      <a:pt x="1944" y="18"/>
                    </a:lnTo>
                    <a:lnTo>
                      <a:pt x="1942" y="18"/>
                    </a:lnTo>
                    <a:lnTo>
                      <a:pt x="1941" y="19"/>
                    </a:lnTo>
                    <a:lnTo>
                      <a:pt x="1940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9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2" name="Freeform 353"/>
              <p:cNvSpPr>
                <a:spLocks/>
              </p:cNvSpPr>
              <p:nvPr/>
            </p:nvSpPr>
            <p:spPr bwMode="auto">
              <a:xfrm>
                <a:off x="3523" y="3785"/>
                <a:ext cx="4" cy="157"/>
              </a:xfrm>
              <a:custGeom>
                <a:avLst/>
                <a:gdLst>
                  <a:gd name="T0" fmla="*/ 0 w 19"/>
                  <a:gd name="T1" fmla="*/ 0 h 789"/>
                  <a:gd name="T2" fmla="*/ 0 w 19"/>
                  <a:gd name="T3" fmla="*/ 0 h 789"/>
                  <a:gd name="T4" fmla="*/ 0 w 19"/>
                  <a:gd name="T5" fmla="*/ 0 h 789"/>
                  <a:gd name="T6" fmla="*/ 0 w 19"/>
                  <a:gd name="T7" fmla="*/ 0 h 789"/>
                  <a:gd name="T8" fmla="*/ 0 w 19"/>
                  <a:gd name="T9" fmla="*/ 0 h 789"/>
                  <a:gd name="T10" fmla="*/ 0 w 19"/>
                  <a:gd name="T11" fmla="*/ 0 h 789"/>
                  <a:gd name="T12" fmla="*/ 0 w 19"/>
                  <a:gd name="T13" fmla="*/ 0 h 789"/>
                  <a:gd name="T14" fmla="*/ 0 w 19"/>
                  <a:gd name="T15" fmla="*/ 0 h 789"/>
                  <a:gd name="T16" fmla="*/ 0 w 19"/>
                  <a:gd name="T17" fmla="*/ 0 h 789"/>
                  <a:gd name="T18" fmla="*/ 0 w 19"/>
                  <a:gd name="T19" fmla="*/ 0 h 789"/>
                  <a:gd name="T20" fmla="*/ 0 w 19"/>
                  <a:gd name="T21" fmla="*/ 0 h 789"/>
                  <a:gd name="T22" fmla="*/ 1 w 19"/>
                  <a:gd name="T23" fmla="*/ 0 h 789"/>
                  <a:gd name="T24" fmla="*/ 1 w 19"/>
                  <a:gd name="T25" fmla="*/ 0 h 789"/>
                  <a:gd name="T26" fmla="*/ 1 w 19"/>
                  <a:gd name="T27" fmla="*/ 0 h 789"/>
                  <a:gd name="T28" fmla="*/ 1 w 19"/>
                  <a:gd name="T29" fmla="*/ 0 h 789"/>
                  <a:gd name="T30" fmla="*/ 1 w 19"/>
                  <a:gd name="T31" fmla="*/ 0 h 789"/>
                  <a:gd name="T32" fmla="*/ 1 w 19"/>
                  <a:gd name="T33" fmla="*/ 0 h 789"/>
                  <a:gd name="T34" fmla="*/ 1 w 19"/>
                  <a:gd name="T35" fmla="*/ 0 h 789"/>
                  <a:gd name="T36" fmla="*/ 1 w 19"/>
                  <a:gd name="T37" fmla="*/ 0 h 789"/>
                  <a:gd name="T38" fmla="*/ 1 w 19"/>
                  <a:gd name="T39" fmla="*/ 31 h 789"/>
                  <a:gd name="T40" fmla="*/ 1 w 19"/>
                  <a:gd name="T41" fmla="*/ 31 h 789"/>
                  <a:gd name="T42" fmla="*/ 1 w 19"/>
                  <a:gd name="T43" fmla="*/ 31 h 789"/>
                  <a:gd name="T44" fmla="*/ 1 w 19"/>
                  <a:gd name="T45" fmla="*/ 31 h 789"/>
                  <a:gd name="T46" fmla="*/ 1 w 19"/>
                  <a:gd name="T47" fmla="*/ 31 h 789"/>
                  <a:gd name="T48" fmla="*/ 1 w 19"/>
                  <a:gd name="T49" fmla="*/ 31 h 789"/>
                  <a:gd name="T50" fmla="*/ 1 w 19"/>
                  <a:gd name="T51" fmla="*/ 31 h 789"/>
                  <a:gd name="T52" fmla="*/ 1 w 19"/>
                  <a:gd name="T53" fmla="*/ 31 h 789"/>
                  <a:gd name="T54" fmla="*/ 1 w 19"/>
                  <a:gd name="T55" fmla="*/ 31 h 789"/>
                  <a:gd name="T56" fmla="*/ 0 w 19"/>
                  <a:gd name="T57" fmla="*/ 31 h 789"/>
                  <a:gd name="T58" fmla="*/ 0 w 19"/>
                  <a:gd name="T59" fmla="*/ 31 h 789"/>
                  <a:gd name="T60" fmla="*/ 0 w 19"/>
                  <a:gd name="T61" fmla="*/ 31 h 789"/>
                  <a:gd name="T62" fmla="*/ 0 w 19"/>
                  <a:gd name="T63" fmla="*/ 31 h 789"/>
                  <a:gd name="T64" fmla="*/ 0 w 19"/>
                  <a:gd name="T65" fmla="*/ 31 h 789"/>
                  <a:gd name="T66" fmla="*/ 0 w 19"/>
                  <a:gd name="T67" fmla="*/ 31 h 789"/>
                  <a:gd name="T68" fmla="*/ 0 w 19"/>
                  <a:gd name="T69" fmla="*/ 31 h 789"/>
                  <a:gd name="T70" fmla="*/ 0 w 19"/>
                  <a:gd name="T71" fmla="*/ 31 h 789"/>
                  <a:gd name="T72" fmla="*/ 0 w 19"/>
                  <a:gd name="T73" fmla="*/ 31 h 789"/>
                  <a:gd name="T74" fmla="*/ 0 w 19"/>
                  <a:gd name="T75" fmla="*/ 31 h 789"/>
                  <a:gd name="T76" fmla="*/ 0 w 19"/>
                  <a:gd name="T77" fmla="*/ 31 h 789"/>
                  <a:gd name="T78" fmla="*/ 0 w 19"/>
                  <a:gd name="T79" fmla="*/ 31 h 789"/>
                  <a:gd name="T80" fmla="*/ 0 w 19"/>
                  <a:gd name="T81" fmla="*/ 0 h 7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789">
                    <a:moveTo>
                      <a:pt x="0" y="9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779"/>
                    </a:lnTo>
                    <a:lnTo>
                      <a:pt x="19" y="780"/>
                    </a:lnTo>
                    <a:lnTo>
                      <a:pt x="18" y="782"/>
                    </a:lnTo>
                    <a:lnTo>
                      <a:pt x="18" y="784"/>
                    </a:lnTo>
                    <a:lnTo>
                      <a:pt x="17" y="785"/>
                    </a:lnTo>
                    <a:lnTo>
                      <a:pt x="16" y="786"/>
                    </a:lnTo>
                    <a:lnTo>
                      <a:pt x="14" y="788"/>
                    </a:lnTo>
                    <a:lnTo>
                      <a:pt x="12" y="788"/>
                    </a:lnTo>
                    <a:lnTo>
                      <a:pt x="11" y="789"/>
                    </a:lnTo>
                    <a:lnTo>
                      <a:pt x="10" y="789"/>
                    </a:lnTo>
                    <a:lnTo>
                      <a:pt x="8" y="789"/>
                    </a:lnTo>
                    <a:lnTo>
                      <a:pt x="7" y="788"/>
                    </a:lnTo>
                    <a:lnTo>
                      <a:pt x="5" y="788"/>
                    </a:lnTo>
                    <a:lnTo>
                      <a:pt x="4" y="786"/>
                    </a:lnTo>
                    <a:lnTo>
                      <a:pt x="2" y="785"/>
                    </a:lnTo>
                    <a:lnTo>
                      <a:pt x="1" y="784"/>
                    </a:lnTo>
                    <a:lnTo>
                      <a:pt x="1" y="782"/>
                    </a:lnTo>
                    <a:lnTo>
                      <a:pt x="0" y="780"/>
                    </a:lnTo>
                    <a:lnTo>
                      <a:pt x="0" y="77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3" name="Rectangle 354"/>
              <p:cNvSpPr>
                <a:spLocks noChangeArrowheads="1"/>
              </p:cNvSpPr>
              <p:nvPr/>
            </p:nvSpPr>
            <p:spPr bwMode="auto">
              <a:xfrm>
                <a:off x="3008" y="3545"/>
                <a:ext cx="85" cy="87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84" name="Rectangle 355"/>
              <p:cNvSpPr>
                <a:spLocks noChangeArrowheads="1"/>
              </p:cNvSpPr>
              <p:nvPr/>
            </p:nvSpPr>
            <p:spPr bwMode="auto">
              <a:xfrm>
                <a:off x="3107" y="3545"/>
                <a:ext cx="20" cy="128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85" name="Rectangle 356"/>
              <p:cNvSpPr>
                <a:spLocks noChangeArrowheads="1"/>
              </p:cNvSpPr>
              <p:nvPr/>
            </p:nvSpPr>
            <p:spPr bwMode="auto">
              <a:xfrm>
                <a:off x="2974" y="3545"/>
                <a:ext cx="20" cy="128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86" name="Freeform 357"/>
              <p:cNvSpPr>
                <a:spLocks/>
              </p:cNvSpPr>
              <p:nvPr/>
            </p:nvSpPr>
            <p:spPr bwMode="auto">
              <a:xfrm>
                <a:off x="318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7" name="Freeform 358"/>
              <p:cNvSpPr>
                <a:spLocks/>
              </p:cNvSpPr>
              <p:nvPr/>
            </p:nvSpPr>
            <p:spPr bwMode="auto">
              <a:xfrm>
                <a:off x="291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8" name="Freeform 359"/>
              <p:cNvSpPr>
                <a:spLocks/>
              </p:cNvSpPr>
              <p:nvPr/>
            </p:nvSpPr>
            <p:spPr bwMode="auto">
              <a:xfrm>
                <a:off x="318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9" name="Freeform 360"/>
              <p:cNvSpPr>
                <a:spLocks/>
              </p:cNvSpPr>
              <p:nvPr/>
            </p:nvSpPr>
            <p:spPr bwMode="auto">
              <a:xfrm>
                <a:off x="318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0" name="Rectangle 361"/>
              <p:cNvSpPr>
                <a:spLocks noChangeArrowheads="1"/>
              </p:cNvSpPr>
              <p:nvPr/>
            </p:nvSpPr>
            <p:spPr bwMode="auto">
              <a:xfrm>
                <a:off x="3180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91" name="Freeform 362"/>
              <p:cNvSpPr>
                <a:spLocks/>
              </p:cNvSpPr>
              <p:nvPr/>
            </p:nvSpPr>
            <p:spPr bwMode="auto">
              <a:xfrm>
                <a:off x="317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2" name="Freeform 363"/>
              <p:cNvSpPr>
                <a:spLocks/>
              </p:cNvSpPr>
              <p:nvPr/>
            </p:nvSpPr>
            <p:spPr bwMode="auto">
              <a:xfrm>
                <a:off x="317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3" name="Rectangle 364"/>
              <p:cNvSpPr>
                <a:spLocks noChangeArrowheads="1"/>
              </p:cNvSpPr>
              <p:nvPr/>
            </p:nvSpPr>
            <p:spPr bwMode="auto">
              <a:xfrm>
                <a:off x="3172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94" name="Freeform 365"/>
              <p:cNvSpPr>
                <a:spLocks/>
              </p:cNvSpPr>
              <p:nvPr/>
            </p:nvSpPr>
            <p:spPr bwMode="auto">
              <a:xfrm>
                <a:off x="316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" name="Freeform 366"/>
              <p:cNvSpPr>
                <a:spLocks/>
              </p:cNvSpPr>
              <p:nvPr/>
            </p:nvSpPr>
            <p:spPr bwMode="auto">
              <a:xfrm>
                <a:off x="315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6" name="Rectangle 367"/>
              <p:cNvSpPr>
                <a:spLocks noChangeArrowheads="1"/>
              </p:cNvSpPr>
              <p:nvPr/>
            </p:nvSpPr>
            <p:spPr bwMode="auto">
              <a:xfrm>
                <a:off x="3159" y="3588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497" name="Freeform 368"/>
              <p:cNvSpPr>
                <a:spLocks/>
              </p:cNvSpPr>
              <p:nvPr/>
            </p:nvSpPr>
            <p:spPr bwMode="auto">
              <a:xfrm>
                <a:off x="315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8" name="Freeform 369"/>
              <p:cNvSpPr>
                <a:spLocks/>
              </p:cNvSpPr>
              <p:nvPr/>
            </p:nvSpPr>
            <p:spPr bwMode="auto">
              <a:xfrm>
                <a:off x="315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9" name="Rectangle 370"/>
              <p:cNvSpPr>
                <a:spLocks noChangeArrowheads="1"/>
              </p:cNvSpPr>
              <p:nvPr/>
            </p:nvSpPr>
            <p:spPr bwMode="auto">
              <a:xfrm>
                <a:off x="3151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00" name="Freeform 371"/>
              <p:cNvSpPr>
                <a:spLocks/>
              </p:cNvSpPr>
              <p:nvPr/>
            </p:nvSpPr>
            <p:spPr bwMode="auto">
              <a:xfrm>
                <a:off x="314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1" name="Freeform 372"/>
              <p:cNvSpPr>
                <a:spLocks/>
              </p:cNvSpPr>
              <p:nvPr/>
            </p:nvSpPr>
            <p:spPr bwMode="auto">
              <a:xfrm>
                <a:off x="313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2" name="Rectangle 373"/>
              <p:cNvSpPr>
                <a:spLocks noChangeArrowheads="1"/>
              </p:cNvSpPr>
              <p:nvPr/>
            </p:nvSpPr>
            <p:spPr bwMode="auto">
              <a:xfrm>
                <a:off x="3137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03" name="Freeform 374"/>
              <p:cNvSpPr>
                <a:spLocks/>
              </p:cNvSpPr>
              <p:nvPr/>
            </p:nvSpPr>
            <p:spPr bwMode="auto">
              <a:xfrm>
                <a:off x="313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4" name="Freeform 375"/>
              <p:cNvSpPr>
                <a:spLocks/>
              </p:cNvSpPr>
              <p:nvPr/>
            </p:nvSpPr>
            <p:spPr bwMode="auto">
              <a:xfrm>
                <a:off x="313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5" name="Rectangle 376"/>
              <p:cNvSpPr>
                <a:spLocks noChangeArrowheads="1"/>
              </p:cNvSpPr>
              <p:nvPr/>
            </p:nvSpPr>
            <p:spPr bwMode="auto">
              <a:xfrm>
                <a:off x="3130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06" name="Freeform 377"/>
              <p:cNvSpPr>
                <a:spLocks/>
              </p:cNvSpPr>
              <p:nvPr/>
            </p:nvSpPr>
            <p:spPr bwMode="auto">
              <a:xfrm>
                <a:off x="312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" name="Freeform 378"/>
              <p:cNvSpPr>
                <a:spLocks/>
              </p:cNvSpPr>
              <p:nvPr/>
            </p:nvSpPr>
            <p:spPr bwMode="auto">
              <a:xfrm>
                <a:off x="311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8" name="Rectangle 379"/>
              <p:cNvSpPr>
                <a:spLocks noChangeArrowheads="1"/>
              </p:cNvSpPr>
              <p:nvPr/>
            </p:nvSpPr>
            <p:spPr bwMode="auto">
              <a:xfrm>
                <a:off x="3116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09" name="Freeform 380"/>
              <p:cNvSpPr>
                <a:spLocks/>
              </p:cNvSpPr>
              <p:nvPr/>
            </p:nvSpPr>
            <p:spPr bwMode="auto">
              <a:xfrm>
                <a:off x="311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0" name="Freeform 381"/>
              <p:cNvSpPr>
                <a:spLocks/>
              </p:cNvSpPr>
              <p:nvPr/>
            </p:nvSpPr>
            <p:spPr bwMode="auto">
              <a:xfrm>
                <a:off x="310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1" name="Rectangle 382"/>
              <p:cNvSpPr>
                <a:spLocks noChangeArrowheads="1"/>
              </p:cNvSpPr>
              <p:nvPr/>
            </p:nvSpPr>
            <p:spPr bwMode="auto">
              <a:xfrm>
                <a:off x="3108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12" name="Freeform 383"/>
              <p:cNvSpPr>
                <a:spLocks/>
              </p:cNvSpPr>
              <p:nvPr/>
            </p:nvSpPr>
            <p:spPr bwMode="auto">
              <a:xfrm>
                <a:off x="310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3" name="Freeform 384"/>
              <p:cNvSpPr>
                <a:spLocks/>
              </p:cNvSpPr>
              <p:nvPr/>
            </p:nvSpPr>
            <p:spPr bwMode="auto">
              <a:xfrm>
                <a:off x="309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4" name="Rectangle 385"/>
              <p:cNvSpPr>
                <a:spLocks noChangeArrowheads="1"/>
              </p:cNvSpPr>
              <p:nvPr/>
            </p:nvSpPr>
            <p:spPr bwMode="auto">
              <a:xfrm>
                <a:off x="3095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15" name="Freeform 386"/>
              <p:cNvSpPr>
                <a:spLocks/>
              </p:cNvSpPr>
              <p:nvPr/>
            </p:nvSpPr>
            <p:spPr bwMode="auto">
              <a:xfrm>
                <a:off x="308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6" name="Freeform 387"/>
              <p:cNvSpPr>
                <a:spLocks/>
              </p:cNvSpPr>
              <p:nvPr/>
            </p:nvSpPr>
            <p:spPr bwMode="auto">
              <a:xfrm>
                <a:off x="308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7" name="Rectangle 388"/>
              <p:cNvSpPr>
                <a:spLocks noChangeArrowheads="1"/>
              </p:cNvSpPr>
              <p:nvPr/>
            </p:nvSpPr>
            <p:spPr bwMode="auto">
              <a:xfrm>
                <a:off x="3087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18" name="Freeform 389"/>
              <p:cNvSpPr>
                <a:spLocks/>
              </p:cNvSpPr>
              <p:nvPr/>
            </p:nvSpPr>
            <p:spPr bwMode="auto">
              <a:xfrm>
                <a:off x="308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9" name="Freeform 390"/>
              <p:cNvSpPr>
                <a:spLocks/>
              </p:cNvSpPr>
              <p:nvPr/>
            </p:nvSpPr>
            <p:spPr bwMode="auto">
              <a:xfrm>
                <a:off x="307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0" name="Rectangle 391"/>
              <p:cNvSpPr>
                <a:spLocks noChangeArrowheads="1"/>
              </p:cNvSpPr>
              <p:nvPr/>
            </p:nvSpPr>
            <p:spPr bwMode="auto">
              <a:xfrm>
                <a:off x="3074" y="3588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21" name="Freeform 392"/>
              <p:cNvSpPr>
                <a:spLocks/>
              </p:cNvSpPr>
              <p:nvPr/>
            </p:nvSpPr>
            <p:spPr bwMode="auto">
              <a:xfrm>
                <a:off x="306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2" name="Freeform 393"/>
              <p:cNvSpPr>
                <a:spLocks/>
              </p:cNvSpPr>
              <p:nvPr/>
            </p:nvSpPr>
            <p:spPr bwMode="auto">
              <a:xfrm>
                <a:off x="306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3" name="Rectangle 394"/>
              <p:cNvSpPr>
                <a:spLocks noChangeArrowheads="1"/>
              </p:cNvSpPr>
              <p:nvPr/>
            </p:nvSpPr>
            <p:spPr bwMode="auto">
              <a:xfrm>
                <a:off x="3066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24" name="Freeform 395"/>
              <p:cNvSpPr>
                <a:spLocks/>
              </p:cNvSpPr>
              <p:nvPr/>
            </p:nvSpPr>
            <p:spPr bwMode="auto">
              <a:xfrm>
                <a:off x="306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" name="Freeform 396"/>
              <p:cNvSpPr>
                <a:spLocks/>
              </p:cNvSpPr>
              <p:nvPr/>
            </p:nvSpPr>
            <p:spPr bwMode="auto">
              <a:xfrm>
                <a:off x="305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6" name="Rectangle 397"/>
              <p:cNvSpPr>
                <a:spLocks noChangeArrowheads="1"/>
              </p:cNvSpPr>
              <p:nvPr/>
            </p:nvSpPr>
            <p:spPr bwMode="auto">
              <a:xfrm>
                <a:off x="3052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27" name="Freeform 398"/>
              <p:cNvSpPr>
                <a:spLocks/>
              </p:cNvSpPr>
              <p:nvPr/>
            </p:nvSpPr>
            <p:spPr bwMode="auto">
              <a:xfrm>
                <a:off x="304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8" name="Freeform 399"/>
              <p:cNvSpPr>
                <a:spLocks/>
              </p:cNvSpPr>
              <p:nvPr/>
            </p:nvSpPr>
            <p:spPr bwMode="auto">
              <a:xfrm>
                <a:off x="304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9" name="Rectangle 400"/>
              <p:cNvSpPr>
                <a:spLocks noChangeArrowheads="1"/>
              </p:cNvSpPr>
              <p:nvPr/>
            </p:nvSpPr>
            <p:spPr bwMode="auto">
              <a:xfrm>
                <a:off x="3045" y="35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30" name="Freeform 401"/>
              <p:cNvSpPr>
                <a:spLocks/>
              </p:cNvSpPr>
              <p:nvPr/>
            </p:nvSpPr>
            <p:spPr bwMode="auto">
              <a:xfrm>
                <a:off x="303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1" name="Freeform 402"/>
              <p:cNvSpPr>
                <a:spLocks/>
              </p:cNvSpPr>
              <p:nvPr/>
            </p:nvSpPr>
            <p:spPr bwMode="auto">
              <a:xfrm>
                <a:off x="303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2" name="Rectangle 403"/>
              <p:cNvSpPr>
                <a:spLocks noChangeArrowheads="1"/>
              </p:cNvSpPr>
              <p:nvPr/>
            </p:nvSpPr>
            <p:spPr bwMode="auto">
              <a:xfrm>
                <a:off x="3031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533" name="Freeform 404"/>
              <p:cNvSpPr>
                <a:spLocks/>
              </p:cNvSpPr>
              <p:nvPr/>
            </p:nvSpPr>
            <p:spPr bwMode="auto">
              <a:xfrm>
                <a:off x="302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405"/>
            <p:cNvGrpSpPr>
              <a:grpSpLocks/>
            </p:cNvGrpSpPr>
            <p:nvPr/>
          </p:nvGrpSpPr>
          <p:grpSpPr bwMode="auto">
            <a:xfrm flipH="1">
              <a:off x="2858" y="3019"/>
              <a:ext cx="2608" cy="754"/>
              <a:chOff x="310" y="3175"/>
              <a:chExt cx="2884" cy="822"/>
            </a:xfrm>
          </p:grpSpPr>
          <p:sp>
            <p:nvSpPr>
              <p:cNvPr id="1134" name="Freeform 406"/>
              <p:cNvSpPr>
                <a:spLocks/>
              </p:cNvSpPr>
              <p:nvPr/>
            </p:nvSpPr>
            <p:spPr bwMode="auto">
              <a:xfrm>
                <a:off x="302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5" name="Rectangle 407"/>
              <p:cNvSpPr>
                <a:spLocks noChangeArrowheads="1"/>
              </p:cNvSpPr>
              <p:nvPr/>
            </p:nvSpPr>
            <p:spPr bwMode="auto">
              <a:xfrm>
                <a:off x="3023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36" name="Freeform 408"/>
              <p:cNvSpPr>
                <a:spLocks/>
              </p:cNvSpPr>
              <p:nvPr/>
            </p:nvSpPr>
            <p:spPr bwMode="auto">
              <a:xfrm>
                <a:off x="301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" name="Freeform 409"/>
              <p:cNvSpPr>
                <a:spLocks/>
              </p:cNvSpPr>
              <p:nvPr/>
            </p:nvSpPr>
            <p:spPr bwMode="auto">
              <a:xfrm>
                <a:off x="301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" name="Rectangle 410"/>
              <p:cNvSpPr>
                <a:spLocks noChangeArrowheads="1"/>
              </p:cNvSpPr>
              <p:nvPr/>
            </p:nvSpPr>
            <p:spPr bwMode="auto">
              <a:xfrm>
                <a:off x="3010" y="3588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39" name="Freeform 411"/>
              <p:cNvSpPr>
                <a:spLocks/>
              </p:cNvSpPr>
              <p:nvPr/>
            </p:nvSpPr>
            <p:spPr bwMode="auto">
              <a:xfrm>
                <a:off x="300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" name="Freeform 412"/>
              <p:cNvSpPr>
                <a:spLocks/>
              </p:cNvSpPr>
              <p:nvPr/>
            </p:nvSpPr>
            <p:spPr bwMode="auto">
              <a:xfrm>
                <a:off x="300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" name="Rectangle 413"/>
              <p:cNvSpPr>
                <a:spLocks noChangeArrowheads="1"/>
              </p:cNvSpPr>
              <p:nvPr/>
            </p:nvSpPr>
            <p:spPr bwMode="auto">
              <a:xfrm>
                <a:off x="3002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42" name="Freeform 414"/>
              <p:cNvSpPr>
                <a:spLocks/>
              </p:cNvSpPr>
              <p:nvPr/>
            </p:nvSpPr>
            <p:spPr bwMode="auto">
              <a:xfrm>
                <a:off x="299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3" name="Freeform 415"/>
              <p:cNvSpPr>
                <a:spLocks/>
              </p:cNvSpPr>
              <p:nvPr/>
            </p:nvSpPr>
            <p:spPr bwMode="auto">
              <a:xfrm>
                <a:off x="298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4" name="Rectangle 416"/>
              <p:cNvSpPr>
                <a:spLocks noChangeArrowheads="1"/>
              </p:cNvSpPr>
              <p:nvPr/>
            </p:nvSpPr>
            <p:spPr bwMode="auto">
              <a:xfrm>
                <a:off x="2988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45" name="Freeform 417"/>
              <p:cNvSpPr>
                <a:spLocks/>
              </p:cNvSpPr>
              <p:nvPr/>
            </p:nvSpPr>
            <p:spPr bwMode="auto">
              <a:xfrm>
                <a:off x="298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" name="Freeform 418"/>
              <p:cNvSpPr>
                <a:spLocks/>
              </p:cNvSpPr>
              <p:nvPr/>
            </p:nvSpPr>
            <p:spPr bwMode="auto">
              <a:xfrm>
                <a:off x="298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" name="Rectangle 419"/>
              <p:cNvSpPr>
                <a:spLocks noChangeArrowheads="1"/>
              </p:cNvSpPr>
              <p:nvPr/>
            </p:nvSpPr>
            <p:spPr bwMode="auto">
              <a:xfrm>
                <a:off x="2981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48" name="Freeform 420"/>
              <p:cNvSpPr>
                <a:spLocks/>
              </p:cNvSpPr>
              <p:nvPr/>
            </p:nvSpPr>
            <p:spPr bwMode="auto">
              <a:xfrm>
                <a:off x="297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9" name="Freeform 421"/>
              <p:cNvSpPr>
                <a:spLocks/>
              </p:cNvSpPr>
              <p:nvPr/>
            </p:nvSpPr>
            <p:spPr bwMode="auto">
              <a:xfrm>
                <a:off x="296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0" name="Rectangle 422"/>
              <p:cNvSpPr>
                <a:spLocks noChangeArrowheads="1"/>
              </p:cNvSpPr>
              <p:nvPr/>
            </p:nvSpPr>
            <p:spPr bwMode="auto">
              <a:xfrm>
                <a:off x="2967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51" name="Freeform 423"/>
              <p:cNvSpPr>
                <a:spLocks/>
              </p:cNvSpPr>
              <p:nvPr/>
            </p:nvSpPr>
            <p:spPr bwMode="auto">
              <a:xfrm>
                <a:off x="296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2" name="Freeform 424"/>
              <p:cNvSpPr>
                <a:spLocks/>
              </p:cNvSpPr>
              <p:nvPr/>
            </p:nvSpPr>
            <p:spPr bwMode="auto">
              <a:xfrm>
                <a:off x="295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3" name="Rectangle 425"/>
              <p:cNvSpPr>
                <a:spLocks noChangeArrowheads="1"/>
              </p:cNvSpPr>
              <p:nvPr/>
            </p:nvSpPr>
            <p:spPr bwMode="auto">
              <a:xfrm>
                <a:off x="2959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54" name="Freeform 426"/>
              <p:cNvSpPr>
                <a:spLocks/>
              </p:cNvSpPr>
              <p:nvPr/>
            </p:nvSpPr>
            <p:spPr bwMode="auto">
              <a:xfrm>
                <a:off x="295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" name="Freeform 427"/>
              <p:cNvSpPr>
                <a:spLocks/>
              </p:cNvSpPr>
              <p:nvPr/>
            </p:nvSpPr>
            <p:spPr bwMode="auto">
              <a:xfrm>
                <a:off x="294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6" name="Rectangle 428"/>
              <p:cNvSpPr>
                <a:spLocks noChangeArrowheads="1"/>
              </p:cNvSpPr>
              <p:nvPr/>
            </p:nvSpPr>
            <p:spPr bwMode="auto">
              <a:xfrm>
                <a:off x="2946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57" name="Freeform 429"/>
              <p:cNvSpPr>
                <a:spLocks/>
              </p:cNvSpPr>
              <p:nvPr/>
            </p:nvSpPr>
            <p:spPr bwMode="auto">
              <a:xfrm>
                <a:off x="294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8" name="Freeform 430"/>
              <p:cNvSpPr>
                <a:spLocks/>
              </p:cNvSpPr>
              <p:nvPr/>
            </p:nvSpPr>
            <p:spPr bwMode="auto">
              <a:xfrm>
                <a:off x="293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9" name="Rectangle 431"/>
              <p:cNvSpPr>
                <a:spLocks noChangeArrowheads="1"/>
              </p:cNvSpPr>
              <p:nvPr/>
            </p:nvSpPr>
            <p:spPr bwMode="auto">
              <a:xfrm>
                <a:off x="2938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60" name="Freeform 432"/>
              <p:cNvSpPr>
                <a:spLocks/>
              </p:cNvSpPr>
              <p:nvPr/>
            </p:nvSpPr>
            <p:spPr bwMode="auto">
              <a:xfrm>
                <a:off x="293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1" name="Freeform 433"/>
              <p:cNvSpPr>
                <a:spLocks/>
              </p:cNvSpPr>
              <p:nvPr/>
            </p:nvSpPr>
            <p:spPr bwMode="auto">
              <a:xfrm>
                <a:off x="292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2" name="Rectangle 434"/>
              <p:cNvSpPr>
                <a:spLocks noChangeArrowheads="1"/>
              </p:cNvSpPr>
              <p:nvPr/>
            </p:nvSpPr>
            <p:spPr bwMode="auto">
              <a:xfrm>
                <a:off x="2924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63" name="Freeform 435"/>
              <p:cNvSpPr>
                <a:spLocks/>
              </p:cNvSpPr>
              <p:nvPr/>
            </p:nvSpPr>
            <p:spPr bwMode="auto">
              <a:xfrm>
                <a:off x="291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4" name="Freeform 436"/>
              <p:cNvSpPr>
                <a:spLocks/>
              </p:cNvSpPr>
              <p:nvPr/>
            </p:nvSpPr>
            <p:spPr bwMode="auto">
              <a:xfrm>
                <a:off x="291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5" name="Rectangle 437"/>
              <p:cNvSpPr>
                <a:spLocks noChangeArrowheads="1"/>
              </p:cNvSpPr>
              <p:nvPr/>
            </p:nvSpPr>
            <p:spPr bwMode="auto">
              <a:xfrm>
                <a:off x="2917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66" name="Rectangle 438"/>
              <p:cNvSpPr>
                <a:spLocks noChangeArrowheads="1"/>
              </p:cNvSpPr>
              <p:nvPr/>
            </p:nvSpPr>
            <p:spPr bwMode="auto">
              <a:xfrm>
                <a:off x="1551" y="3545"/>
                <a:ext cx="85" cy="87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67" name="Rectangle 439"/>
              <p:cNvSpPr>
                <a:spLocks noChangeArrowheads="1"/>
              </p:cNvSpPr>
              <p:nvPr/>
            </p:nvSpPr>
            <p:spPr bwMode="auto">
              <a:xfrm>
                <a:off x="1651" y="3545"/>
                <a:ext cx="19" cy="128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68" name="Rectangle 440"/>
              <p:cNvSpPr>
                <a:spLocks noChangeArrowheads="1"/>
              </p:cNvSpPr>
              <p:nvPr/>
            </p:nvSpPr>
            <p:spPr bwMode="auto">
              <a:xfrm>
                <a:off x="1518" y="3545"/>
                <a:ext cx="19" cy="128"/>
              </a:xfrm>
              <a:prstGeom prst="rect">
                <a:avLst/>
              </a:prstGeom>
              <a:solidFill>
                <a:srgbClr val="6666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69" name="Freeform 441"/>
              <p:cNvSpPr>
                <a:spLocks/>
              </p:cNvSpPr>
              <p:nvPr/>
            </p:nvSpPr>
            <p:spPr bwMode="auto">
              <a:xfrm>
                <a:off x="173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0" name="Freeform 442"/>
              <p:cNvSpPr>
                <a:spLocks/>
              </p:cNvSpPr>
              <p:nvPr/>
            </p:nvSpPr>
            <p:spPr bwMode="auto">
              <a:xfrm>
                <a:off x="145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1" name="Freeform 443"/>
              <p:cNvSpPr>
                <a:spLocks/>
              </p:cNvSpPr>
              <p:nvPr/>
            </p:nvSpPr>
            <p:spPr bwMode="auto">
              <a:xfrm>
                <a:off x="173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2" name="Freeform 444"/>
              <p:cNvSpPr>
                <a:spLocks/>
              </p:cNvSpPr>
              <p:nvPr/>
            </p:nvSpPr>
            <p:spPr bwMode="auto">
              <a:xfrm>
                <a:off x="172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3" name="Rectangle 445"/>
              <p:cNvSpPr>
                <a:spLocks noChangeArrowheads="1"/>
              </p:cNvSpPr>
              <p:nvPr/>
            </p:nvSpPr>
            <p:spPr bwMode="auto">
              <a:xfrm>
                <a:off x="1724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74" name="Freeform 446"/>
              <p:cNvSpPr>
                <a:spLocks/>
              </p:cNvSpPr>
              <p:nvPr/>
            </p:nvSpPr>
            <p:spPr bwMode="auto">
              <a:xfrm>
                <a:off x="171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" name="Freeform 447"/>
              <p:cNvSpPr>
                <a:spLocks/>
              </p:cNvSpPr>
              <p:nvPr/>
            </p:nvSpPr>
            <p:spPr bwMode="auto">
              <a:xfrm>
                <a:off x="171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6" name="Rectangle 448"/>
              <p:cNvSpPr>
                <a:spLocks noChangeArrowheads="1"/>
              </p:cNvSpPr>
              <p:nvPr/>
            </p:nvSpPr>
            <p:spPr bwMode="auto">
              <a:xfrm>
                <a:off x="1716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77" name="Freeform 449"/>
              <p:cNvSpPr>
                <a:spLocks/>
              </p:cNvSpPr>
              <p:nvPr/>
            </p:nvSpPr>
            <p:spPr bwMode="auto">
              <a:xfrm>
                <a:off x="171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" name="Freeform 450"/>
              <p:cNvSpPr>
                <a:spLocks/>
              </p:cNvSpPr>
              <p:nvPr/>
            </p:nvSpPr>
            <p:spPr bwMode="auto">
              <a:xfrm>
                <a:off x="170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" name="Rectangle 451"/>
              <p:cNvSpPr>
                <a:spLocks noChangeArrowheads="1"/>
              </p:cNvSpPr>
              <p:nvPr/>
            </p:nvSpPr>
            <p:spPr bwMode="auto">
              <a:xfrm>
                <a:off x="1703" y="3588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80" name="Freeform 452"/>
              <p:cNvSpPr>
                <a:spLocks/>
              </p:cNvSpPr>
              <p:nvPr/>
            </p:nvSpPr>
            <p:spPr bwMode="auto">
              <a:xfrm>
                <a:off x="169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1" name="Freeform 453"/>
              <p:cNvSpPr>
                <a:spLocks/>
              </p:cNvSpPr>
              <p:nvPr/>
            </p:nvSpPr>
            <p:spPr bwMode="auto">
              <a:xfrm>
                <a:off x="169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2" name="Rectangle 454"/>
              <p:cNvSpPr>
                <a:spLocks noChangeArrowheads="1"/>
              </p:cNvSpPr>
              <p:nvPr/>
            </p:nvSpPr>
            <p:spPr bwMode="auto">
              <a:xfrm>
                <a:off x="1695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83" name="Freeform 455"/>
              <p:cNvSpPr>
                <a:spLocks/>
              </p:cNvSpPr>
              <p:nvPr/>
            </p:nvSpPr>
            <p:spPr bwMode="auto">
              <a:xfrm>
                <a:off x="168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4" name="Freeform 456"/>
              <p:cNvSpPr>
                <a:spLocks/>
              </p:cNvSpPr>
              <p:nvPr/>
            </p:nvSpPr>
            <p:spPr bwMode="auto">
              <a:xfrm>
                <a:off x="168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5" name="Rectangle 457"/>
              <p:cNvSpPr>
                <a:spLocks noChangeArrowheads="1"/>
              </p:cNvSpPr>
              <p:nvPr/>
            </p:nvSpPr>
            <p:spPr bwMode="auto">
              <a:xfrm>
                <a:off x="1681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86" name="Freeform 458"/>
              <p:cNvSpPr>
                <a:spLocks/>
              </p:cNvSpPr>
              <p:nvPr/>
            </p:nvSpPr>
            <p:spPr bwMode="auto">
              <a:xfrm>
                <a:off x="167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" name="Freeform 459"/>
              <p:cNvSpPr>
                <a:spLocks/>
              </p:cNvSpPr>
              <p:nvPr/>
            </p:nvSpPr>
            <p:spPr bwMode="auto">
              <a:xfrm>
                <a:off x="167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" name="Rectangle 460"/>
              <p:cNvSpPr>
                <a:spLocks noChangeArrowheads="1"/>
              </p:cNvSpPr>
              <p:nvPr/>
            </p:nvSpPr>
            <p:spPr bwMode="auto">
              <a:xfrm>
                <a:off x="1674" y="35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89" name="Freeform 461"/>
              <p:cNvSpPr>
                <a:spLocks/>
              </p:cNvSpPr>
              <p:nvPr/>
            </p:nvSpPr>
            <p:spPr bwMode="auto">
              <a:xfrm>
                <a:off x="166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" name="Freeform 462"/>
              <p:cNvSpPr>
                <a:spLocks/>
              </p:cNvSpPr>
              <p:nvPr/>
            </p:nvSpPr>
            <p:spPr bwMode="auto">
              <a:xfrm>
                <a:off x="166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1" name="Rectangle 463"/>
              <p:cNvSpPr>
                <a:spLocks noChangeArrowheads="1"/>
              </p:cNvSpPr>
              <p:nvPr/>
            </p:nvSpPr>
            <p:spPr bwMode="auto">
              <a:xfrm>
                <a:off x="1660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92" name="Freeform 464"/>
              <p:cNvSpPr>
                <a:spLocks/>
              </p:cNvSpPr>
              <p:nvPr/>
            </p:nvSpPr>
            <p:spPr bwMode="auto">
              <a:xfrm>
                <a:off x="165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3" name="Freeform 465"/>
              <p:cNvSpPr>
                <a:spLocks/>
              </p:cNvSpPr>
              <p:nvPr/>
            </p:nvSpPr>
            <p:spPr bwMode="auto">
              <a:xfrm>
                <a:off x="165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4" name="Rectangle 466"/>
              <p:cNvSpPr>
                <a:spLocks noChangeArrowheads="1"/>
              </p:cNvSpPr>
              <p:nvPr/>
            </p:nvSpPr>
            <p:spPr bwMode="auto">
              <a:xfrm>
                <a:off x="1652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95" name="Freeform 467"/>
              <p:cNvSpPr>
                <a:spLocks/>
              </p:cNvSpPr>
              <p:nvPr/>
            </p:nvSpPr>
            <p:spPr bwMode="auto">
              <a:xfrm>
                <a:off x="164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6" name="Freeform 468"/>
              <p:cNvSpPr>
                <a:spLocks/>
              </p:cNvSpPr>
              <p:nvPr/>
            </p:nvSpPr>
            <p:spPr bwMode="auto">
              <a:xfrm>
                <a:off x="163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7" name="Rectangle 469"/>
              <p:cNvSpPr>
                <a:spLocks noChangeArrowheads="1"/>
              </p:cNvSpPr>
              <p:nvPr/>
            </p:nvSpPr>
            <p:spPr bwMode="auto">
              <a:xfrm>
                <a:off x="1639" y="3588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98" name="Freeform 470"/>
              <p:cNvSpPr>
                <a:spLocks/>
              </p:cNvSpPr>
              <p:nvPr/>
            </p:nvSpPr>
            <p:spPr bwMode="auto">
              <a:xfrm>
                <a:off x="163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9" name="Freeform 471"/>
              <p:cNvSpPr>
                <a:spLocks/>
              </p:cNvSpPr>
              <p:nvPr/>
            </p:nvSpPr>
            <p:spPr bwMode="auto">
              <a:xfrm>
                <a:off x="163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0" name="Rectangle 472"/>
              <p:cNvSpPr>
                <a:spLocks noChangeArrowheads="1"/>
              </p:cNvSpPr>
              <p:nvPr/>
            </p:nvSpPr>
            <p:spPr bwMode="auto">
              <a:xfrm>
                <a:off x="1631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01" name="Freeform 473"/>
              <p:cNvSpPr>
                <a:spLocks/>
              </p:cNvSpPr>
              <p:nvPr/>
            </p:nvSpPr>
            <p:spPr bwMode="auto">
              <a:xfrm>
                <a:off x="162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2" name="Freeform 474"/>
              <p:cNvSpPr>
                <a:spLocks/>
              </p:cNvSpPr>
              <p:nvPr/>
            </p:nvSpPr>
            <p:spPr bwMode="auto">
              <a:xfrm>
                <a:off x="161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3" name="Rectangle 475"/>
              <p:cNvSpPr>
                <a:spLocks noChangeArrowheads="1"/>
              </p:cNvSpPr>
              <p:nvPr/>
            </p:nvSpPr>
            <p:spPr bwMode="auto">
              <a:xfrm>
                <a:off x="1617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04" name="Freeform 476"/>
              <p:cNvSpPr>
                <a:spLocks/>
              </p:cNvSpPr>
              <p:nvPr/>
            </p:nvSpPr>
            <p:spPr bwMode="auto">
              <a:xfrm>
                <a:off x="161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5" name="Freeform 477"/>
              <p:cNvSpPr>
                <a:spLocks/>
              </p:cNvSpPr>
              <p:nvPr/>
            </p:nvSpPr>
            <p:spPr bwMode="auto">
              <a:xfrm>
                <a:off x="161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6" name="Rectangle 478"/>
              <p:cNvSpPr>
                <a:spLocks noChangeArrowheads="1"/>
              </p:cNvSpPr>
              <p:nvPr/>
            </p:nvSpPr>
            <p:spPr bwMode="auto">
              <a:xfrm>
                <a:off x="1610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07" name="Freeform 479"/>
              <p:cNvSpPr>
                <a:spLocks/>
              </p:cNvSpPr>
              <p:nvPr/>
            </p:nvSpPr>
            <p:spPr bwMode="auto">
              <a:xfrm>
                <a:off x="160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" name="Freeform 480"/>
              <p:cNvSpPr>
                <a:spLocks/>
              </p:cNvSpPr>
              <p:nvPr/>
            </p:nvSpPr>
            <p:spPr bwMode="auto">
              <a:xfrm>
                <a:off x="159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" name="Rectangle 481"/>
              <p:cNvSpPr>
                <a:spLocks noChangeArrowheads="1"/>
              </p:cNvSpPr>
              <p:nvPr/>
            </p:nvSpPr>
            <p:spPr bwMode="auto">
              <a:xfrm>
                <a:off x="1596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10" name="Freeform 482"/>
              <p:cNvSpPr>
                <a:spLocks/>
              </p:cNvSpPr>
              <p:nvPr/>
            </p:nvSpPr>
            <p:spPr bwMode="auto">
              <a:xfrm>
                <a:off x="159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" name="Freeform 483"/>
              <p:cNvSpPr>
                <a:spLocks/>
              </p:cNvSpPr>
              <p:nvPr/>
            </p:nvSpPr>
            <p:spPr bwMode="auto">
              <a:xfrm>
                <a:off x="158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2" name="Rectangle 484"/>
              <p:cNvSpPr>
                <a:spLocks noChangeArrowheads="1"/>
              </p:cNvSpPr>
              <p:nvPr/>
            </p:nvSpPr>
            <p:spPr bwMode="auto">
              <a:xfrm>
                <a:off x="1588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13" name="Freeform 485"/>
              <p:cNvSpPr>
                <a:spLocks/>
              </p:cNvSpPr>
              <p:nvPr/>
            </p:nvSpPr>
            <p:spPr bwMode="auto">
              <a:xfrm>
                <a:off x="158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4" name="Freeform 486"/>
              <p:cNvSpPr>
                <a:spLocks/>
              </p:cNvSpPr>
              <p:nvPr/>
            </p:nvSpPr>
            <p:spPr bwMode="auto">
              <a:xfrm>
                <a:off x="157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5" name="Rectangle 487"/>
              <p:cNvSpPr>
                <a:spLocks noChangeArrowheads="1"/>
              </p:cNvSpPr>
              <p:nvPr/>
            </p:nvSpPr>
            <p:spPr bwMode="auto">
              <a:xfrm>
                <a:off x="1575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16" name="Freeform 488"/>
              <p:cNvSpPr>
                <a:spLocks/>
              </p:cNvSpPr>
              <p:nvPr/>
            </p:nvSpPr>
            <p:spPr bwMode="auto">
              <a:xfrm>
                <a:off x="156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7" name="Freeform 489"/>
              <p:cNvSpPr>
                <a:spLocks/>
              </p:cNvSpPr>
              <p:nvPr/>
            </p:nvSpPr>
            <p:spPr bwMode="auto">
              <a:xfrm>
                <a:off x="156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" name="Rectangle 490"/>
              <p:cNvSpPr>
                <a:spLocks noChangeArrowheads="1"/>
              </p:cNvSpPr>
              <p:nvPr/>
            </p:nvSpPr>
            <p:spPr bwMode="auto">
              <a:xfrm>
                <a:off x="1567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19" name="Freeform 491"/>
              <p:cNvSpPr>
                <a:spLocks/>
              </p:cNvSpPr>
              <p:nvPr/>
            </p:nvSpPr>
            <p:spPr bwMode="auto">
              <a:xfrm>
                <a:off x="156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" name="Freeform 492"/>
              <p:cNvSpPr>
                <a:spLocks/>
              </p:cNvSpPr>
              <p:nvPr/>
            </p:nvSpPr>
            <p:spPr bwMode="auto">
              <a:xfrm>
                <a:off x="155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1" name="Rectangle 493"/>
              <p:cNvSpPr>
                <a:spLocks noChangeArrowheads="1"/>
              </p:cNvSpPr>
              <p:nvPr/>
            </p:nvSpPr>
            <p:spPr bwMode="auto">
              <a:xfrm>
                <a:off x="1553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22" name="Freeform 494"/>
              <p:cNvSpPr>
                <a:spLocks/>
              </p:cNvSpPr>
              <p:nvPr/>
            </p:nvSpPr>
            <p:spPr bwMode="auto">
              <a:xfrm>
                <a:off x="154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3" name="Freeform 495"/>
              <p:cNvSpPr>
                <a:spLocks/>
              </p:cNvSpPr>
              <p:nvPr/>
            </p:nvSpPr>
            <p:spPr bwMode="auto">
              <a:xfrm>
                <a:off x="154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4" name="Rectangle 496"/>
              <p:cNvSpPr>
                <a:spLocks noChangeArrowheads="1"/>
              </p:cNvSpPr>
              <p:nvPr/>
            </p:nvSpPr>
            <p:spPr bwMode="auto">
              <a:xfrm>
                <a:off x="1546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25" name="Freeform 497"/>
              <p:cNvSpPr>
                <a:spLocks/>
              </p:cNvSpPr>
              <p:nvPr/>
            </p:nvSpPr>
            <p:spPr bwMode="auto">
              <a:xfrm>
                <a:off x="154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6" name="Freeform 498"/>
              <p:cNvSpPr>
                <a:spLocks/>
              </p:cNvSpPr>
              <p:nvPr/>
            </p:nvSpPr>
            <p:spPr bwMode="auto">
              <a:xfrm>
                <a:off x="153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7" name="Rectangle 499"/>
              <p:cNvSpPr>
                <a:spLocks noChangeArrowheads="1"/>
              </p:cNvSpPr>
              <p:nvPr/>
            </p:nvSpPr>
            <p:spPr bwMode="auto">
              <a:xfrm>
                <a:off x="1532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28" name="Freeform 500"/>
              <p:cNvSpPr>
                <a:spLocks/>
              </p:cNvSpPr>
              <p:nvPr/>
            </p:nvSpPr>
            <p:spPr bwMode="auto">
              <a:xfrm>
                <a:off x="152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" name="Freeform 501"/>
              <p:cNvSpPr>
                <a:spLocks/>
              </p:cNvSpPr>
              <p:nvPr/>
            </p:nvSpPr>
            <p:spPr bwMode="auto">
              <a:xfrm>
                <a:off x="152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" name="Rectangle 502"/>
              <p:cNvSpPr>
                <a:spLocks noChangeArrowheads="1"/>
              </p:cNvSpPr>
              <p:nvPr/>
            </p:nvSpPr>
            <p:spPr bwMode="auto">
              <a:xfrm>
                <a:off x="1524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31" name="Freeform 503"/>
              <p:cNvSpPr>
                <a:spLocks/>
              </p:cNvSpPr>
              <p:nvPr/>
            </p:nvSpPr>
            <p:spPr bwMode="auto">
              <a:xfrm>
                <a:off x="1519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" name="Freeform 504"/>
              <p:cNvSpPr>
                <a:spLocks/>
              </p:cNvSpPr>
              <p:nvPr/>
            </p:nvSpPr>
            <p:spPr bwMode="auto">
              <a:xfrm>
                <a:off x="151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" name="Rectangle 505"/>
              <p:cNvSpPr>
                <a:spLocks noChangeArrowheads="1"/>
              </p:cNvSpPr>
              <p:nvPr/>
            </p:nvSpPr>
            <p:spPr bwMode="auto">
              <a:xfrm>
                <a:off x="1511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34" name="Freeform 506"/>
              <p:cNvSpPr>
                <a:spLocks/>
              </p:cNvSpPr>
              <p:nvPr/>
            </p:nvSpPr>
            <p:spPr bwMode="auto">
              <a:xfrm>
                <a:off x="1505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" name="Freeform 507"/>
              <p:cNvSpPr>
                <a:spLocks/>
              </p:cNvSpPr>
              <p:nvPr/>
            </p:nvSpPr>
            <p:spPr bwMode="auto">
              <a:xfrm>
                <a:off x="1503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" name="Rectangle 508"/>
              <p:cNvSpPr>
                <a:spLocks noChangeArrowheads="1"/>
              </p:cNvSpPr>
              <p:nvPr/>
            </p:nvSpPr>
            <p:spPr bwMode="auto">
              <a:xfrm>
                <a:off x="1503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37" name="Freeform 509"/>
              <p:cNvSpPr>
                <a:spLocks/>
              </p:cNvSpPr>
              <p:nvPr/>
            </p:nvSpPr>
            <p:spPr bwMode="auto">
              <a:xfrm>
                <a:off x="1497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" name="Freeform 510"/>
              <p:cNvSpPr>
                <a:spLocks/>
              </p:cNvSpPr>
              <p:nvPr/>
            </p:nvSpPr>
            <p:spPr bwMode="auto">
              <a:xfrm>
                <a:off x="1490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" name="Rectangle 511"/>
              <p:cNvSpPr>
                <a:spLocks noChangeArrowheads="1"/>
              </p:cNvSpPr>
              <p:nvPr/>
            </p:nvSpPr>
            <p:spPr bwMode="auto">
              <a:xfrm>
                <a:off x="1490" y="3588"/>
                <a:ext cx="7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40" name="Freeform 512"/>
              <p:cNvSpPr>
                <a:spLocks/>
              </p:cNvSpPr>
              <p:nvPr/>
            </p:nvSpPr>
            <p:spPr bwMode="auto">
              <a:xfrm>
                <a:off x="1484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" name="Freeform 513"/>
              <p:cNvSpPr>
                <a:spLocks/>
              </p:cNvSpPr>
              <p:nvPr/>
            </p:nvSpPr>
            <p:spPr bwMode="auto">
              <a:xfrm>
                <a:off x="148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" name="Rectangle 514"/>
              <p:cNvSpPr>
                <a:spLocks noChangeArrowheads="1"/>
              </p:cNvSpPr>
              <p:nvPr/>
            </p:nvSpPr>
            <p:spPr bwMode="auto">
              <a:xfrm>
                <a:off x="1482" y="3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43" name="Freeform 515"/>
              <p:cNvSpPr>
                <a:spLocks/>
              </p:cNvSpPr>
              <p:nvPr/>
            </p:nvSpPr>
            <p:spPr bwMode="auto">
              <a:xfrm>
                <a:off x="1476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" name="Freeform 516"/>
              <p:cNvSpPr>
                <a:spLocks/>
              </p:cNvSpPr>
              <p:nvPr/>
            </p:nvSpPr>
            <p:spPr bwMode="auto">
              <a:xfrm>
                <a:off x="1468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" name="Rectangle 517"/>
              <p:cNvSpPr>
                <a:spLocks noChangeArrowheads="1"/>
              </p:cNvSpPr>
              <p:nvPr/>
            </p:nvSpPr>
            <p:spPr bwMode="auto">
              <a:xfrm>
                <a:off x="1468" y="358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46" name="Freeform 518"/>
              <p:cNvSpPr>
                <a:spLocks/>
              </p:cNvSpPr>
              <p:nvPr/>
            </p:nvSpPr>
            <p:spPr bwMode="auto">
              <a:xfrm>
                <a:off x="1462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" name="Freeform 519"/>
              <p:cNvSpPr>
                <a:spLocks/>
              </p:cNvSpPr>
              <p:nvPr/>
            </p:nvSpPr>
            <p:spPr bwMode="auto">
              <a:xfrm>
                <a:off x="1461" y="3588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" name="Rectangle 520"/>
              <p:cNvSpPr>
                <a:spLocks noChangeArrowheads="1"/>
              </p:cNvSpPr>
              <p:nvPr/>
            </p:nvSpPr>
            <p:spPr bwMode="auto">
              <a:xfrm>
                <a:off x="1461" y="35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249" name="Freeform 521"/>
              <p:cNvSpPr>
                <a:spLocks/>
              </p:cNvSpPr>
              <p:nvPr/>
            </p:nvSpPr>
            <p:spPr bwMode="auto">
              <a:xfrm>
                <a:off x="3190" y="3680"/>
                <a:ext cx="4" cy="274"/>
              </a:xfrm>
              <a:custGeom>
                <a:avLst/>
                <a:gdLst>
                  <a:gd name="T0" fmla="*/ 1 w 19"/>
                  <a:gd name="T1" fmla="*/ 54 h 1370"/>
                  <a:gd name="T2" fmla="*/ 1 w 19"/>
                  <a:gd name="T3" fmla="*/ 54 h 1370"/>
                  <a:gd name="T4" fmla="*/ 1 w 19"/>
                  <a:gd name="T5" fmla="*/ 54 h 1370"/>
                  <a:gd name="T6" fmla="*/ 1 w 19"/>
                  <a:gd name="T7" fmla="*/ 54 h 1370"/>
                  <a:gd name="T8" fmla="*/ 1 w 19"/>
                  <a:gd name="T9" fmla="*/ 55 h 1370"/>
                  <a:gd name="T10" fmla="*/ 1 w 19"/>
                  <a:gd name="T11" fmla="*/ 55 h 1370"/>
                  <a:gd name="T12" fmla="*/ 1 w 19"/>
                  <a:gd name="T13" fmla="*/ 55 h 1370"/>
                  <a:gd name="T14" fmla="*/ 1 w 19"/>
                  <a:gd name="T15" fmla="*/ 55 h 1370"/>
                  <a:gd name="T16" fmla="*/ 1 w 19"/>
                  <a:gd name="T17" fmla="*/ 55 h 1370"/>
                  <a:gd name="T18" fmla="*/ 0 w 19"/>
                  <a:gd name="T19" fmla="*/ 55 h 1370"/>
                  <a:gd name="T20" fmla="*/ 0 w 19"/>
                  <a:gd name="T21" fmla="*/ 55 h 1370"/>
                  <a:gd name="T22" fmla="*/ 0 w 19"/>
                  <a:gd name="T23" fmla="*/ 55 h 1370"/>
                  <a:gd name="T24" fmla="*/ 0 w 19"/>
                  <a:gd name="T25" fmla="*/ 55 h 1370"/>
                  <a:gd name="T26" fmla="*/ 0 w 19"/>
                  <a:gd name="T27" fmla="*/ 55 h 1370"/>
                  <a:gd name="T28" fmla="*/ 0 w 19"/>
                  <a:gd name="T29" fmla="*/ 55 h 1370"/>
                  <a:gd name="T30" fmla="*/ 0 w 19"/>
                  <a:gd name="T31" fmla="*/ 55 h 1370"/>
                  <a:gd name="T32" fmla="*/ 0 w 19"/>
                  <a:gd name="T33" fmla="*/ 55 h 1370"/>
                  <a:gd name="T34" fmla="*/ 0 w 19"/>
                  <a:gd name="T35" fmla="*/ 54 h 1370"/>
                  <a:gd name="T36" fmla="*/ 0 w 19"/>
                  <a:gd name="T37" fmla="*/ 54 h 1370"/>
                  <a:gd name="T38" fmla="*/ 0 w 19"/>
                  <a:gd name="T39" fmla="*/ 54 h 1370"/>
                  <a:gd name="T40" fmla="*/ 0 w 19"/>
                  <a:gd name="T41" fmla="*/ 54 h 1370"/>
                  <a:gd name="T42" fmla="*/ 0 w 19"/>
                  <a:gd name="T43" fmla="*/ 0 h 1370"/>
                  <a:gd name="T44" fmla="*/ 0 w 19"/>
                  <a:gd name="T45" fmla="*/ 0 h 1370"/>
                  <a:gd name="T46" fmla="*/ 0 w 19"/>
                  <a:gd name="T47" fmla="*/ 0 h 1370"/>
                  <a:gd name="T48" fmla="*/ 0 w 19"/>
                  <a:gd name="T49" fmla="*/ 0 h 1370"/>
                  <a:gd name="T50" fmla="*/ 0 w 19"/>
                  <a:gd name="T51" fmla="*/ 0 h 1370"/>
                  <a:gd name="T52" fmla="*/ 0 w 19"/>
                  <a:gd name="T53" fmla="*/ 0 h 1370"/>
                  <a:gd name="T54" fmla="*/ 0 w 19"/>
                  <a:gd name="T55" fmla="*/ 0 h 1370"/>
                  <a:gd name="T56" fmla="*/ 0 w 19"/>
                  <a:gd name="T57" fmla="*/ 0 h 1370"/>
                  <a:gd name="T58" fmla="*/ 0 w 19"/>
                  <a:gd name="T59" fmla="*/ 0 h 1370"/>
                  <a:gd name="T60" fmla="*/ 0 w 19"/>
                  <a:gd name="T61" fmla="*/ 0 h 1370"/>
                  <a:gd name="T62" fmla="*/ 0 w 19"/>
                  <a:gd name="T63" fmla="*/ 0 h 1370"/>
                  <a:gd name="T64" fmla="*/ 1 w 19"/>
                  <a:gd name="T65" fmla="*/ 0 h 1370"/>
                  <a:gd name="T66" fmla="*/ 1 w 19"/>
                  <a:gd name="T67" fmla="*/ 0 h 1370"/>
                  <a:gd name="T68" fmla="*/ 1 w 19"/>
                  <a:gd name="T69" fmla="*/ 0 h 1370"/>
                  <a:gd name="T70" fmla="*/ 1 w 19"/>
                  <a:gd name="T71" fmla="*/ 0 h 1370"/>
                  <a:gd name="T72" fmla="*/ 1 w 19"/>
                  <a:gd name="T73" fmla="*/ 0 h 1370"/>
                  <a:gd name="T74" fmla="*/ 1 w 19"/>
                  <a:gd name="T75" fmla="*/ 0 h 1370"/>
                  <a:gd name="T76" fmla="*/ 1 w 19"/>
                  <a:gd name="T77" fmla="*/ 0 h 1370"/>
                  <a:gd name="T78" fmla="*/ 1 w 19"/>
                  <a:gd name="T79" fmla="*/ 0 h 1370"/>
                  <a:gd name="T80" fmla="*/ 1 w 19"/>
                  <a:gd name="T81" fmla="*/ 54 h 13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370">
                    <a:moveTo>
                      <a:pt x="19" y="1360"/>
                    </a:moveTo>
                    <a:lnTo>
                      <a:pt x="19" y="1360"/>
                    </a:lnTo>
                    <a:lnTo>
                      <a:pt x="19" y="1361"/>
                    </a:lnTo>
                    <a:lnTo>
                      <a:pt x="18" y="1362"/>
                    </a:lnTo>
                    <a:lnTo>
                      <a:pt x="18" y="1365"/>
                    </a:lnTo>
                    <a:lnTo>
                      <a:pt x="17" y="1366"/>
                    </a:lnTo>
                    <a:lnTo>
                      <a:pt x="16" y="1367"/>
                    </a:lnTo>
                    <a:lnTo>
                      <a:pt x="15" y="1368"/>
                    </a:lnTo>
                    <a:lnTo>
                      <a:pt x="12" y="1368"/>
                    </a:lnTo>
                    <a:lnTo>
                      <a:pt x="11" y="1370"/>
                    </a:lnTo>
                    <a:lnTo>
                      <a:pt x="10" y="1370"/>
                    </a:lnTo>
                    <a:lnTo>
                      <a:pt x="9" y="1370"/>
                    </a:lnTo>
                    <a:lnTo>
                      <a:pt x="7" y="1368"/>
                    </a:lnTo>
                    <a:lnTo>
                      <a:pt x="5" y="1368"/>
                    </a:lnTo>
                    <a:lnTo>
                      <a:pt x="4" y="1367"/>
                    </a:lnTo>
                    <a:lnTo>
                      <a:pt x="2" y="1366"/>
                    </a:lnTo>
                    <a:lnTo>
                      <a:pt x="1" y="1365"/>
                    </a:lnTo>
                    <a:lnTo>
                      <a:pt x="1" y="1362"/>
                    </a:lnTo>
                    <a:lnTo>
                      <a:pt x="0" y="1361"/>
                    </a:lnTo>
                    <a:lnTo>
                      <a:pt x="0" y="136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3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" name="Freeform 522"/>
              <p:cNvSpPr>
                <a:spLocks/>
              </p:cNvSpPr>
              <p:nvPr/>
            </p:nvSpPr>
            <p:spPr bwMode="auto">
              <a:xfrm>
                <a:off x="2912" y="3680"/>
                <a:ext cx="282" cy="4"/>
              </a:xfrm>
              <a:custGeom>
                <a:avLst/>
                <a:gdLst>
                  <a:gd name="T0" fmla="*/ 56 w 1411"/>
                  <a:gd name="T1" fmla="*/ 0 h 20"/>
                  <a:gd name="T2" fmla="*/ 56 w 1411"/>
                  <a:gd name="T3" fmla="*/ 0 h 20"/>
                  <a:gd name="T4" fmla="*/ 56 w 1411"/>
                  <a:gd name="T5" fmla="*/ 0 h 20"/>
                  <a:gd name="T6" fmla="*/ 56 w 1411"/>
                  <a:gd name="T7" fmla="*/ 0 h 20"/>
                  <a:gd name="T8" fmla="*/ 56 w 1411"/>
                  <a:gd name="T9" fmla="*/ 0 h 20"/>
                  <a:gd name="T10" fmla="*/ 56 w 1411"/>
                  <a:gd name="T11" fmla="*/ 0 h 20"/>
                  <a:gd name="T12" fmla="*/ 56 w 1411"/>
                  <a:gd name="T13" fmla="*/ 0 h 20"/>
                  <a:gd name="T14" fmla="*/ 56 w 1411"/>
                  <a:gd name="T15" fmla="*/ 0 h 20"/>
                  <a:gd name="T16" fmla="*/ 56 w 1411"/>
                  <a:gd name="T17" fmla="*/ 0 h 20"/>
                  <a:gd name="T18" fmla="*/ 56 w 1411"/>
                  <a:gd name="T19" fmla="*/ 0 h 20"/>
                  <a:gd name="T20" fmla="*/ 56 w 1411"/>
                  <a:gd name="T21" fmla="*/ 0 h 20"/>
                  <a:gd name="T22" fmla="*/ 56 w 1411"/>
                  <a:gd name="T23" fmla="*/ 0 h 20"/>
                  <a:gd name="T24" fmla="*/ 56 w 1411"/>
                  <a:gd name="T25" fmla="*/ 1 h 20"/>
                  <a:gd name="T26" fmla="*/ 56 w 1411"/>
                  <a:gd name="T27" fmla="*/ 1 h 20"/>
                  <a:gd name="T28" fmla="*/ 56 w 1411"/>
                  <a:gd name="T29" fmla="*/ 1 h 20"/>
                  <a:gd name="T30" fmla="*/ 56 w 1411"/>
                  <a:gd name="T31" fmla="*/ 1 h 20"/>
                  <a:gd name="T32" fmla="*/ 56 w 1411"/>
                  <a:gd name="T33" fmla="*/ 1 h 20"/>
                  <a:gd name="T34" fmla="*/ 56 w 1411"/>
                  <a:gd name="T35" fmla="*/ 1 h 20"/>
                  <a:gd name="T36" fmla="*/ 56 w 1411"/>
                  <a:gd name="T37" fmla="*/ 1 h 20"/>
                  <a:gd name="T38" fmla="*/ 0 w 1411"/>
                  <a:gd name="T39" fmla="*/ 1 h 20"/>
                  <a:gd name="T40" fmla="*/ 0 w 1411"/>
                  <a:gd name="T41" fmla="*/ 1 h 20"/>
                  <a:gd name="T42" fmla="*/ 0 w 1411"/>
                  <a:gd name="T43" fmla="*/ 1 h 20"/>
                  <a:gd name="T44" fmla="*/ 0 w 1411"/>
                  <a:gd name="T45" fmla="*/ 1 h 20"/>
                  <a:gd name="T46" fmla="*/ 0 w 1411"/>
                  <a:gd name="T47" fmla="*/ 1 h 20"/>
                  <a:gd name="T48" fmla="*/ 0 w 1411"/>
                  <a:gd name="T49" fmla="*/ 1 h 20"/>
                  <a:gd name="T50" fmla="*/ 0 w 1411"/>
                  <a:gd name="T51" fmla="*/ 1 h 20"/>
                  <a:gd name="T52" fmla="*/ 0 w 1411"/>
                  <a:gd name="T53" fmla="*/ 0 h 20"/>
                  <a:gd name="T54" fmla="*/ 0 w 1411"/>
                  <a:gd name="T55" fmla="*/ 0 h 20"/>
                  <a:gd name="T56" fmla="*/ 0 w 1411"/>
                  <a:gd name="T57" fmla="*/ 0 h 20"/>
                  <a:gd name="T58" fmla="*/ 0 w 1411"/>
                  <a:gd name="T59" fmla="*/ 0 h 20"/>
                  <a:gd name="T60" fmla="*/ 0 w 1411"/>
                  <a:gd name="T61" fmla="*/ 0 h 20"/>
                  <a:gd name="T62" fmla="*/ 0 w 1411"/>
                  <a:gd name="T63" fmla="*/ 0 h 20"/>
                  <a:gd name="T64" fmla="*/ 0 w 1411"/>
                  <a:gd name="T65" fmla="*/ 0 h 20"/>
                  <a:gd name="T66" fmla="*/ 0 w 1411"/>
                  <a:gd name="T67" fmla="*/ 0 h 20"/>
                  <a:gd name="T68" fmla="*/ 0 w 1411"/>
                  <a:gd name="T69" fmla="*/ 0 h 20"/>
                  <a:gd name="T70" fmla="*/ 0 w 1411"/>
                  <a:gd name="T71" fmla="*/ 0 h 20"/>
                  <a:gd name="T72" fmla="*/ 0 w 1411"/>
                  <a:gd name="T73" fmla="*/ 0 h 20"/>
                  <a:gd name="T74" fmla="*/ 0 w 1411"/>
                  <a:gd name="T75" fmla="*/ 0 h 20"/>
                  <a:gd name="T76" fmla="*/ 56 w 1411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11" h="20">
                    <a:moveTo>
                      <a:pt x="1402" y="0"/>
                    </a:moveTo>
                    <a:lnTo>
                      <a:pt x="1403" y="0"/>
                    </a:lnTo>
                    <a:lnTo>
                      <a:pt x="1404" y="1"/>
                    </a:lnTo>
                    <a:lnTo>
                      <a:pt x="1407" y="1"/>
                    </a:lnTo>
                    <a:lnTo>
                      <a:pt x="1408" y="3"/>
                    </a:lnTo>
                    <a:lnTo>
                      <a:pt x="1409" y="4"/>
                    </a:lnTo>
                    <a:lnTo>
                      <a:pt x="1410" y="5"/>
                    </a:lnTo>
                    <a:lnTo>
                      <a:pt x="1410" y="7"/>
                    </a:lnTo>
                    <a:lnTo>
                      <a:pt x="1411" y="9"/>
                    </a:lnTo>
                    <a:lnTo>
                      <a:pt x="1411" y="10"/>
                    </a:lnTo>
                    <a:lnTo>
                      <a:pt x="1411" y="11"/>
                    </a:lnTo>
                    <a:lnTo>
                      <a:pt x="1410" y="12"/>
                    </a:lnTo>
                    <a:lnTo>
                      <a:pt x="1410" y="15"/>
                    </a:lnTo>
                    <a:lnTo>
                      <a:pt x="1409" y="16"/>
                    </a:lnTo>
                    <a:lnTo>
                      <a:pt x="1408" y="17"/>
                    </a:lnTo>
                    <a:lnTo>
                      <a:pt x="1407" y="18"/>
                    </a:lnTo>
                    <a:lnTo>
                      <a:pt x="1404" y="18"/>
                    </a:lnTo>
                    <a:lnTo>
                      <a:pt x="1403" y="20"/>
                    </a:lnTo>
                    <a:lnTo>
                      <a:pt x="1402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" name="Freeform 523"/>
              <p:cNvSpPr>
                <a:spLocks/>
              </p:cNvSpPr>
              <p:nvPr/>
            </p:nvSpPr>
            <p:spPr bwMode="auto">
              <a:xfrm>
                <a:off x="2912" y="3680"/>
                <a:ext cx="4" cy="276"/>
              </a:xfrm>
              <a:custGeom>
                <a:avLst/>
                <a:gdLst>
                  <a:gd name="T0" fmla="*/ 0 w 20"/>
                  <a:gd name="T1" fmla="*/ 0 h 1383"/>
                  <a:gd name="T2" fmla="*/ 0 w 20"/>
                  <a:gd name="T3" fmla="*/ 0 h 1383"/>
                  <a:gd name="T4" fmla="*/ 0 w 20"/>
                  <a:gd name="T5" fmla="*/ 0 h 1383"/>
                  <a:gd name="T6" fmla="*/ 0 w 20"/>
                  <a:gd name="T7" fmla="*/ 0 h 1383"/>
                  <a:gd name="T8" fmla="*/ 0 w 20"/>
                  <a:gd name="T9" fmla="*/ 0 h 1383"/>
                  <a:gd name="T10" fmla="*/ 0 w 20"/>
                  <a:gd name="T11" fmla="*/ 0 h 1383"/>
                  <a:gd name="T12" fmla="*/ 0 w 20"/>
                  <a:gd name="T13" fmla="*/ 0 h 1383"/>
                  <a:gd name="T14" fmla="*/ 0 w 20"/>
                  <a:gd name="T15" fmla="*/ 0 h 1383"/>
                  <a:gd name="T16" fmla="*/ 0 w 20"/>
                  <a:gd name="T17" fmla="*/ 0 h 1383"/>
                  <a:gd name="T18" fmla="*/ 0 w 20"/>
                  <a:gd name="T19" fmla="*/ 0 h 1383"/>
                  <a:gd name="T20" fmla="*/ 0 w 20"/>
                  <a:gd name="T21" fmla="*/ 0 h 1383"/>
                  <a:gd name="T22" fmla="*/ 1 w 20"/>
                  <a:gd name="T23" fmla="*/ 0 h 1383"/>
                  <a:gd name="T24" fmla="*/ 1 w 20"/>
                  <a:gd name="T25" fmla="*/ 0 h 1383"/>
                  <a:gd name="T26" fmla="*/ 1 w 20"/>
                  <a:gd name="T27" fmla="*/ 0 h 1383"/>
                  <a:gd name="T28" fmla="*/ 1 w 20"/>
                  <a:gd name="T29" fmla="*/ 0 h 1383"/>
                  <a:gd name="T30" fmla="*/ 1 w 20"/>
                  <a:gd name="T31" fmla="*/ 0 h 1383"/>
                  <a:gd name="T32" fmla="*/ 1 w 20"/>
                  <a:gd name="T33" fmla="*/ 0 h 1383"/>
                  <a:gd name="T34" fmla="*/ 1 w 20"/>
                  <a:gd name="T35" fmla="*/ 0 h 1383"/>
                  <a:gd name="T36" fmla="*/ 1 w 20"/>
                  <a:gd name="T37" fmla="*/ 0 h 1383"/>
                  <a:gd name="T38" fmla="*/ 1 w 20"/>
                  <a:gd name="T39" fmla="*/ 55 h 1383"/>
                  <a:gd name="T40" fmla="*/ 1 w 20"/>
                  <a:gd name="T41" fmla="*/ 55 h 1383"/>
                  <a:gd name="T42" fmla="*/ 1 w 20"/>
                  <a:gd name="T43" fmla="*/ 55 h 1383"/>
                  <a:gd name="T44" fmla="*/ 1 w 20"/>
                  <a:gd name="T45" fmla="*/ 55 h 1383"/>
                  <a:gd name="T46" fmla="*/ 1 w 20"/>
                  <a:gd name="T47" fmla="*/ 55 h 1383"/>
                  <a:gd name="T48" fmla="*/ 1 w 20"/>
                  <a:gd name="T49" fmla="*/ 55 h 1383"/>
                  <a:gd name="T50" fmla="*/ 1 w 20"/>
                  <a:gd name="T51" fmla="*/ 55 h 1383"/>
                  <a:gd name="T52" fmla="*/ 1 w 20"/>
                  <a:gd name="T53" fmla="*/ 55 h 1383"/>
                  <a:gd name="T54" fmla="*/ 1 w 20"/>
                  <a:gd name="T55" fmla="*/ 55 h 1383"/>
                  <a:gd name="T56" fmla="*/ 0 w 20"/>
                  <a:gd name="T57" fmla="*/ 55 h 1383"/>
                  <a:gd name="T58" fmla="*/ 0 w 20"/>
                  <a:gd name="T59" fmla="*/ 55 h 1383"/>
                  <a:gd name="T60" fmla="*/ 0 w 20"/>
                  <a:gd name="T61" fmla="*/ 55 h 1383"/>
                  <a:gd name="T62" fmla="*/ 0 w 20"/>
                  <a:gd name="T63" fmla="*/ 55 h 1383"/>
                  <a:gd name="T64" fmla="*/ 0 w 20"/>
                  <a:gd name="T65" fmla="*/ 55 h 1383"/>
                  <a:gd name="T66" fmla="*/ 0 w 20"/>
                  <a:gd name="T67" fmla="*/ 55 h 1383"/>
                  <a:gd name="T68" fmla="*/ 0 w 20"/>
                  <a:gd name="T69" fmla="*/ 55 h 1383"/>
                  <a:gd name="T70" fmla="*/ 0 w 20"/>
                  <a:gd name="T71" fmla="*/ 55 h 1383"/>
                  <a:gd name="T72" fmla="*/ 0 w 20"/>
                  <a:gd name="T73" fmla="*/ 55 h 1383"/>
                  <a:gd name="T74" fmla="*/ 0 w 20"/>
                  <a:gd name="T75" fmla="*/ 55 h 1383"/>
                  <a:gd name="T76" fmla="*/ 0 w 20"/>
                  <a:gd name="T77" fmla="*/ 55 h 1383"/>
                  <a:gd name="T78" fmla="*/ 0 w 20"/>
                  <a:gd name="T79" fmla="*/ 55 h 1383"/>
                  <a:gd name="T80" fmla="*/ 0 w 20"/>
                  <a:gd name="T81" fmla="*/ 0 h 13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383">
                    <a:moveTo>
                      <a:pt x="0" y="10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373"/>
                    </a:lnTo>
                    <a:lnTo>
                      <a:pt x="20" y="1375"/>
                    </a:lnTo>
                    <a:lnTo>
                      <a:pt x="19" y="1376"/>
                    </a:lnTo>
                    <a:lnTo>
                      <a:pt x="19" y="1378"/>
                    </a:lnTo>
                    <a:lnTo>
                      <a:pt x="17" y="1379"/>
                    </a:lnTo>
                    <a:lnTo>
                      <a:pt x="16" y="1381"/>
                    </a:lnTo>
                    <a:lnTo>
                      <a:pt x="15" y="1382"/>
                    </a:lnTo>
                    <a:lnTo>
                      <a:pt x="13" y="1382"/>
                    </a:lnTo>
                    <a:lnTo>
                      <a:pt x="11" y="1383"/>
                    </a:lnTo>
                    <a:lnTo>
                      <a:pt x="10" y="1383"/>
                    </a:lnTo>
                    <a:lnTo>
                      <a:pt x="9" y="1383"/>
                    </a:lnTo>
                    <a:lnTo>
                      <a:pt x="8" y="1382"/>
                    </a:lnTo>
                    <a:lnTo>
                      <a:pt x="5" y="1382"/>
                    </a:lnTo>
                    <a:lnTo>
                      <a:pt x="4" y="1381"/>
                    </a:lnTo>
                    <a:lnTo>
                      <a:pt x="3" y="1379"/>
                    </a:lnTo>
                    <a:lnTo>
                      <a:pt x="2" y="1378"/>
                    </a:lnTo>
                    <a:lnTo>
                      <a:pt x="2" y="1376"/>
                    </a:lnTo>
                    <a:lnTo>
                      <a:pt x="0" y="1375"/>
                    </a:lnTo>
                    <a:lnTo>
                      <a:pt x="0" y="137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" name="Freeform 524"/>
              <p:cNvSpPr>
                <a:spLocks/>
              </p:cNvSpPr>
              <p:nvPr/>
            </p:nvSpPr>
            <p:spPr bwMode="auto">
              <a:xfrm>
                <a:off x="1703" y="3674"/>
                <a:ext cx="4" cy="273"/>
              </a:xfrm>
              <a:custGeom>
                <a:avLst/>
                <a:gdLst>
                  <a:gd name="T0" fmla="*/ 1 w 20"/>
                  <a:gd name="T1" fmla="*/ 54 h 1369"/>
                  <a:gd name="T2" fmla="*/ 1 w 20"/>
                  <a:gd name="T3" fmla="*/ 54 h 1369"/>
                  <a:gd name="T4" fmla="*/ 1 w 20"/>
                  <a:gd name="T5" fmla="*/ 54 h 1369"/>
                  <a:gd name="T6" fmla="*/ 1 w 20"/>
                  <a:gd name="T7" fmla="*/ 54 h 1369"/>
                  <a:gd name="T8" fmla="*/ 1 w 20"/>
                  <a:gd name="T9" fmla="*/ 54 h 1369"/>
                  <a:gd name="T10" fmla="*/ 1 w 20"/>
                  <a:gd name="T11" fmla="*/ 54 h 1369"/>
                  <a:gd name="T12" fmla="*/ 1 w 20"/>
                  <a:gd name="T13" fmla="*/ 54 h 1369"/>
                  <a:gd name="T14" fmla="*/ 1 w 20"/>
                  <a:gd name="T15" fmla="*/ 54 h 1369"/>
                  <a:gd name="T16" fmla="*/ 1 w 20"/>
                  <a:gd name="T17" fmla="*/ 54 h 1369"/>
                  <a:gd name="T18" fmla="*/ 0 w 20"/>
                  <a:gd name="T19" fmla="*/ 54 h 1369"/>
                  <a:gd name="T20" fmla="*/ 0 w 20"/>
                  <a:gd name="T21" fmla="*/ 54 h 1369"/>
                  <a:gd name="T22" fmla="*/ 0 w 20"/>
                  <a:gd name="T23" fmla="*/ 54 h 1369"/>
                  <a:gd name="T24" fmla="*/ 0 w 20"/>
                  <a:gd name="T25" fmla="*/ 54 h 1369"/>
                  <a:gd name="T26" fmla="*/ 0 w 20"/>
                  <a:gd name="T27" fmla="*/ 54 h 1369"/>
                  <a:gd name="T28" fmla="*/ 0 w 20"/>
                  <a:gd name="T29" fmla="*/ 54 h 1369"/>
                  <a:gd name="T30" fmla="*/ 0 w 20"/>
                  <a:gd name="T31" fmla="*/ 54 h 1369"/>
                  <a:gd name="T32" fmla="*/ 0 w 20"/>
                  <a:gd name="T33" fmla="*/ 54 h 1369"/>
                  <a:gd name="T34" fmla="*/ 0 w 20"/>
                  <a:gd name="T35" fmla="*/ 54 h 1369"/>
                  <a:gd name="T36" fmla="*/ 0 w 20"/>
                  <a:gd name="T37" fmla="*/ 54 h 1369"/>
                  <a:gd name="T38" fmla="*/ 0 w 20"/>
                  <a:gd name="T39" fmla="*/ 54 h 1369"/>
                  <a:gd name="T40" fmla="*/ 0 w 20"/>
                  <a:gd name="T41" fmla="*/ 54 h 1369"/>
                  <a:gd name="T42" fmla="*/ 0 w 20"/>
                  <a:gd name="T43" fmla="*/ 0 h 1369"/>
                  <a:gd name="T44" fmla="*/ 0 w 20"/>
                  <a:gd name="T45" fmla="*/ 0 h 1369"/>
                  <a:gd name="T46" fmla="*/ 0 w 20"/>
                  <a:gd name="T47" fmla="*/ 0 h 1369"/>
                  <a:gd name="T48" fmla="*/ 0 w 20"/>
                  <a:gd name="T49" fmla="*/ 0 h 1369"/>
                  <a:gd name="T50" fmla="*/ 0 w 20"/>
                  <a:gd name="T51" fmla="*/ 0 h 1369"/>
                  <a:gd name="T52" fmla="*/ 0 w 20"/>
                  <a:gd name="T53" fmla="*/ 0 h 1369"/>
                  <a:gd name="T54" fmla="*/ 0 w 20"/>
                  <a:gd name="T55" fmla="*/ 0 h 1369"/>
                  <a:gd name="T56" fmla="*/ 0 w 20"/>
                  <a:gd name="T57" fmla="*/ 0 h 1369"/>
                  <a:gd name="T58" fmla="*/ 0 w 20"/>
                  <a:gd name="T59" fmla="*/ 0 h 1369"/>
                  <a:gd name="T60" fmla="*/ 0 w 20"/>
                  <a:gd name="T61" fmla="*/ 0 h 1369"/>
                  <a:gd name="T62" fmla="*/ 0 w 20"/>
                  <a:gd name="T63" fmla="*/ 0 h 1369"/>
                  <a:gd name="T64" fmla="*/ 1 w 20"/>
                  <a:gd name="T65" fmla="*/ 0 h 1369"/>
                  <a:gd name="T66" fmla="*/ 1 w 20"/>
                  <a:gd name="T67" fmla="*/ 0 h 1369"/>
                  <a:gd name="T68" fmla="*/ 1 w 20"/>
                  <a:gd name="T69" fmla="*/ 0 h 1369"/>
                  <a:gd name="T70" fmla="*/ 1 w 20"/>
                  <a:gd name="T71" fmla="*/ 0 h 1369"/>
                  <a:gd name="T72" fmla="*/ 1 w 20"/>
                  <a:gd name="T73" fmla="*/ 0 h 1369"/>
                  <a:gd name="T74" fmla="*/ 1 w 20"/>
                  <a:gd name="T75" fmla="*/ 0 h 1369"/>
                  <a:gd name="T76" fmla="*/ 1 w 20"/>
                  <a:gd name="T77" fmla="*/ 0 h 1369"/>
                  <a:gd name="T78" fmla="*/ 1 w 20"/>
                  <a:gd name="T79" fmla="*/ 0 h 1369"/>
                  <a:gd name="T80" fmla="*/ 1 w 20"/>
                  <a:gd name="T81" fmla="*/ 54 h 13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369">
                    <a:moveTo>
                      <a:pt x="20" y="1360"/>
                    </a:moveTo>
                    <a:lnTo>
                      <a:pt x="20" y="1360"/>
                    </a:lnTo>
                    <a:lnTo>
                      <a:pt x="20" y="1361"/>
                    </a:lnTo>
                    <a:lnTo>
                      <a:pt x="19" y="1362"/>
                    </a:lnTo>
                    <a:lnTo>
                      <a:pt x="19" y="1364"/>
                    </a:lnTo>
                    <a:lnTo>
                      <a:pt x="17" y="1366"/>
                    </a:lnTo>
                    <a:lnTo>
                      <a:pt x="16" y="1367"/>
                    </a:lnTo>
                    <a:lnTo>
                      <a:pt x="15" y="1368"/>
                    </a:lnTo>
                    <a:lnTo>
                      <a:pt x="13" y="1368"/>
                    </a:lnTo>
                    <a:lnTo>
                      <a:pt x="11" y="1369"/>
                    </a:lnTo>
                    <a:lnTo>
                      <a:pt x="10" y="1369"/>
                    </a:lnTo>
                    <a:lnTo>
                      <a:pt x="9" y="1369"/>
                    </a:lnTo>
                    <a:lnTo>
                      <a:pt x="8" y="1368"/>
                    </a:lnTo>
                    <a:lnTo>
                      <a:pt x="5" y="1368"/>
                    </a:lnTo>
                    <a:lnTo>
                      <a:pt x="4" y="1367"/>
                    </a:lnTo>
                    <a:lnTo>
                      <a:pt x="3" y="1366"/>
                    </a:lnTo>
                    <a:lnTo>
                      <a:pt x="2" y="1364"/>
                    </a:lnTo>
                    <a:lnTo>
                      <a:pt x="2" y="1362"/>
                    </a:lnTo>
                    <a:lnTo>
                      <a:pt x="0" y="1361"/>
                    </a:lnTo>
                    <a:lnTo>
                      <a:pt x="0" y="136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3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" name="Freeform 525"/>
              <p:cNvSpPr>
                <a:spLocks/>
              </p:cNvSpPr>
              <p:nvPr/>
            </p:nvSpPr>
            <p:spPr bwMode="auto">
              <a:xfrm>
                <a:off x="1491" y="3674"/>
                <a:ext cx="216" cy="3"/>
              </a:xfrm>
              <a:custGeom>
                <a:avLst/>
                <a:gdLst>
                  <a:gd name="T0" fmla="*/ 43 w 1083"/>
                  <a:gd name="T1" fmla="*/ 0 h 19"/>
                  <a:gd name="T2" fmla="*/ 43 w 1083"/>
                  <a:gd name="T3" fmla="*/ 0 h 19"/>
                  <a:gd name="T4" fmla="*/ 43 w 1083"/>
                  <a:gd name="T5" fmla="*/ 0 h 19"/>
                  <a:gd name="T6" fmla="*/ 43 w 1083"/>
                  <a:gd name="T7" fmla="*/ 0 h 19"/>
                  <a:gd name="T8" fmla="*/ 43 w 1083"/>
                  <a:gd name="T9" fmla="*/ 0 h 19"/>
                  <a:gd name="T10" fmla="*/ 43 w 1083"/>
                  <a:gd name="T11" fmla="*/ 0 h 19"/>
                  <a:gd name="T12" fmla="*/ 43 w 1083"/>
                  <a:gd name="T13" fmla="*/ 0 h 19"/>
                  <a:gd name="T14" fmla="*/ 43 w 1083"/>
                  <a:gd name="T15" fmla="*/ 0 h 19"/>
                  <a:gd name="T16" fmla="*/ 43 w 1083"/>
                  <a:gd name="T17" fmla="*/ 0 h 19"/>
                  <a:gd name="T18" fmla="*/ 43 w 1083"/>
                  <a:gd name="T19" fmla="*/ 0 h 19"/>
                  <a:gd name="T20" fmla="*/ 43 w 1083"/>
                  <a:gd name="T21" fmla="*/ 0 h 19"/>
                  <a:gd name="T22" fmla="*/ 43 w 1083"/>
                  <a:gd name="T23" fmla="*/ 0 h 19"/>
                  <a:gd name="T24" fmla="*/ 43 w 1083"/>
                  <a:gd name="T25" fmla="*/ 0 h 19"/>
                  <a:gd name="T26" fmla="*/ 43 w 1083"/>
                  <a:gd name="T27" fmla="*/ 0 h 19"/>
                  <a:gd name="T28" fmla="*/ 43 w 1083"/>
                  <a:gd name="T29" fmla="*/ 0 h 19"/>
                  <a:gd name="T30" fmla="*/ 43 w 1083"/>
                  <a:gd name="T31" fmla="*/ 0 h 19"/>
                  <a:gd name="T32" fmla="*/ 43 w 1083"/>
                  <a:gd name="T33" fmla="*/ 0 h 19"/>
                  <a:gd name="T34" fmla="*/ 43 w 1083"/>
                  <a:gd name="T35" fmla="*/ 0 h 19"/>
                  <a:gd name="T36" fmla="*/ 43 w 1083"/>
                  <a:gd name="T37" fmla="*/ 0 h 19"/>
                  <a:gd name="T38" fmla="*/ 0 w 1083"/>
                  <a:gd name="T39" fmla="*/ 0 h 19"/>
                  <a:gd name="T40" fmla="*/ 0 w 1083"/>
                  <a:gd name="T41" fmla="*/ 0 h 19"/>
                  <a:gd name="T42" fmla="*/ 0 w 1083"/>
                  <a:gd name="T43" fmla="*/ 0 h 19"/>
                  <a:gd name="T44" fmla="*/ 0 w 1083"/>
                  <a:gd name="T45" fmla="*/ 0 h 19"/>
                  <a:gd name="T46" fmla="*/ 0 w 1083"/>
                  <a:gd name="T47" fmla="*/ 0 h 19"/>
                  <a:gd name="T48" fmla="*/ 0 w 1083"/>
                  <a:gd name="T49" fmla="*/ 0 h 19"/>
                  <a:gd name="T50" fmla="*/ 0 w 1083"/>
                  <a:gd name="T51" fmla="*/ 0 h 19"/>
                  <a:gd name="T52" fmla="*/ 0 w 1083"/>
                  <a:gd name="T53" fmla="*/ 0 h 19"/>
                  <a:gd name="T54" fmla="*/ 0 w 1083"/>
                  <a:gd name="T55" fmla="*/ 0 h 19"/>
                  <a:gd name="T56" fmla="*/ 0 w 1083"/>
                  <a:gd name="T57" fmla="*/ 0 h 19"/>
                  <a:gd name="T58" fmla="*/ 0 w 1083"/>
                  <a:gd name="T59" fmla="*/ 0 h 19"/>
                  <a:gd name="T60" fmla="*/ 0 w 1083"/>
                  <a:gd name="T61" fmla="*/ 0 h 19"/>
                  <a:gd name="T62" fmla="*/ 0 w 1083"/>
                  <a:gd name="T63" fmla="*/ 0 h 19"/>
                  <a:gd name="T64" fmla="*/ 0 w 1083"/>
                  <a:gd name="T65" fmla="*/ 0 h 19"/>
                  <a:gd name="T66" fmla="*/ 0 w 1083"/>
                  <a:gd name="T67" fmla="*/ 0 h 19"/>
                  <a:gd name="T68" fmla="*/ 0 w 1083"/>
                  <a:gd name="T69" fmla="*/ 0 h 19"/>
                  <a:gd name="T70" fmla="*/ 0 w 1083"/>
                  <a:gd name="T71" fmla="*/ 0 h 19"/>
                  <a:gd name="T72" fmla="*/ 0 w 1083"/>
                  <a:gd name="T73" fmla="*/ 0 h 19"/>
                  <a:gd name="T74" fmla="*/ 0 w 1083"/>
                  <a:gd name="T75" fmla="*/ 0 h 19"/>
                  <a:gd name="T76" fmla="*/ 43 w 1083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83" h="19">
                    <a:moveTo>
                      <a:pt x="1073" y="0"/>
                    </a:moveTo>
                    <a:lnTo>
                      <a:pt x="1074" y="0"/>
                    </a:lnTo>
                    <a:lnTo>
                      <a:pt x="1076" y="1"/>
                    </a:lnTo>
                    <a:lnTo>
                      <a:pt x="1078" y="1"/>
                    </a:lnTo>
                    <a:lnTo>
                      <a:pt x="1079" y="2"/>
                    </a:lnTo>
                    <a:lnTo>
                      <a:pt x="1080" y="3"/>
                    </a:lnTo>
                    <a:lnTo>
                      <a:pt x="1082" y="5"/>
                    </a:lnTo>
                    <a:lnTo>
                      <a:pt x="1082" y="7"/>
                    </a:lnTo>
                    <a:lnTo>
                      <a:pt x="1083" y="8"/>
                    </a:lnTo>
                    <a:lnTo>
                      <a:pt x="1083" y="9"/>
                    </a:lnTo>
                    <a:lnTo>
                      <a:pt x="1083" y="11"/>
                    </a:lnTo>
                    <a:lnTo>
                      <a:pt x="1082" y="12"/>
                    </a:lnTo>
                    <a:lnTo>
                      <a:pt x="1082" y="14"/>
                    </a:lnTo>
                    <a:lnTo>
                      <a:pt x="1080" y="15"/>
                    </a:lnTo>
                    <a:lnTo>
                      <a:pt x="1079" y="17"/>
                    </a:lnTo>
                    <a:lnTo>
                      <a:pt x="1078" y="18"/>
                    </a:lnTo>
                    <a:lnTo>
                      <a:pt x="1076" y="18"/>
                    </a:lnTo>
                    <a:lnTo>
                      <a:pt x="1074" y="19"/>
                    </a:lnTo>
                    <a:lnTo>
                      <a:pt x="1073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" name="Freeform 526"/>
              <p:cNvSpPr>
                <a:spLocks/>
              </p:cNvSpPr>
              <p:nvPr/>
            </p:nvSpPr>
            <p:spPr bwMode="auto">
              <a:xfrm>
                <a:off x="1491" y="3674"/>
                <a:ext cx="3" cy="276"/>
              </a:xfrm>
              <a:custGeom>
                <a:avLst/>
                <a:gdLst>
                  <a:gd name="T0" fmla="*/ 0 w 19"/>
                  <a:gd name="T1" fmla="*/ 0 h 1383"/>
                  <a:gd name="T2" fmla="*/ 0 w 19"/>
                  <a:gd name="T3" fmla="*/ 0 h 1383"/>
                  <a:gd name="T4" fmla="*/ 0 w 19"/>
                  <a:gd name="T5" fmla="*/ 0 h 1383"/>
                  <a:gd name="T6" fmla="*/ 0 w 19"/>
                  <a:gd name="T7" fmla="*/ 0 h 1383"/>
                  <a:gd name="T8" fmla="*/ 0 w 19"/>
                  <a:gd name="T9" fmla="*/ 0 h 1383"/>
                  <a:gd name="T10" fmla="*/ 0 w 19"/>
                  <a:gd name="T11" fmla="*/ 0 h 1383"/>
                  <a:gd name="T12" fmla="*/ 0 w 19"/>
                  <a:gd name="T13" fmla="*/ 0 h 1383"/>
                  <a:gd name="T14" fmla="*/ 0 w 19"/>
                  <a:gd name="T15" fmla="*/ 0 h 1383"/>
                  <a:gd name="T16" fmla="*/ 0 w 19"/>
                  <a:gd name="T17" fmla="*/ 0 h 1383"/>
                  <a:gd name="T18" fmla="*/ 0 w 19"/>
                  <a:gd name="T19" fmla="*/ 0 h 1383"/>
                  <a:gd name="T20" fmla="*/ 0 w 19"/>
                  <a:gd name="T21" fmla="*/ 0 h 1383"/>
                  <a:gd name="T22" fmla="*/ 0 w 19"/>
                  <a:gd name="T23" fmla="*/ 0 h 1383"/>
                  <a:gd name="T24" fmla="*/ 0 w 19"/>
                  <a:gd name="T25" fmla="*/ 0 h 1383"/>
                  <a:gd name="T26" fmla="*/ 0 w 19"/>
                  <a:gd name="T27" fmla="*/ 0 h 1383"/>
                  <a:gd name="T28" fmla="*/ 0 w 19"/>
                  <a:gd name="T29" fmla="*/ 0 h 1383"/>
                  <a:gd name="T30" fmla="*/ 0 w 19"/>
                  <a:gd name="T31" fmla="*/ 0 h 1383"/>
                  <a:gd name="T32" fmla="*/ 0 w 19"/>
                  <a:gd name="T33" fmla="*/ 0 h 1383"/>
                  <a:gd name="T34" fmla="*/ 0 w 19"/>
                  <a:gd name="T35" fmla="*/ 0 h 1383"/>
                  <a:gd name="T36" fmla="*/ 0 w 19"/>
                  <a:gd name="T37" fmla="*/ 0 h 1383"/>
                  <a:gd name="T38" fmla="*/ 0 w 19"/>
                  <a:gd name="T39" fmla="*/ 55 h 1383"/>
                  <a:gd name="T40" fmla="*/ 0 w 19"/>
                  <a:gd name="T41" fmla="*/ 55 h 1383"/>
                  <a:gd name="T42" fmla="*/ 0 w 19"/>
                  <a:gd name="T43" fmla="*/ 55 h 1383"/>
                  <a:gd name="T44" fmla="*/ 0 w 19"/>
                  <a:gd name="T45" fmla="*/ 55 h 1383"/>
                  <a:gd name="T46" fmla="*/ 0 w 19"/>
                  <a:gd name="T47" fmla="*/ 55 h 1383"/>
                  <a:gd name="T48" fmla="*/ 0 w 19"/>
                  <a:gd name="T49" fmla="*/ 55 h 1383"/>
                  <a:gd name="T50" fmla="*/ 0 w 19"/>
                  <a:gd name="T51" fmla="*/ 55 h 1383"/>
                  <a:gd name="T52" fmla="*/ 0 w 19"/>
                  <a:gd name="T53" fmla="*/ 55 h 1383"/>
                  <a:gd name="T54" fmla="*/ 0 w 19"/>
                  <a:gd name="T55" fmla="*/ 55 h 1383"/>
                  <a:gd name="T56" fmla="*/ 0 w 19"/>
                  <a:gd name="T57" fmla="*/ 55 h 1383"/>
                  <a:gd name="T58" fmla="*/ 0 w 19"/>
                  <a:gd name="T59" fmla="*/ 55 h 1383"/>
                  <a:gd name="T60" fmla="*/ 0 w 19"/>
                  <a:gd name="T61" fmla="*/ 55 h 1383"/>
                  <a:gd name="T62" fmla="*/ 0 w 19"/>
                  <a:gd name="T63" fmla="*/ 55 h 1383"/>
                  <a:gd name="T64" fmla="*/ 0 w 19"/>
                  <a:gd name="T65" fmla="*/ 55 h 1383"/>
                  <a:gd name="T66" fmla="*/ 0 w 19"/>
                  <a:gd name="T67" fmla="*/ 55 h 1383"/>
                  <a:gd name="T68" fmla="*/ 0 w 19"/>
                  <a:gd name="T69" fmla="*/ 55 h 1383"/>
                  <a:gd name="T70" fmla="*/ 0 w 19"/>
                  <a:gd name="T71" fmla="*/ 55 h 1383"/>
                  <a:gd name="T72" fmla="*/ 0 w 19"/>
                  <a:gd name="T73" fmla="*/ 55 h 1383"/>
                  <a:gd name="T74" fmla="*/ 0 w 19"/>
                  <a:gd name="T75" fmla="*/ 55 h 1383"/>
                  <a:gd name="T76" fmla="*/ 0 w 19"/>
                  <a:gd name="T77" fmla="*/ 55 h 1383"/>
                  <a:gd name="T78" fmla="*/ 0 w 19"/>
                  <a:gd name="T79" fmla="*/ 55 h 1383"/>
                  <a:gd name="T80" fmla="*/ 0 w 19"/>
                  <a:gd name="T81" fmla="*/ 0 h 13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383">
                    <a:moveTo>
                      <a:pt x="0" y="9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373"/>
                    </a:lnTo>
                    <a:lnTo>
                      <a:pt x="19" y="1374"/>
                    </a:lnTo>
                    <a:lnTo>
                      <a:pt x="18" y="1375"/>
                    </a:lnTo>
                    <a:lnTo>
                      <a:pt x="18" y="1378"/>
                    </a:lnTo>
                    <a:lnTo>
                      <a:pt x="17" y="1379"/>
                    </a:lnTo>
                    <a:lnTo>
                      <a:pt x="16" y="1380"/>
                    </a:lnTo>
                    <a:lnTo>
                      <a:pt x="14" y="1381"/>
                    </a:lnTo>
                    <a:lnTo>
                      <a:pt x="12" y="1381"/>
                    </a:lnTo>
                    <a:lnTo>
                      <a:pt x="11" y="1383"/>
                    </a:lnTo>
                    <a:lnTo>
                      <a:pt x="9" y="1383"/>
                    </a:lnTo>
                    <a:lnTo>
                      <a:pt x="8" y="1383"/>
                    </a:lnTo>
                    <a:lnTo>
                      <a:pt x="7" y="1381"/>
                    </a:lnTo>
                    <a:lnTo>
                      <a:pt x="5" y="1381"/>
                    </a:lnTo>
                    <a:lnTo>
                      <a:pt x="3" y="1380"/>
                    </a:lnTo>
                    <a:lnTo>
                      <a:pt x="2" y="1379"/>
                    </a:lnTo>
                    <a:lnTo>
                      <a:pt x="1" y="1378"/>
                    </a:lnTo>
                    <a:lnTo>
                      <a:pt x="1" y="1375"/>
                    </a:lnTo>
                    <a:lnTo>
                      <a:pt x="0" y="1374"/>
                    </a:lnTo>
                    <a:lnTo>
                      <a:pt x="0" y="137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" name="Freeform 527"/>
              <p:cNvSpPr>
                <a:spLocks/>
              </p:cNvSpPr>
              <p:nvPr/>
            </p:nvSpPr>
            <p:spPr bwMode="auto">
              <a:xfrm>
                <a:off x="385" y="3537"/>
                <a:ext cx="4" cy="214"/>
              </a:xfrm>
              <a:custGeom>
                <a:avLst/>
                <a:gdLst>
                  <a:gd name="T0" fmla="*/ 1 w 20"/>
                  <a:gd name="T1" fmla="*/ 42 h 1069"/>
                  <a:gd name="T2" fmla="*/ 1 w 20"/>
                  <a:gd name="T3" fmla="*/ 42 h 1069"/>
                  <a:gd name="T4" fmla="*/ 1 w 20"/>
                  <a:gd name="T5" fmla="*/ 42 h 1069"/>
                  <a:gd name="T6" fmla="*/ 1 w 20"/>
                  <a:gd name="T7" fmla="*/ 42 h 1069"/>
                  <a:gd name="T8" fmla="*/ 1 w 20"/>
                  <a:gd name="T9" fmla="*/ 43 h 1069"/>
                  <a:gd name="T10" fmla="*/ 1 w 20"/>
                  <a:gd name="T11" fmla="*/ 43 h 1069"/>
                  <a:gd name="T12" fmla="*/ 1 w 20"/>
                  <a:gd name="T13" fmla="*/ 43 h 1069"/>
                  <a:gd name="T14" fmla="*/ 1 w 20"/>
                  <a:gd name="T15" fmla="*/ 43 h 1069"/>
                  <a:gd name="T16" fmla="*/ 0 w 20"/>
                  <a:gd name="T17" fmla="*/ 43 h 1069"/>
                  <a:gd name="T18" fmla="*/ 0 w 20"/>
                  <a:gd name="T19" fmla="*/ 43 h 1069"/>
                  <a:gd name="T20" fmla="*/ 0 w 20"/>
                  <a:gd name="T21" fmla="*/ 43 h 1069"/>
                  <a:gd name="T22" fmla="*/ 0 w 20"/>
                  <a:gd name="T23" fmla="*/ 43 h 1069"/>
                  <a:gd name="T24" fmla="*/ 0 w 20"/>
                  <a:gd name="T25" fmla="*/ 43 h 1069"/>
                  <a:gd name="T26" fmla="*/ 0 w 20"/>
                  <a:gd name="T27" fmla="*/ 43 h 1069"/>
                  <a:gd name="T28" fmla="*/ 0 w 20"/>
                  <a:gd name="T29" fmla="*/ 43 h 1069"/>
                  <a:gd name="T30" fmla="*/ 0 w 20"/>
                  <a:gd name="T31" fmla="*/ 43 h 1069"/>
                  <a:gd name="T32" fmla="*/ 0 w 20"/>
                  <a:gd name="T33" fmla="*/ 43 h 1069"/>
                  <a:gd name="T34" fmla="*/ 0 w 20"/>
                  <a:gd name="T35" fmla="*/ 42 h 1069"/>
                  <a:gd name="T36" fmla="*/ 0 w 20"/>
                  <a:gd name="T37" fmla="*/ 42 h 1069"/>
                  <a:gd name="T38" fmla="*/ 0 w 20"/>
                  <a:gd name="T39" fmla="*/ 42 h 1069"/>
                  <a:gd name="T40" fmla="*/ 0 w 20"/>
                  <a:gd name="T41" fmla="*/ 42 h 1069"/>
                  <a:gd name="T42" fmla="*/ 0 w 20"/>
                  <a:gd name="T43" fmla="*/ 0 h 1069"/>
                  <a:gd name="T44" fmla="*/ 0 w 20"/>
                  <a:gd name="T45" fmla="*/ 0 h 1069"/>
                  <a:gd name="T46" fmla="*/ 0 w 20"/>
                  <a:gd name="T47" fmla="*/ 0 h 1069"/>
                  <a:gd name="T48" fmla="*/ 0 w 20"/>
                  <a:gd name="T49" fmla="*/ 0 h 1069"/>
                  <a:gd name="T50" fmla="*/ 0 w 20"/>
                  <a:gd name="T51" fmla="*/ 0 h 1069"/>
                  <a:gd name="T52" fmla="*/ 0 w 20"/>
                  <a:gd name="T53" fmla="*/ 0 h 1069"/>
                  <a:gd name="T54" fmla="*/ 0 w 20"/>
                  <a:gd name="T55" fmla="*/ 0 h 1069"/>
                  <a:gd name="T56" fmla="*/ 0 w 20"/>
                  <a:gd name="T57" fmla="*/ 0 h 1069"/>
                  <a:gd name="T58" fmla="*/ 0 w 20"/>
                  <a:gd name="T59" fmla="*/ 0 h 1069"/>
                  <a:gd name="T60" fmla="*/ 0 w 20"/>
                  <a:gd name="T61" fmla="*/ 0 h 1069"/>
                  <a:gd name="T62" fmla="*/ 0 w 20"/>
                  <a:gd name="T63" fmla="*/ 0 h 1069"/>
                  <a:gd name="T64" fmla="*/ 0 w 20"/>
                  <a:gd name="T65" fmla="*/ 0 h 1069"/>
                  <a:gd name="T66" fmla="*/ 1 w 20"/>
                  <a:gd name="T67" fmla="*/ 0 h 1069"/>
                  <a:gd name="T68" fmla="*/ 1 w 20"/>
                  <a:gd name="T69" fmla="*/ 0 h 1069"/>
                  <a:gd name="T70" fmla="*/ 1 w 20"/>
                  <a:gd name="T71" fmla="*/ 0 h 1069"/>
                  <a:gd name="T72" fmla="*/ 1 w 20"/>
                  <a:gd name="T73" fmla="*/ 0 h 1069"/>
                  <a:gd name="T74" fmla="*/ 1 w 20"/>
                  <a:gd name="T75" fmla="*/ 0 h 1069"/>
                  <a:gd name="T76" fmla="*/ 1 w 20"/>
                  <a:gd name="T77" fmla="*/ 0 h 1069"/>
                  <a:gd name="T78" fmla="*/ 1 w 20"/>
                  <a:gd name="T79" fmla="*/ 0 h 1069"/>
                  <a:gd name="T80" fmla="*/ 1 w 20"/>
                  <a:gd name="T81" fmla="*/ 42 h 10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069">
                    <a:moveTo>
                      <a:pt x="20" y="1059"/>
                    </a:moveTo>
                    <a:lnTo>
                      <a:pt x="20" y="1059"/>
                    </a:lnTo>
                    <a:lnTo>
                      <a:pt x="20" y="1060"/>
                    </a:lnTo>
                    <a:lnTo>
                      <a:pt x="18" y="1061"/>
                    </a:lnTo>
                    <a:lnTo>
                      <a:pt x="18" y="1064"/>
                    </a:lnTo>
                    <a:lnTo>
                      <a:pt x="17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2" y="1067"/>
                    </a:lnTo>
                    <a:lnTo>
                      <a:pt x="11" y="1069"/>
                    </a:lnTo>
                    <a:lnTo>
                      <a:pt x="10" y="1069"/>
                    </a:lnTo>
                    <a:lnTo>
                      <a:pt x="9" y="1069"/>
                    </a:lnTo>
                    <a:lnTo>
                      <a:pt x="8" y="1067"/>
                    </a:lnTo>
                    <a:lnTo>
                      <a:pt x="5" y="1067"/>
                    </a:lnTo>
                    <a:lnTo>
                      <a:pt x="4" y="1066"/>
                    </a:lnTo>
                    <a:lnTo>
                      <a:pt x="3" y="1065"/>
                    </a:lnTo>
                    <a:lnTo>
                      <a:pt x="1" y="1064"/>
                    </a:lnTo>
                    <a:lnTo>
                      <a:pt x="1" y="1061"/>
                    </a:lnTo>
                    <a:lnTo>
                      <a:pt x="0" y="1060"/>
                    </a:lnTo>
                    <a:lnTo>
                      <a:pt x="0" y="105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0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" name="Freeform 528"/>
              <p:cNvSpPr>
                <a:spLocks/>
              </p:cNvSpPr>
              <p:nvPr/>
            </p:nvSpPr>
            <p:spPr bwMode="auto">
              <a:xfrm>
                <a:off x="385" y="3537"/>
                <a:ext cx="244" cy="4"/>
              </a:xfrm>
              <a:custGeom>
                <a:avLst/>
                <a:gdLst>
                  <a:gd name="T0" fmla="*/ 0 w 1218"/>
                  <a:gd name="T1" fmla="*/ 1 h 19"/>
                  <a:gd name="T2" fmla="*/ 0 w 1218"/>
                  <a:gd name="T3" fmla="*/ 1 h 19"/>
                  <a:gd name="T4" fmla="*/ 0 w 1218"/>
                  <a:gd name="T5" fmla="*/ 1 h 19"/>
                  <a:gd name="T6" fmla="*/ 0 w 1218"/>
                  <a:gd name="T7" fmla="*/ 1 h 19"/>
                  <a:gd name="T8" fmla="*/ 0 w 1218"/>
                  <a:gd name="T9" fmla="*/ 1 h 19"/>
                  <a:gd name="T10" fmla="*/ 0 w 1218"/>
                  <a:gd name="T11" fmla="*/ 1 h 19"/>
                  <a:gd name="T12" fmla="*/ 0 w 1218"/>
                  <a:gd name="T13" fmla="*/ 1 h 19"/>
                  <a:gd name="T14" fmla="*/ 0 w 1218"/>
                  <a:gd name="T15" fmla="*/ 1 h 19"/>
                  <a:gd name="T16" fmla="*/ 0 w 1218"/>
                  <a:gd name="T17" fmla="*/ 0 h 19"/>
                  <a:gd name="T18" fmla="*/ 0 w 1218"/>
                  <a:gd name="T19" fmla="*/ 0 h 19"/>
                  <a:gd name="T20" fmla="*/ 0 w 1218"/>
                  <a:gd name="T21" fmla="*/ 0 h 19"/>
                  <a:gd name="T22" fmla="*/ 0 w 1218"/>
                  <a:gd name="T23" fmla="*/ 0 h 19"/>
                  <a:gd name="T24" fmla="*/ 0 w 1218"/>
                  <a:gd name="T25" fmla="*/ 0 h 19"/>
                  <a:gd name="T26" fmla="*/ 0 w 1218"/>
                  <a:gd name="T27" fmla="*/ 0 h 19"/>
                  <a:gd name="T28" fmla="*/ 0 w 1218"/>
                  <a:gd name="T29" fmla="*/ 0 h 19"/>
                  <a:gd name="T30" fmla="*/ 0 w 1218"/>
                  <a:gd name="T31" fmla="*/ 0 h 19"/>
                  <a:gd name="T32" fmla="*/ 0 w 1218"/>
                  <a:gd name="T33" fmla="*/ 0 h 19"/>
                  <a:gd name="T34" fmla="*/ 0 w 1218"/>
                  <a:gd name="T35" fmla="*/ 0 h 19"/>
                  <a:gd name="T36" fmla="*/ 0 w 1218"/>
                  <a:gd name="T37" fmla="*/ 0 h 19"/>
                  <a:gd name="T38" fmla="*/ 48 w 1218"/>
                  <a:gd name="T39" fmla="*/ 0 h 19"/>
                  <a:gd name="T40" fmla="*/ 48 w 1218"/>
                  <a:gd name="T41" fmla="*/ 0 h 19"/>
                  <a:gd name="T42" fmla="*/ 49 w 1218"/>
                  <a:gd name="T43" fmla="*/ 0 h 19"/>
                  <a:gd name="T44" fmla="*/ 49 w 1218"/>
                  <a:gd name="T45" fmla="*/ 0 h 19"/>
                  <a:gd name="T46" fmla="*/ 49 w 1218"/>
                  <a:gd name="T47" fmla="*/ 0 h 19"/>
                  <a:gd name="T48" fmla="*/ 49 w 1218"/>
                  <a:gd name="T49" fmla="*/ 0 h 19"/>
                  <a:gd name="T50" fmla="*/ 49 w 1218"/>
                  <a:gd name="T51" fmla="*/ 0 h 19"/>
                  <a:gd name="T52" fmla="*/ 49 w 1218"/>
                  <a:gd name="T53" fmla="*/ 0 h 19"/>
                  <a:gd name="T54" fmla="*/ 49 w 1218"/>
                  <a:gd name="T55" fmla="*/ 0 h 19"/>
                  <a:gd name="T56" fmla="*/ 49 w 1218"/>
                  <a:gd name="T57" fmla="*/ 0 h 19"/>
                  <a:gd name="T58" fmla="*/ 49 w 1218"/>
                  <a:gd name="T59" fmla="*/ 0 h 19"/>
                  <a:gd name="T60" fmla="*/ 49 w 1218"/>
                  <a:gd name="T61" fmla="*/ 1 h 19"/>
                  <a:gd name="T62" fmla="*/ 49 w 1218"/>
                  <a:gd name="T63" fmla="*/ 1 h 19"/>
                  <a:gd name="T64" fmla="*/ 49 w 1218"/>
                  <a:gd name="T65" fmla="*/ 1 h 19"/>
                  <a:gd name="T66" fmla="*/ 49 w 1218"/>
                  <a:gd name="T67" fmla="*/ 1 h 19"/>
                  <a:gd name="T68" fmla="*/ 49 w 1218"/>
                  <a:gd name="T69" fmla="*/ 1 h 19"/>
                  <a:gd name="T70" fmla="*/ 49 w 1218"/>
                  <a:gd name="T71" fmla="*/ 1 h 19"/>
                  <a:gd name="T72" fmla="*/ 48 w 1218"/>
                  <a:gd name="T73" fmla="*/ 1 h 19"/>
                  <a:gd name="T74" fmla="*/ 48 w 1218"/>
                  <a:gd name="T75" fmla="*/ 1 h 19"/>
                  <a:gd name="T76" fmla="*/ 0 w 1218"/>
                  <a:gd name="T77" fmla="*/ 1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18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08" y="0"/>
                    </a:lnTo>
                    <a:lnTo>
                      <a:pt x="1209" y="0"/>
                    </a:lnTo>
                    <a:lnTo>
                      <a:pt x="1212" y="1"/>
                    </a:lnTo>
                    <a:lnTo>
                      <a:pt x="1213" y="1"/>
                    </a:lnTo>
                    <a:lnTo>
                      <a:pt x="1214" y="2"/>
                    </a:lnTo>
                    <a:lnTo>
                      <a:pt x="1216" y="4"/>
                    </a:lnTo>
                    <a:lnTo>
                      <a:pt x="1216" y="5"/>
                    </a:lnTo>
                    <a:lnTo>
                      <a:pt x="1218" y="7"/>
                    </a:lnTo>
                    <a:lnTo>
                      <a:pt x="1218" y="9"/>
                    </a:lnTo>
                    <a:lnTo>
                      <a:pt x="1218" y="10"/>
                    </a:lnTo>
                    <a:lnTo>
                      <a:pt x="1218" y="11"/>
                    </a:lnTo>
                    <a:lnTo>
                      <a:pt x="1218" y="13"/>
                    </a:lnTo>
                    <a:lnTo>
                      <a:pt x="1216" y="15"/>
                    </a:lnTo>
                    <a:lnTo>
                      <a:pt x="1216" y="16"/>
                    </a:lnTo>
                    <a:lnTo>
                      <a:pt x="1214" y="18"/>
                    </a:lnTo>
                    <a:lnTo>
                      <a:pt x="1213" y="18"/>
                    </a:lnTo>
                    <a:lnTo>
                      <a:pt x="1212" y="19"/>
                    </a:lnTo>
                    <a:lnTo>
                      <a:pt x="1209" y="19"/>
                    </a:lnTo>
                    <a:lnTo>
                      <a:pt x="1208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" name="Freeform 529"/>
              <p:cNvSpPr>
                <a:spLocks/>
              </p:cNvSpPr>
              <p:nvPr/>
            </p:nvSpPr>
            <p:spPr bwMode="auto">
              <a:xfrm>
                <a:off x="625" y="3470"/>
                <a:ext cx="4" cy="71"/>
              </a:xfrm>
              <a:custGeom>
                <a:avLst/>
                <a:gdLst>
                  <a:gd name="T0" fmla="*/ 1 w 20"/>
                  <a:gd name="T1" fmla="*/ 14 h 356"/>
                  <a:gd name="T2" fmla="*/ 1 w 20"/>
                  <a:gd name="T3" fmla="*/ 14 h 356"/>
                  <a:gd name="T4" fmla="*/ 1 w 20"/>
                  <a:gd name="T5" fmla="*/ 14 h 356"/>
                  <a:gd name="T6" fmla="*/ 1 w 20"/>
                  <a:gd name="T7" fmla="*/ 14 h 356"/>
                  <a:gd name="T8" fmla="*/ 1 w 20"/>
                  <a:gd name="T9" fmla="*/ 14 h 356"/>
                  <a:gd name="T10" fmla="*/ 1 w 20"/>
                  <a:gd name="T11" fmla="*/ 14 h 356"/>
                  <a:gd name="T12" fmla="*/ 1 w 20"/>
                  <a:gd name="T13" fmla="*/ 14 h 356"/>
                  <a:gd name="T14" fmla="*/ 0 w 20"/>
                  <a:gd name="T15" fmla="*/ 14 h 356"/>
                  <a:gd name="T16" fmla="*/ 0 w 20"/>
                  <a:gd name="T17" fmla="*/ 14 h 356"/>
                  <a:gd name="T18" fmla="*/ 0 w 20"/>
                  <a:gd name="T19" fmla="*/ 14 h 356"/>
                  <a:gd name="T20" fmla="*/ 0 w 20"/>
                  <a:gd name="T21" fmla="*/ 14 h 356"/>
                  <a:gd name="T22" fmla="*/ 0 w 20"/>
                  <a:gd name="T23" fmla="*/ 14 h 356"/>
                  <a:gd name="T24" fmla="*/ 0 w 20"/>
                  <a:gd name="T25" fmla="*/ 14 h 356"/>
                  <a:gd name="T26" fmla="*/ 0 w 20"/>
                  <a:gd name="T27" fmla="*/ 14 h 356"/>
                  <a:gd name="T28" fmla="*/ 0 w 20"/>
                  <a:gd name="T29" fmla="*/ 14 h 356"/>
                  <a:gd name="T30" fmla="*/ 0 w 20"/>
                  <a:gd name="T31" fmla="*/ 14 h 356"/>
                  <a:gd name="T32" fmla="*/ 0 w 20"/>
                  <a:gd name="T33" fmla="*/ 14 h 356"/>
                  <a:gd name="T34" fmla="*/ 0 w 20"/>
                  <a:gd name="T35" fmla="*/ 14 h 356"/>
                  <a:gd name="T36" fmla="*/ 0 w 20"/>
                  <a:gd name="T37" fmla="*/ 14 h 356"/>
                  <a:gd name="T38" fmla="*/ 0 w 20"/>
                  <a:gd name="T39" fmla="*/ 0 h 356"/>
                  <a:gd name="T40" fmla="*/ 0 w 20"/>
                  <a:gd name="T41" fmla="*/ 0 h 356"/>
                  <a:gd name="T42" fmla="*/ 0 w 20"/>
                  <a:gd name="T43" fmla="*/ 0 h 356"/>
                  <a:gd name="T44" fmla="*/ 0 w 20"/>
                  <a:gd name="T45" fmla="*/ 0 h 356"/>
                  <a:gd name="T46" fmla="*/ 0 w 20"/>
                  <a:gd name="T47" fmla="*/ 0 h 356"/>
                  <a:gd name="T48" fmla="*/ 0 w 20"/>
                  <a:gd name="T49" fmla="*/ 0 h 356"/>
                  <a:gd name="T50" fmla="*/ 0 w 20"/>
                  <a:gd name="T51" fmla="*/ 0 h 356"/>
                  <a:gd name="T52" fmla="*/ 0 w 20"/>
                  <a:gd name="T53" fmla="*/ 0 h 356"/>
                  <a:gd name="T54" fmla="*/ 0 w 20"/>
                  <a:gd name="T55" fmla="*/ 0 h 356"/>
                  <a:gd name="T56" fmla="*/ 0 w 20"/>
                  <a:gd name="T57" fmla="*/ 0 h 356"/>
                  <a:gd name="T58" fmla="*/ 0 w 20"/>
                  <a:gd name="T59" fmla="*/ 0 h 356"/>
                  <a:gd name="T60" fmla="*/ 0 w 20"/>
                  <a:gd name="T61" fmla="*/ 0 h 356"/>
                  <a:gd name="T62" fmla="*/ 1 w 20"/>
                  <a:gd name="T63" fmla="*/ 0 h 356"/>
                  <a:gd name="T64" fmla="*/ 1 w 20"/>
                  <a:gd name="T65" fmla="*/ 0 h 356"/>
                  <a:gd name="T66" fmla="*/ 1 w 20"/>
                  <a:gd name="T67" fmla="*/ 0 h 356"/>
                  <a:gd name="T68" fmla="*/ 1 w 20"/>
                  <a:gd name="T69" fmla="*/ 0 h 356"/>
                  <a:gd name="T70" fmla="*/ 1 w 20"/>
                  <a:gd name="T71" fmla="*/ 0 h 356"/>
                  <a:gd name="T72" fmla="*/ 1 w 20"/>
                  <a:gd name="T73" fmla="*/ 0 h 356"/>
                  <a:gd name="T74" fmla="*/ 1 w 20"/>
                  <a:gd name="T75" fmla="*/ 0 h 356"/>
                  <a:gd name="T76" fmla="*/ 1 w 20"/>
                  <a:gd name="T77" fmla="*/ 1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" h="356">
                    <a:moveTo>
                      <a:pt x="20" y="347"/>
                    </a:moveTo>
                    <a:lnTo>
                      <a:pt x="20" y="348"/>
                    </a:lnTo>
                    <a:lnTo>
                      <a:pt x="18" y="349"/>
                    </a:lnTo>
                    <a:lnTo>
                      <a:pt x="18" y="352"/>
                    </a:lnTo>
                    <a:lnTo>
                      <a:pt x="17" y="353"/>
                    </a:lnTo>
                    <a:lnTo>
                      <a:pt x="16" y="354"/>
                    </a:lnTo>
                    <a:lnTo>
                      <a:pt x="15" y="355"/>
                    </a:lnTo>
                    <a:lnTo>
                      <a:pt x="12" y="355"/>
                    </a:lnTo>
                    <a:lnTo>
                      <a:pt x="11" y="356"/>
                    </a:lnTo>
                    <a:lnTo>
                      <a:pt x="10" y="356"/>
                    </a:lnTo>
                    <a:lnTo>
                      <a:pt x="9" y="356"/>
                    </a:lnTo>
                    <a:lnTo>
                      <a:pt x="7" y="355"/>
                    </a:lnTo>
                    <a:lnTo>
                      <a:pt x="5" y="355"/>
                    </a:lnTo>
                    <a:lnTo>
                      <a:pt x="4" y="354"/>
                    </a:lnTo>
                    <a:lnTo>
                      <a:pt x="3" y="353"/>
                    </a:lnTo>
                    <a:lnTo>
                      <a:pt x="1" y="352"/>
                    </a:lnTo>
                    <a:lnTo>
                      <a:pt x="1" y="349"/>
                    </a:lnTo>
                    <a:lnTo>
                      <a:pt x="0" y="348"/>
                    </a:lnTo>
                    <a:lnTo>
                      <a:pt x="0" y="347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0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" name="Freeform 530"/>
              <p:cNvSpPr>
                <a:spLocks/>
              </p:cNvSpPr>
              <p:nvPr/>
            </p:nvSpPr>
            <p:spPr bwMode="auto">
              <a:xfrm>
                <a:off x="625" y="3470"/>
                <a:ext cx="510" cy="4"/>
              </a:xfrm>
              <a:custGeom>
                <a:avLst/>
                <a:gdLst>
                  <a:gd name="T0" fmla="*/ 0 w 2551"/>
                  <a:gd name="T1" fmla="*/ 1 h 19"/>
                  <a:gd name="T2" fmla="*/ 0 w 2551"/>
                  <a:gd name="T3" fmla="*/ 1 h 19"/>
                  <a:gd name="T4" fmla="*/ 0 w 2551"/>
                  <a:gd name="T5" fmla="*/ 1 h 19"/>
                  <a:gd name="T6" fmla="*/ 0 w 2551"/>
                  <a:gd name="T7" fmla="*/ 1 h 19"/>
                  <a:gd name="T8" fmla="*/ 0 w 2551"/>
                  <a:gd name="T9" fmla="*/ 1 h 19"/>
                  <a:gd name="T10" fmla="*/ 0 w 2551"/>
                  <a:gd name="T11" fmla="*/ 1 h 19"/>
                  <a:gd name="T12" fmla="*/ 0 w 2551"/>
                  <a:gd name="T13" fmla="*/ 1 h 19"/>
                  <a:gd name="T14" fmla="*/ 0 w 2551"/>
                  <a:gd name="T15" fmla="*/ 1 h 19"/>
                  <a:gd name="T16" fmla="*/ 0 w 2551"/>
                  <a:gd name="T17" fmla="*/ 0 h 19"/>
                  <a:gd name="T18" fmla="*/ 0 w 2551"/>
                  <a:gd name="T19" fmla="*/ 0 h 19"/>
                  <a:gd name="T20" fmla="*/ 0 w 2551"/>
                  <a:gd name="T21" fmla="*/ 0 h 19"/>
                  <a:gd name="T22" fmla="*/ 0 w 2551"/>
                  <a:gd name="T23" fmla="*/ 0 h 19"/>
                  <a:gd name="T24" fmla="*/ 0 w 2551"/>
                  <a:gd name="T25" fmla="*/ 0 h 19"/>
                  <a:gd name="T26" fmla="*/ 0 w 2551"/>
                  <a:gd name="T27" fmla="*/ 0 h 19"/>
                  <a:gd name="T28" fmla="*/ 0 w 2551"/>
                  <a:gd name="T29" fmla="*/ 0 h 19"/>
                  <a:gd name="T30" fmla="*/ 0 w 2551"/>
                  <a:gd name="T31" fmla="*/ 0 h 19"/>
                  <a:gd name="T32" fmla="*/ 0 w 2551"/>
                  <a:gd name="T33" fmla="*/ 0 h 19"/>
                  <a:gd name="T34" fmla="*/ 0 w 2551"/>
                  <a:gd name="T35" fmla="*/ 0 h 19"/>
                  <a:gd name="T36" fmla="*/ 0 w 2551"/>
                  <a:gd name="T37" fmla="*/ 0 h 19"/>
                  <a:gd name="T38" fmla="*/ 102 w 2551"/>
                  <a:gd name="T39" fmla="*/ 0 h 19"/>
                  <a:gd name="T40" fmla="*/ 102 w 2551"/>
                  <a:gd name="T41" fmla="*/ 0 h 19"/>
                  <a:gd name="T42" fmla="*/ 102 w 2551"/>
                  <a:gd name="T43" fmla="*/ 0 h 19"/>
                  <a:gd name="T44" fmla="*/ 102 w 2551"/>
                  <a:gd name="T45" fmla="*/ 0 h 19"/>
                  <a:gd name="T46" fmla="*/ 102 w 2551"/>
                  <a:gd name="T47" fmla="*/ 0 h 19"/>
                  <a:gd name="T48" fmla="*/ 102 w 2551"/>
                  <a:gd name="T49" fmla="*/ 0 h 19"/>
                  <a:gd name="T50" fmla="*/ 102 w 2551"/>
                  <a:gd name="T51" fmla="*/ 0 h 19"/>
                  <a:gd name="T52" fmla="*/ 102 w 2551"/>
                  <a:gd name="T53" fmla="*/ 0 h 19"/>
                  <a:gd name="T54" fmla="*/ 102 w 2551"/>
                  <a:gd name="T55" fmla="*/ 0 h 19"/>
                  <a:gd name="T56" fmla="*/ 102 w 2551"/>
                  <a:gd name="T57" fmla="*/ 0 h 19"/>
                  <a:gd name="T58" fmla="*/ 102 w 2551"/>
                  <a:gd name="T59" fmla="*/ 0 h 19"/>
                  <a:gd name="T60" fmla="*/ 102 w 2551"/>
                  <a:gd name="T61" fmla="*/ 1 h 19"/>
                  <a:gd name="T62" fmla="*/ 102 w 2551"/>
                  <a:gd name="T63" fmla="*/ 1 h 19"/>
                  <a:gd name="T64" fmla="*/ 102 w 2551"/>
                  <a:gd name="T65" fmla="*/ 1 h 19"/>
                  <a:gd name="T66" fmla="*/ 102 w 2551"/>
                  <a:gd name="T67" fmla="*/ 1 h 19"/>
                  <a:gd name="T68" fmla="*/ 102 w 2551"/>
                  <a:gd name="T69" fmla="*/ 1 h 19"/>
                  <a:gd name="T70" fmla="*/ 102 w 2551"/>
                  <a:gd name="T71" fmla="*/ 1 h 19"/>
                  <a:gd name="T72" fmla="*/ 102 w 2551"/>
                  <a:gd name="T73" fmla="*/ 1 h 19"/>
                  <a:gd name="T74" fmla="*/ 102 w 2551"/>
                  <a:gd name="T75" fmla="*/ 1 h 19"/>
                  <a:gd name="T76" fmla="*/ 0 w 2551"/>
                  <a:gd name="T77" fmla="*/ 1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51" h="19">
                    <a:moveTo>
                      <a:pt x="10" y="19"/>
                    </a:moveTo>
                    <a:lnTo>
                      <a:pt x="9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2541" y="0"/>
                    </a:lnTo>
                    <a:lnTo>
                      <a:pt x="2543" y="0"/>
                    </a:lnTo>
                    <a:lnTo>
                      <a:pt x="2545" y="1"/>
                    </a:lnTo>
                    <a:lnTo>
                      <a:pt x="2546" y="1"/>
                    </a:lnTo>
                    <a:lnTo>
                      <a:pt x="2547" y="2"/>
                    </a:lnTo>
                    <a:lnTo>
                      <a:pt x="2550" y="3"/>
                    </a:lnTo>
                    <a:lnTo>
                      <a:pt x="2550" y="5"/>
                    </a:lnTo>
                    <a:lnTo>
                      <a:pt x="2551" y="7"/>
                    </a:lnTo>
                    <a:lnTo>
                      <a:pt x="2551" y="8"/>
                    </a:lnTo>
                    <a:lnTo>
                      <a:pt x="2551" y="10"/>
                    </a:lnTo>
                    <a:lnTo>
                      <a:pt x="2551" y="11"/>
                    </a:lnTo>
                    <a:lnTo>
                      <a:pt x="2551" y="13"/>
                    </a:lnTo>
                    <a:lnTo>
                      <a:pt x="2550" y="14"/>
                    </a:lnTo>
                    <a:lnTo>
                      <a:pt x="2550" y="16"/>
                    </a:lnTo>
                    <a:lnTo>
                      <a:pt x="2547" y="18"/>
                    </a:lnTo>
                    <a:lnTo>
                      <a:pt x="2546" y="18"/>
                    </a:lnTo>
                    <a:lnTo>
                      <a:pt x="2545" y="19"/>
                    </a:lnTo>
                    <a:lnTo>
                      <a:pt x="2543" y="19"/>
                    </a:lnTo>
                    <a:lnTo>
                      <a:pt x="2541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" name="Freeform 531"/>
              <p:cNvSpPr>
                <a:spLocks/>
              </p:cNvSpPr>
              <p:nvPr/>
            </p:nvSpPr>
            <p:spPr bwMode="auto">
              <a:xfrm>
                <a:off x="1131" y="3175"/>
                <a:ext cx="83" cy="299"/>
              </a:xfrm>
              <a:custGeom>
                <a:avLst/>
                <a:gdLst>
                  <a:gd name="T0" fmla="*/ 1 w 415"/>
                  <a:gd name="T1" fmla="*/ 60 h 1494"/>
                  <a:gd name="T2" fmla="*/ 1 w 415"/>
                  <a:gd name="T3" fmla="*/ 60 h 1494"/>
                  <a:gd name="T4" fmla="*/ 1 w 415"/>
                  <a:gd name="T5" fmla="*/ 60 h 1494"/>
                  <a:gd name="T6" fmla="*/ 1 w 415"/>
                  <a:gd name="T7" fmla="*/ 60 h 1494"/>
                  <a:gd name="T8" fmla="*/ 1 w 415"/>
                  <a:gd name="T9" fmla="*/ 60 h 1494"/>
                  <a:gd name="T10" fmla="*/ 1 w 415"/>
                  <a:gd name="T11" fmla="*/ 60 h 1494"/>
                  <a:gd name="T12" fmla="*/ 0 w 415"/>
                  <a:gd name="T13" fmla="*/ 60 h 1494"/>
                  <a:gd name="T14" fmla="*/ 0 w 415"/>
                  <a:gd name="T15" fmla="*/ 60 h 1494"/>
                  <a:gd name="T16" fmla="*/ 0 w 415"/>
                  <a:gd name="T17" fmla="*/ 60 h 1494"/>
                  <a:gd name="T18" fmla="*/ 0 w 415"/>
                  <a:gd name="T19" fmla="*/ 60 h 1494"/>
                  <a:gd name="T20" fmla="*/ 0 w 415"/>
                  <a:gd name="T21" fmla="*/ 60 h 1494"/>
                  <a:gd name="T22" fmla="*/ 0 w 415"/>
                  <a:gd name="T23" fmla="*/ 60 h 1494"/>
                  <a:gd name="T24" fmla="*/ 0 w 415"/>
                  <a:gd name="T25" fmla="*/ 60 h 1494"/>
                  <a:gd name="T26" fmla="*/ 0 w 415"/>
                  <a:gd name="T27" fmla="*/ 60 h 1494"/>
                  <a:gd name="T28" fmla="*/ 0 w 415"/>
                  <a:gd name="T29" fmla="*/ 60 h 1494"/>
                  <a:gd name="T30" fmla="*/ 0 w 415"/>
                  <a:gd name="T31" fmla="*/ 60 h 1494"/>
                  <a:gd name="T32" fmla="*/ 0 w 415"/>
                  <a:gd name="T33" fmla="*/ 59 h 1494"/>
                  <a:gd name="T34" fmla="*/ 0 w 415"/>
                  <a:gd name="T35" fmla="*/ 59 h 1494"/>
                  <a:gd name="T36" fmla="*/ 0 w 415"/>
                  <a:gd name="T37" fmla="*/ 59 h 1494"/>
                  <a:gd name="T38" fmla="*/ 16 w 415"/>
                  <a:gd name="T39" fmla="*/ 0 h 1494"/>
                  <a:gd name="T40" fmla="*/ 16 w 415"/>
                  <a:gd name="T41" fmla="*/ 0 h 1494"/>
                  <a:gd name="T42" fmla="*/ 16 w 415"/>
                  <a:gd name="T43" fmla="*/ 0 h 1494"/>
                  <a:gd name="T44" fmla="*/ 16 w 415"/>
                  <a:gd name="T45" fmla="*/ 0 h 1494"/>
                  <a:gd name="T46" fmla="*/ 16 w 415"/>
                  <a:gd name="T47" fmla="*/ 0 h 1494"/>
                  <a:gd name="T48" fmla="*/ 16 w 415"/>
                  <a:gd name="T49" fmla="*/ 0 h 1494"/>
                  <a:gd name="T50" fmla="*/ 16 w 415"/>
                  <a:gd name="T51" fmla="*/ 0 h 1494"/>
                  <a:gd name="T52" fmla="*/ 16 w 415"/>
                  <a:gd name="T53" fmla="*/ 0 h 1494"/>
                  <a:gd name="T54" fmla="*/ 16 w 415"/>
                  <a:gd name="T55" fmla="*/ 0 h 1494"/>
                  <a:gd name="T56" fmla="*/ 16 w 415"/>
                  <a:gd name="T57" fmla="*/ 0 h 1494"/>
                  <a:gd name="T58" fmla="*/ 16 w 415"/>
                  <a:gd name="T59" fmla="*/ 0 h 1494"/>
                  <a:gd name="T60" fmla="*/ 16 w 415"/>
                  <a:gd name="T61" fmla="*/ 0 h 1494"/>
                  <a:gd name="T62" fmla="*/ 16 w 415"/>
                  <a:gd name="T63" fmla="*/ 0 h 1494"/>
                  <a:gd name="T64" fmla="*/ 16 w 415"/>
                  <a:gd name="T65" fmla="*/ 0 h 1494"/>
                  <a:gd name="T66" fmla="*/ 17 w 415"/>
                  <a:gd name="T67" fmla="*/ 0 h 1494"/>
                  <a:gd name="T68" fmla="*/ 17 w 415"/>
                  <a:gd name="T69" fmla="*/ 0 h 1494"/>
                  <a:gd name="T70" fmla="*/ 17 w 415"/>
                  <a:gd name="T71" fmla="*/ 0 h 1494"/>
                  <a:gd name="T72" fmla="*/ 17 w 415"/>
                  <a:gd name="T73" fmla="*/ 0 h 1494"/>
                  <a:gd name="T74" fmla="*/ 17 w 415"/>
                  <a:gd name="T75" fmla="*/ 0 h 1494"/>
                  <a:gd name="T76" fmla="*/ 1 w 415"/>
                  <a:gd name="T77" fmla="*/ 60 h 1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5" h="1494">
                    <a:moveTo>
                      <a:pt x="19" y="1487"/>
                    </a:moveTo>
                    <a:lnTo>
                      <a:pt x="18" y="1488"/>
                    </a:lnTo>
                    <a:lnTo>
                      <a:pt x="17" y="1489"/>
                    </a:lnTo>
                    <a:lnTo>
                      <a:pt x="17" y="1492"/>
                    </a:lnTo>
                    <a:lnTo>
                      <a:pt x="14" y="1492"/>
                    </a:lnTo>
                    <a:lnTo>
                      <a:pt x="13" y="1493"/>
                    </a:lnTo>
                    <a:lnTo>
                      <a:pt x="12" y="1494"/>
                    </a:lnTo>
                    <a:lnTo>
                      <a:pt x="9" y="1494"/>
                    </a:lnTo>
                    <a:lnTo>
                      <a:pt x="7" y="1494"/>
                    </a:lnTo>
                    <a:lnTo>
                      <a:pt x="6" y="1493"/>
                    </a:lnTo>
                    <a:lnTo>
                      <a:pt x="4" y="1492"/>
                    </a:lnTo>
                    <a:lnTo>
                      <a:pt x="2" y="1492"/>
                    </a:lnTo>
                    <a:lnTo>
                      <a:pt x="2" y="1489"/>
                    </a:lnTo>
                    <a:lnTo>
                      <a:pt x="1" y="1488"/>
                    </a:lnTo>
                    <a:lnTo>
                      <a:pt x="0" y="1487"/>
                    </a:lnTo>
                    <a:lnTo>
                      <a:pt x="0" y="1485"/>
                    </a:lnTo>
                    <a:lnTo>
                      <a:pt x="0" y="1482"/>
                    </a:lnTo>
                    <a:lnTo>
                      <a:pt x="395" y="7"/>
                    </a:lnTo>
                    <a:lnTo>
                      <a:pt x="397" y="6"/>
                    </a:lnTo>
                    <a:lnTo>
                      <a:pt x="398" y="5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1"/>
                    </a:lnTo>
                    <a:lnTo>
                      <a:pt x="403" y="0"/>
                    </a:lnTo>
                    <a:lnTo>
                      <a:pt x="405" y="0"/>
                    </a:lnTo>
                    <a:lnTo>
                      <a:pt x="407" y="0"/>
                    </a:lnTo>
                    <a:lnTo>
                      <a:pt x="409" y="1"/>
                    </a:lnTo>
                    <a:lnTo>
                      <a:pt x="410" y="3"/>
                    </a:lnTo>
                    <a:lnTo>
                      <a:pt x="412" y="3"/>
                    </a:lnTo>
                    <a:lnTo>
                      <a:pt x="412" y="5"/>
                    </a:lnTo>
                    <a:lnTo>
                      <a:pt x="413" y="6"/>
                    </a:lnTo>
                    <a:lnTo>
                      <a:pt x="415" y="7"/>
                    </a:lnTo>
                    <a:lnTo>
                      <a:pt x="415" y="10"/>
                    </a:lnTo>
                    <a:lnTo>
                      <a:pt x="415" y="12"/>
                    </a:lnTo>
                    <a:lnTo>
                      <a:pt x="19" y="14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" name="Freeform 532"/>
              <p:cNvSpPr>
                <a:spLocks/>
              </p:cNvSpPr>
              <p:nvPr/>
            </p:nvSpPr>
            <p:spPr bwMode="auto">
              <a:xfrm>
                <a:off x="1210" y="3175"/>
                <a:ext cx="248" cy="4"/>
              </a:xfrm>
              <a:custGeom>
                <a:avLst/>
                <a:gdLst>
                  <a:gd name="T0" fmla="*/ 0 w 1241"/>
                  <a:gd name="T1" fmla="*/ 1 h 20"/>
                  <a:gd name="T2" fmla="*/ 0 w 1241"/>
                  <a:gd name="T3" fmla="*/ 1 h 20"/>
                  <a:gd name="T4" fmla="*/ 0 w 1241"/>
                  <a:gd name="T5" fmla="*/ 1 h 20"/>
                  <a:gd name="T6" fmla="*/ 0 w 1241"/>
                  <a:gd name="T7" fmla="*/ 1 h 20"/>
                  <a:gd name="T8" fmla="*/ 0 w 1241"/>
                  <a:gd name="T9" fmla="*/ 1 h 20"/>
                  <a:gd name="T10" fmla="*/ 0 w 1241"/>
                  <a:gd name="T11" fmla="*/ 1 h 20"/>
                  <a:gd name="T12" fmla="*/ 0 w 1241"/>
                  <a:gd name="T13" fmla="*/ 1 h 20"/>
                  <a:gd name="T14" fmla="*/ 0 w 1241"/>
                  <a:gd name="T15" fmla="*/ 1 h 20"/>
                  <a:gd name="T16" fmla="*/ 0 w 1241"/>
                  <a:gd name="T17" fmla="*/ 0 h 20"/>
                  <a:gd name="T18" fmla="*/ 0 w 1241"/>
                  <a:gd name="T19" fmla="*/ 0 h 20"/>
                  <a:gd name="T20" fmla="*/ 0 w 1241"/>
                  <a:gd name="T21" fmla="*/ 0 h 20"/>
                  <a:gd name="T22" fmla="*/ 0 w 1241"/>
                  <a:gd name="T23" fmla="*/ 0 h 20"/>
                  <a:gd name="T24" fmla="*/ 0 w 1241"/>
                  <a:gd name="T25" fmla="*/ 0 h 20"/>
                  <a:gd name="T26" fmla="*/ 0 w 1241"/>
                  <a:gd name="T27" fmla="*/ 0 h 20"/>
                  <a:gd name="T28" fmla="*/ 0 w 1241"/>
                  <a:gd name="T29" fmla="*/ 0 h 20"/>
                  <a:gd name="T30" fmla="*/ 0 w 1241"/>
                  <a:gd name="T31" fmla="*/ 0 h 20"/>
                  <a:gd name="T32" fmla="*/ 0 w 1241"/>
                  <a:gd name="T33" fmla="*/ 0 h 20"/>
                  <a:gd name="T34" fmla="*/ 0 w 1241"/>
                  <a:gd name="T35" fmla="*/ 0 h 20"/>
                  <a:gd name="T36" fmla="*/ 0 w 1241"/>
                  <a:gd name="T37" fmla="*/ 0 h 20"/>
                  <a:gd name="T38" fmla="*/ 49 w 1241"/>
                  <a:gd name="T39" fmla="*/ 0 h 20"/>
                  <a:gd name="T40" fmla="*/ 49 w 1241"/>
                  <a:gd name="T41" fmla="*/ 0 h 20"/>
                  <a:gd name="T42" fmla="*/ 49 w 1241"/>
                  <a:gd name="T43" fmla="*/ 0 h 20"/>
                  <a:gd name="T44" fmla="*/ 49 w 1241"/>
                  <a:gd name="T45" fmla="*/ 0 h 20"/>
                  <a:gd name="T46" fmla="*/ 49 w 1241"/>
                  <a:gd name="T47" fmla="*/ 0 h 20"/>
                  <a:gd name="T48" fmla="*/ 50 w 1241"/>
                  <a:gd name="T49" fmla="*/ 0 h 20"/>
                  <a:gd name="T50" fmla="*/ 50 w 1241"/>
                  <a:gd name="T51" fmla="*/ 0 h 20"/>
                  <a:gd name="T52" fmla="*/ 50 w 1241"/>
                  <a:gd name="T53" fmla="*/ 0 h 20"/>
                  <a:gd name="T54" fmla="*/ 50 w 1241"/>
                  <a:gd name="T55" fmla="*/ 0 h 20"/>
                  <a:gd name="T56" fmla="*/ 50 w 1241"/>
                  <a:gd name="T57" fmla="*/ 0 h 20"/>
                  <a:gd name="T58" fmla="*/ 50 w 1241"/>
                  <a:gd name="T59" fmla="*/ 0 h 20"/>
                  <a:gd name="T60" fmla="*/ 50 w 1241"/>
                  <a:gd name="T61" fmla="*/ 1 h 20"/>
                  <a:gd name="T62" fmla="*/ 50 w 1241"/>
                  <a:gd name="T63" fmla="*/ 1 h 20"/>
                  <a:gd name="T64" fmla="*/ 50 w 1241"/>
                  <a:gd name="T65" fmla="*/ 1 h 20"/>
                  <a:gd name="T66" fmla="*/ 49 w 1241"/>
                  <a:gd name="T67" fmla="*/ 1 h 20"/>
                  <a:gd name="T68" fmla="*/ 49 w 1241"/>
                  <a:gd name="T69" fmla="*/ 1 h 20"/>
                  <a:gd name="T70" fmla="*/ 49 w 1241"/>
                  <a:gd name="T71" fmla="*/ 1 h 20"/>
                  <a:gd name="T72" fmla="*/ 49 w 1241"/>
                  <a:gd name="T73" fmla="*/ 1 h 20"/>
                  <a:gd name="T74" fmla="*/ 49 w 1241"/>
                  <a:gd name="T75" fmla="*/ 1 h 20"/>
                  <a:gd name="T76" fmla="*/ 0 w 1241"/>
                  <a:gd name="T77" fmla="*/ 1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41" h="20">
                    <a:moveTo>
                      <a:pt x="10" y="20"/>
                    </a:moveTo>
                    <a:lnTo>
                      <a:pt x="9" y="20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31" y="0"/>
                    </a:lnTo>
                    <a:lnTo>
                      <a:pt x="1232" y="0"/>
                    </a:lnTo>
                    <a:lnTo>
                      <a:pt x="1235" y="1"/>
                    </a:lnTo>
                    <a:lnTo>
                      <a:pt x="1236" y="1"/>
                    </a:lnTo>
                    <a:lnTo>
                      <a:pt x="1237" y="3"/>
                    </a:lnTo>
                    <a:lnTo>
                      <a:pt x="1239" y="4"/>
                    </a:lnTo>
                    <a:lnTo>
                      <a:pt x="1239" y="5"/>
                    </a:lnTo>
                    <a:lnTo>
                      <a:pt x="1241" y="7"/>
                    </a:lnTo>
                    <a:lnTo>
                      <a:pt x="1241" y="9"/>
                    </a:lnTo>
                    <a:lnTo>
                      <a:pt x="1241" y="10"/>
                    </a:lnTo>
                    <a:lnTo>
                      <a:pt x="1241" y="11"/>
                    </a:lnTo>
                    <a:lnTo>
                      <a:pt x="1241" y="14"/>
                    </a:lnTo>
                    <a:lnTo>
                      <a:pt x="1239" y="15"/>
                    </a:lnTo>
                    <a:lnTo>
                      <a:pt x="1239" y="16"/>
                    </a:lnTo>
                    <a:lnTo>
                      <a:pt x="1237" y="18"/>
                    </a:lnTo>
                    <a:lnTo>
                      <a:pt x="1236" y="18"/>
                    </a:lnTo>
                    <a:lnTo>
                      <a:pt x="1235" y="20"/>
                    </a:lnTo>
                    <a:lnTo>
                      <a:pt x="1232" y="20"/>
                    </a:lnTo>
                    <a:lnTo>
                      <a:pt x="1231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" name="Freeform 533"/>
              <p:cNvSpPr>
                <a:spLocks/>
              </p:cNvSpPr>
              <p:nvPr/>
            </p:nvSpPr>
            <p:spPr bwMode="auto">
              <a:xfrm>
                <a:off x="1454" y="3175"/>
                <a:ext cx="4" cy="492"/>
              </a:xfrm>
              <a:custGeom>
                <a:avLst/>
                <a:gdLst>
                  <a:gd name="T0" fmla="*/ 0 w 20"/>
                  <a:gd name="T1" fmla="*/ 0 h 2460"/>
                  <a:gd name="T2" fmla="*/ 0 w 20"/>
                  <a:gd name="T3" fmla="*/ 0 h 2460"/>
                  <a:gd name="T4" fmla="*/ 0 w 20"/>
                  <a:gd name="T5" fmla="*/ 0 h 2460"/>
                  <a:gd name="T6" fmla="*/ 0 w 20"/>
                  <a:gd name="T7" fmla="*/ 0 h 2460"/>
                  <a:gd name="T8" fmla="*/ 0 w 20"/>
                  <a:gd name="T9" fmla="*/ 0 h 2460"/>
                  <a:gd name="T10" fmla="*/ 0 w 20"/>
                  <a:gd name="T11" fmla="*/ 0 h 2460"/>
                  <a:gd name="T12" fmla="*/ 0 w 20"/>
                  <a:gd name="T13" fmla="*/ 0 h 2460"/>
                  <a:gd name="T14" fmla="*/ 0 w 20"/>
                  <a:gd name="T15" fmla="*/ 0 h 2460"/>
                  <a:gd name="T16" fmla="*/ 0 w 20"/>
                  <a:gd name="T17" fmla="*/ 0 h 2460"/>
                  <a:gd name="T18" fmla="*/ 0 w 20"/>
                  <a:gd name="T19" fmla="*/ 0 h 2460"/>
                  <a:gd name="T20" fmla="*/ 0 w 20"/>
                  <a:gd name="T21" fmla="*/ 0 h 2460"/>
                  <a:gd name="T22" fmla="*/ 0 w 20"/>
                  <a:gd name="T23" fmla="*/ 0 h 2460"/>
                  <a:gd name="T24" fmla="*/ 1 w 20"/>
                  <a:gd name="T25" fmla="*/ 0 h 2460"/>
                  <a:gd name="T26" fmla="*/ 1 w 20"/>
                  <a:gd name="T27" fmla="*/ 0 h 2460"/>
                  <a:gd name="T28" fmla="*/ 1 w 20"/>
                  <a:gd name="T29" fmla="*/ 0 h 2460"/>
                  <a:gd name="T30" fmla="*/ 1 w 20"/>
                  <a:gd name="T31" fmla="*/ 0 h 2460"/>
                  <a:gd name="T32" fmla="*/ 1 w 20"/>
                  <a:gd name="T33" fmla="*/ 0 h 2460"/>
                  <a:gd name="T34" fmla="*/ 1 w 20"/>
                  <a:gd name="T35" fmla="*/ 0 h 2460"/>
                  <a:gd name="T36" fmla="*/ 1 w 20"/>
                  <a:gd name="T37" fmla="*/ 0 h 2460"/>
                  <a:gd name="T38" fmla="*/ 1 w 20"/>
                  <a:gd name="T39" fmla="*/ 98 h 2460"/>
                  <a:gd name="T40" fmla="*/ 1 w 20"/>
                  <a:gd name="T41" fmla="*/ 98 h 2460"/>
                  <a:gd name="T42" fmla="*/ 1 w 20"/>
                  <a:gd name="T43" fmla="*/ 98 h 2460"/>
                  <a:gd name="T44" fmla="*/ 1 w 20"/>
                  <a:gd name="T45" fmla="*/ 98 h 2460"/>
                  <a:gd name="T46" fmla="*/ 1 w 20"/>
                  <a:gd name="T47" fmla="*/ 98 h 2460"/>
                  <a:gd name="T48" fmla="*/ 1 w 20"/>
                  <a:gd name="T49" fmla="*/ 98 h 2460"/>
                  <a:gd name="T50" fmla="*/ 1 w 20"/>
                  <a:gd name="T51" fmla="*/ 98 h 2460"/>
                  <a:gd name="T52" fmla="*/ 0 w 20"/>
                  <a:gd name="T53" fmla="*/ 98 h 2460"/>
                  <a:gd name="T54" fmla="*/ 0 w 20"/>
                  <a:gd name="T55" fmla="*/ 98 h 2460"/>
                  <a:gd name="T56" fmla="*/ 0 w 20"/>
                  <a:gd name="T57" fmla="*/ 98 h 2460"/>
                  <a:gd name="T58" fmla="*/ 0 w 20"/>
                  <a:gd name="T59" fmla="*/ 98 h 2460"/>
                  <a:gd name="T60" fmla="*/ 0 w 20"/>
                  <a:gd name="T61" fmla="*/ 98 h 2460"/>
                  <a:gd name="T62" fmla="*/ 0 w 20"/>
                  <a:gd name="T63" fmla="*/ 98 h 2460"/>
                  <a:gd name="T64" fmla="*/ 0 w 20"/>
                  <a:gd name="T65" fmla="*/ 98 h 2460"/>
                  <a:gd name="T66" fmla="*/ 0 w 20"/>
                  <a:gd name="T67" fmla="*/ 98 h 2460"/>
                  <a:gd name="T68" fmla="*/ 0 w 20"/>
                  <a:gd name="T69" fmla="*/ 98 h 2460"/>
                  <a:gd name="T70" fmla="*/ 0 w 20"/>
                  <a:gd name="T71" fmla="*/ 98 h 2460"/>
                  <a:gd name="T72" fmla="*/ 0 w 20"/>
                  <a:gd name="T73" fmla="*/ 98 h 2460"/>
                  <a:gd name="T74" fmla="*/ 0 w 20"/>
                  <a:gd name="T75" fmla="*/ 98 h 2460"/>
                  <a:gd name="T76" fmla="*/ 0 w 20"/>
                  <a:gd name="T77" fmla="*/ 0 h 24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" h="2460">
                    <a:moveTo>
                      <a:pt x="0" y="10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2450"/>
                    </a:lnTo>
                    <a:lnTo>
                      <a:pt x="20" y="2451"/>
                    </a:lnTo>
                    <a:lnTo>
                      <a:pt x="18" y="2453"/>
                    </a:lnTo>
                    <a:lnTo>
                      <a:pt x="18" y="2455"/>
                    </a:lnTo>
                    <a:lnTo>
                      <a:pt x="17" y="2456"/>
                    </a:lnTo>
                    <a:lnTo>
                      <a:pt x="16" y="2458"/>
                    </a:lnTo>
                    <a:lnTo>
                      <a:pt x="15" y="2459"/>
                    </a:lnTo>
                    <a:lnTo>
                      <a:pt x="12" y="2459"/>
                    </a:lnTo>
                    <a:lnTo>
                      <a:pt x="11" y="2460"/>
                    </a:lnTo>
                    <a:lnTo>
                      <a:pt x="10" y="2460"/>
                    </a:lnTo>
                    <a:lnTo>
                      <a:pt x="9" y="2460"/>
                    </a:lnTo>
                    <a:lnTo>
                      <a:pt x="8" y="2459"/>
                    </a:lnTo>
                    <a:lnTo>
                      <a:pt x="5" y="2459"/>
                    </a:lnTo>
                    <a:lnTo>
                      <a:pt x="4" y="2458"/>
                    </a:lnTo>
                    <a:lnTo>
                      <a:pt x="3" y="2456"/>
                    </a:lnTo>
                    <a:lnTo>
                      <a:pt x="2" y="2455"/>
                    </a:lnTo>
                    <a:lnTo>
                      <a:pt x="2" y="2453"/>
                    </a:lnTo>
                    <a:lnTo>
                      <a:pt x="0" y="2451"/>
                    </a:lnTo>
                    <a:lnTo>
                      <a:pt x="0" y="245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" name="Freeform 534"/>
              <p:cNvSpPr>
                <a:spLocks/>
              </p:cNvSpPr>
              <p:nvPr/>
            </p:nvSpPr>
            <p:spPr bwMode="auto">
              <a:xfrm>
                <a:off x="1305" y="3663"/>
                <a:ext cx="153" cy="90"/>
              </a:xfrm>
              <a:custGeom>
                <a:avLst/>
                <a:gdLst>
                  <a:gd name="T0" fmla="*/ 30 w 766"/>
                  <a:gd name="T1" fmla="*/ 0 h 449"/>
                  <a:gd name="T2" fmla="*/ 30 w 766"/>
                  <a:gd name="T3" fmla="*/ 0 h 449"/>
                  <a:gd name="T4" fmla="*/ 30 w 766"/>
                  <a:gd name="T5" fmla="*/ 0 h 449"/>
                  <a:gd name="T6" fmla="*/ 30 w 766"/>
                  <a:gd name="T7" fmla="*/ 0 h 449"/>
                  <a:gd name="T8" fmla="*/ 30 w 766"/>
                  <a:gd name="T9" fmla="*/ 0 h 449"/>
                  <a:gd name="T10" fmla="*/ 30 w 766"/>
                  <a:gd name="T11" fmla="*/ 0 h 449"/>
                  <a:gd name="T12" fmla="*/ 30 w 766"/>
                  <a:gd name="T13" fmla="*/ 0 h 449"/>
                  <a:gd name="T14" fmla="*/ 30 w 766"/>
                  <a:gd name="T15" fmla="*/ 0 h 449"/>
                  <a:gd name="T16" fmla="*/ 30 w 766"/>
                  <a:gd name="T17" fmla="*/ 0 h 449"/>
                  <a:gd name="T18" fmla="*/ 31 w 766"/>
                  <a:gd name="T19" fmla="*/ 0 h 449"/>
                  <a:gd name="T20" fmla="*/ 31 w 766"/>
                  <a:gd name="T21" fmla="*/ 0 h 449"/>
                  <a:gd name="T22" fmla="*/ 31 w 766"/>
                  <a:gd name="T23" fmla="*/ 0 h 449"/>
                  <a:gd name="T24" fmla="*/ 31 w 766"/>
                  <a:gd name="T25" fmla="*/ 0 h 449"/>
                  <a:gd name="T26" fmla="*/ 31 w 766"/>
                  <a:gd name="T27" fmla="*/ 0 h 449"/>
                  <a:gd name="T28" fmla="*/ 31 w 766"/>
                  <a:gd name="T29" fmla="*/ 0 h 449"/>
                  <a:gd name="T30" fmla="*/ 31 w 766"/>
                  <a:gd name="T31" fmla="*/ 1 h 449"/>
                  <a:gd name="T32" fmla="*/ 30 w 766"/>
                  <a:gd name="T33" fmla="*/ 1 h 449"/>
                  <a:gd name="T34" fmla="*/ 30 w 766"/>
                  <a:gd name="T35" fmla="*/ 1 h 449"/>
                  <a:gd name="T36" fmla="*/ 30 w 766"/>
                  <a:gd name="T37" fmla="*/ 1 h 449"/>
                  <a:gd name="T38" fmla="*/ 1 w 766"/>
                  <a:gd name="T39" fmla="*/ 18 h 449"/>
                  <a:gd name="T40" fmla="*/ 0 w 766"/>
                  <a:gd name="T41" fmla="*/ 18 h 449"/>
                  <a:gd name="T42" fmla="*/ 0 w 766"/>
                  <a:gd name="T43" fmla="*/ 18 h 449"/>
                  <a:gd name="T44" fmla="*/ 0 w 766"/>
                  <a:gd name="T45" fmla="*/ 18 h 449"/>
                  <a:gd name="T46" fmla="*/ 0 w 766"/>
                  <a:gd name="T47" fmla="*/ 18 h 449"/>
                  <a:gd name="T48" fmla="*/ 0 w 766"/>
                  <a:gd name="T49" fmla="*/ 18 h 449"/>
                  <a:gd name="T50" fmla="*/ 0 w 766"/>
                  <a:gd name="T51" fmla="*/ 18 h 449"/>
                  <a:gd name="T52" fmla="*/ 0 w 766"/>
                  <a:gd name="T53" fmla="*/ 18 h 449"/>
                  <a:gd name="T54" fmla="*/ 0 w 766"/>
                  <a:gd name="T55" fmla="*/ 18 h 449"/>
                  <a:gd name="T56" fmla="*/ 0 w 766"/>
                  <a:gd name="T57" fmla="*/ 18 h 449"/>
                  <a:gd name="T58" fmla="*/ 0 w 766"/>
                  <a:gd name="T59" fmla="*/ 18 h 449"/>
                  <a:gd name="T60" fmla="*/ 0 w 766"/>
                  <a:gd name="T61" fmla="*/ 18 h 449"/>
                  <a:gd name="T62" fmla="*/ 0 w 766"/>
                  <a:gd name="T63" fmla="*/ 18 h 449"/>
                  <a:gd name="T64" fmla="*/ 0 w 766"/>
                  <a:gd name="T65" fmla="*/ 18 h 449"/>
                  <a:gd name="T66" fmla="*/ 0 w 766"/>
                  <a:gd name="T67" fmla="*/ 18 h 449"/>
                  <a:gd name="T68" fmla="*/ 0 w 766"/>
                  <a:gd name="T69" fmla="*/ 17 h 449"/>
                  <a:gd name="T70" fmla="*/ 0 w 766"/>
                  <a:gd name="T71" fmla="*/ 17 h 449"/>
                  <a:gd name="T72" fmla="*/ 0 w 766"/>
                  <a:gd name="T73" fmla="*/ 17 h 449"/>
                  <a:gd name="T74" fmla="*/ 0 w 766"/>
                  <a:gd name="T75" fmla="*/ 17 h 449"/>
                  <a:gd name="T76" fmla="*/ 30 w 766"/>
                  <a:gd name="T77" fmla="*/ 0 h 4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66" h="449">
                    <a:moveTo>
                      <a:pt x="751" y="1"/>
                    </a:moveTo>
                    <a:lnTo>
                      <a:pt x="754" y="1"/>
                    </a:lnTo>
                    <a:lnTo>
                      <a:pt x="755" y="0"/>
                    </a:lnTo>
                    <a:lnTo>
                      <a:pt x="756" y="0"/>
                    </a:lnTo>
                    <a:lnTo>
                      <a:pt x="757" y="0"/>
                    </a:lnTo>
                    <a:lnTo>
                      <a:pt x="758" y="1"/>
                    </a:lnTo>
                    <a:lnTo>
                      <a:pt x="761" y="1"/>
                    </a:lnTo>
                    <a:lnTo>
                      <a:pt x="762" y="2"/>
                    </a:lnTo>
                    <a:lnTo>
                      <a:pt x="763" y="3"/>
                    </a:lnTo>
                    <a:lnTo>
                      <a:pt x="764" y="4"/>
                    </a:lnTo>
                    <a:lnTo>
                      <a:pt x="764" y="7"/>
                    </a:lnTo>
                    <a:lnTo>
                      <a:pt x="766" y="8"/>
                    </a:lnTo>
                    <a:lnTo>
                      <a:pt x="766" y="9"/>
                    </a:lnTo>
                    <a:lnTo>
                      <a:pt x="766" y="10"/>
                    </a:lnTo>
                    <a:lnTo>
                      <a:pt x="764" y="12"/>
                    </a:lnTo>
                    <a:lnTo>
                      <a:pt x="764" y="14"/>
                    </a:lnTo>
                    <a:lnTo>
                      <a:pt x="763" y="15"/>
                    </a:lnTo>
                    <a:lnTo>
                      <a:pt x="762" y="17"/>
                    </a:lnTo>
                    <a:lnTo>
                      <a:pt x="761" y="18"/>
                    </a:lnTo>
                    <a:lnTo>
                      <a:pt x="14" y="448"/>
                    </a:lnTo>
                    <a:lnTo>
                      <a:pt x="12" y="448"/>
                    </a:lnTo>
                    <a:lnTo>
                      <a:pt x="11" y="449"/>
                    </a:lnTo>
                    <a:lnTo>
                      <a:pt x="9" y="449"/>
                    </a:lnTo>
                    <a:lnTo>
                      <a:pt x="8" y="449"/>
                    </a:lnTo>
                    <a:lnTo>
                      <a:pt x="7" y="448"/>
                    </a:lnTo>
                    <a:lnTo>
                      <a:pt x="5" y="448"/>
                    </a:lnTo>
                    <a:lnTo>
                      <a:pt x="3" y="447"/>
                    </a:lnTo>
                    <a:lnTo>
                      <a:pt x="2" y="446"/>
                    </a:lnTo>
                    <a:lnTo>
                      <a:pt x="1" y="444"/>
                    </a:lnTo>
                    <a:lnTo>
                      <a:pt x="1" y="442"/>
                    </a:lnTo>
                    <a:lnTo>
                      <a:pt x="0" y="441"/>
                    </a:lnTo>
                    <a:lnTo>
                      <a:pt x="0" y="440"/>
                    </a:lnTo>
                    <a:lnTo>
                      <a:pt x="0" y="438"/>
                    </a:lnTo>
                    <a:lnTo>
                      <a:pt x="1" y="437"/>
                    </a:lnTo>
                    <a:lnTo>
                      <a:pt x="1" y="435"/>
                    </a:lnTo>
                    <a:lnTo>
                      <a:pt x="2" y="434"/>
                    </a:lnTo>
                    <a:lnTo>
                      <a:pt x="3" y="432"/>
                    </a:lnTo>
                    <a:lnTo>
                      <a:pt x="5" y="431"/>
                    </a:lnTo>
                    <a:lnTo>
                      <a:pt x="75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" name="Freeform 535"/>
              <p:cNvSpPr>
                <a:spLocks/>
              </p:cNvSpPr>
              <p:nvPr/>
            </p:nvSpPr>
            <p:spPr bwMode="auto">
              <a:xfrm>
                <a:off x="1215" y="3749"/>
                <a:ext cx="94" cy="145"/>
              </a:xfrm>
              <a:custGeom>
                <a:avLst/>
                <a:gdLst>
                  <a:gd name="T0" fmla="*/ 18 w 467"/>
                  <a:gd name="T1" fmla="*/ 0 h 726"/>
                  <a:gd name="T2" fmla="*/ 18 w 467"/>
                  <a:gd name="T3" fmla="*/ 0 h 726"/>
                  <a:gd name="T4" fmla="*/ 18 w 467"/>
                  <a:gd name="T5" fmla="*/ 0 h 726"/>
                  <a:gd name="T6" fmla="*/ 18 w 467"/>
                  <a:gd name="T7" fmla="*/ 0 h 726"/>
                  <a:gd name="T8" fmla="*/ 19 w 467"/>
                  <a:gd name="T9" fmla="*/ 0 h 726"/>
                  <a:gd name="T10" fmla="*/ 19 w 467"/>
                  <a:gd name="T11" fmla="*/ 0 h 726"/>
                  <a:gd name="T12" fmla="*/ 19 w 467"/>
                  <a:gd name="T13" fmla="*/ 0 h 726"/>
                  <a:gd name="T14" fmla="*/ 19 w 467"/>
                  <a:gd name="T15" fmla="*/ 0 h 726"/>
                  <a:gd name="T16" fmla="*/ 19 w 467"/>
                  <a:gd name="T17" fmla="*/ 0 h 726"/>
                  <a:gd name="T18" fmla="*/ 19 w 467"/>
                  <a:gd name="T19" fmla="*/ 0 h 726"/>
                  <a:gd name="T20" fmla="*/ 19 w 467"/>
                  <a:gd name="T21" fmla="*/ 0 h 726"/>
                  <a:gd name="T22" fmla="*/ 19 w 467"/>
                  <a:gd name="T23" fmla="*/ 0 h 726"/>
                  <a:gd name="T24" fmla="*/ 19 w 467"/>
                  <a:gd name="T25" fmla="*/ 0 h 726"/>
                  <a:gd name="T26" fmla="*/ 19 w 467"/>
                  <a:gd name="T27" fmla="*/ 0 h 726"/>
                  <a:gd name="T28" fmla="*/ 19 w 467"/>
                  <a:gd name="T29" fmla="*/ 0 h 726"/>
                  <a:gd name="T30" fmla="*/ 19 w 467"/>
                  <a:gd name="T31" fmla="*/ 0 h 726"/>
                  <a:gd name="T32" fmla="*/ 19 w 467"/>
                  <a:gd name="T33" fmla="*/ 0 h 726"/>
                  <a:gd name="T34" fmla="*/ 19 w 467"/>
                  <a:gd name="T35" fmla="*/ 1 h 726"/>
                  <a:gd name="T36" fmla="*/ 19 w 467"/>
                  <a:gd name="T37" fmla="*/ 1 h 726"/>
                  <a:gd name="T38" fmla="*/ 1 w 467"/>
                  <a:gd name="T39" fmla="*/ 29 h 726"/>
                  <a:gd name="T40" fmla="*/ 1 w 467"/>
                  <a:gd name="T41" fmla="*/ 29 h 726"/>
                  <a:gd name="T42" fmla="*/ 1 w 467"/>
                  <a:gd name="T43" fmla="*/ 29 h 726"/>
                  <a:gd name="T44" fmla="*/ 1 w 467"/>
                  <a:gd name="T45" fmla="*/ 29 h 726"/>
                  <a:gd name="T46" fmla="*/ 0 w 467"/>
                  <a:gd name="T47" fmla="*/ 29 h 726"/>
                  <a:gd name="T48" fmla="*/ 0 w 467"/>
                  <a:gd name="T49" fmla="*/ 29 h 726"/>
                  <a:gd name="T50" fmla="*/ 0 w 467"/>
                  <a:gd name="T51" fmla="*/ 29 h 726"/>
                  <a:gd name="T52" fmla="*/ 0 w 467"/>
                  <a:gd name="T53" fmla="*/ 29 h 726"/>
                  <a:gd name="T54" fmla="*/ 0 w 467"/>
                  <a:gd name="T55" fmla="*/ 29 h 726"/>
                  <a:gd name="T56" fmla="*/ 0 w 467"/>
                  <a:gd name="T57" fmla="*/ 29 h 726"/>
                  <a:gd name="T58" fmla="*/ 0 w 467"/>
                  <a:gd name="T59" fmla="*/ 29 h 726"/>
                  <a:gd name="T60" fmla="*/ 0 w 467"/>
                  <a:gd name="T61" fmla="*/ 29 h 726"/>
                  <a:gd name="T62" fmla="*/ 0 w 467"/>
                  <a:gd name="T63" fmla="*/ 29 h 726"/>
                  <a:gd name="T64" fmla="*/ 0 w 467"/>
                  <a:gd name="T65" fmla="*/ 29 h 726"/>
                  <a:gd name="T66" fmla="*/ 0 w 467"/>
                  <a:gd name="T67" fmla="*/ 29 h 726"/>
                  <a:gd name="T68" fmla="*/ 0 w 467"/>
                  <a:gd name="T69" fmla="*/ 29 h 726"/>
                  <a:gd name="T70" fmla="*/ 0 w 467"/>
                  <a:gd name="T71" fmla="*/ 29 h 726"/>
                  <a:gd name="T72" fmla="*/ 0 w 467"/>
                  <a:gd name="T73" fmla="*/ 28 h 726"/>
                  <a:gd name="T74" fmla="*/ 0 w 467"/>
                  <a:gd name="T75" fmla="*/ 28 h 726"/>
                  <a:gd name="T76" fmla="*/ 18 w 467"/>
                  <a:gd name="T77" fmla="*/ 0 h 7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7" h="726">
                    <a:moveTo>
                      <a:pt x="449" y="5"/>
                    </a:moveTo>
                    <a:lnTo>
                      <a:pt x="450" y="4"/>
                    </a:lnTo>
                    <a:lnTo>
                      <a:pt x="451" y="2"/>
                    </a:lnTo>
                    <a:lnTo>
                      <a:pt x="454" y="1"/>
                    </a:lnTo>
                    <a:lnTo>
                      <a:pt x="455" y="0"/>
                    </a:lnTo>
                    <a:lnTo>
                      <a:pt x="456" y="0"/>
                    </a:lnTo>
                    <a:lnTo>
                      <a:pt x="457" y="0"/>
                    </a:lnTo>
                    <a:lnTo>
                      <a:pt x="459" y="0"/>
                    </a:lnTo>
                    <a:lnTo>
                      <a:pt x="461" y="1"/>
                    </a:lnTo>
                    <a:lnTo>
                      <a:pt x="462" y="1"/>
                    </a:lnTo>
                    <a:lnTo>
                      <a:pt x="463" y="2"/>
                    </a:lnTo>
                    <a:lnTo>
                      <a:pt x="465" y="4"/>
                    </a:lnTo>
                    <a:lnTo>
                      <a:pt x="466" y="6"/>
                    </a:lnTo>
                    <a:lnTo>
                      <a:pt x="467" y="7"/>
                    </a:lnTo>
                    <a:lnTo>
                      <a:pt x="467" y="8"/>
                    </a:lnTo>
                    <a:lnTo>
                      <a:pt x="467" y="10"/>
                    </a:lnTo>
                    <a:lnTo>
                      <a:pt x="467" y="11"/>
                    </a:lnTo>
                    <a:lnTo>
                      <a:pt x="466" y="13"/>
                    </a:lnTo>
                    <a:lnTo>
                      <a:pt x="466" y="14"/>
                    </a:lnTo>
                    <a:lnTo>
                      <a:pt x="18" y="721"/>
                    </a:lnTo>
                    <a:lnTo>
                      <a:pt x="17" y="723"/>
                    </a:lnTo>
                    <a:lnTo>
                      <a:pt x="16" y="724"/>
                    </a:lnTo>
                    <a:lnTo>
                      <a:pt x="13" y="725"/>
                    </a:lnTo>
                    <a:lnTo>
                      <a:pt x="12" y="726"/>
                    </a:lnTo>
                    <a:lnTo>
                      <a:pt x="11" y="726"/>
                    </a:lnTo>
                    <a:lnTo>
                      <a:pt x="10" y="726"/>
                    </a:lnTo>
                    <a:lnTo>
                      <a:pt x="8" y="726"/>
                    </a:lnTo>
                    <a:lnTo>
                      <a:pt x="6" y="725"/>
                    </a:lnTo>
                    <a:lnTo>
                      <a:pt x="5" y="725"/>
                    </a:lnTo>
                    <a:lnTo>
                      <a:pt x="4" y="724"/>
                    </a:lnTo>
                    <a:lnTo>
                      <a:pt x="2" y="723"/>
                    </a:lnTo>
                    <a:lnTo>
                      <a:pt x="1" y="720"/>
                    </a:lnTo>
                    <a:lnTo>
                      <a:pt x="0" y="719"/>
                    </a:lnTo>
                    <a:lnTo>
                      <a:pt x="0" y="718"/>
                    </a:lnTo>
                    <a:lnTo>
                      <a:pt x="0" y="717"/>
                    </a:lnTo>
                    <a:lnTo>
                      <a:pt x="0" y="715"/>
                    </a:lnTo>
                    <a:lnTo>
                      <a:pt x="1" y="713"/>
                    </a:lnTo>
                    <a:lnTo>
                      <a:pt x="1" y="712"/>
                    </a:lnTo>
                    <a:lnTo>
                      <a:pt x="44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" name="Freeform 536"/>
              <p:cNvSpPr>
                <a:spLocks/>
              </p:cNvSpPr>
              <p:nvPr/>
            </p:nvSpPr>
            <p:spPr bwMode="auto">
              <a:xfrm>
                <a:off x="1133" y="3745"/>
                <a:ext cx="86" cy="149"/>
              </a:xfrm>
              <a:custGeom>
                <a:avLst/>
                <a:gdLst>
                  <a:gd name="T0" fmla="*/ 17 w 429"/>
                  <a:gd name="T1" fmla="*/ 29 h 747"/>
                  <a:gd name="T2" fmla="*/ 17 w 429"/>
                  <a:gd name="T3" fmla="*/ 29 h 747"/>
                  <a:gd name="T4" fmla="*/ 17 w 429"/>
                  <a:gd name="T5" fmla="*/ 29 h 747"/>
                  <a:gd name="T6" fmla="*/ 17 w 429"/>
                  <a:gd name="T7" fmla="*/ 29 h 747"/>
                  <a:gd name="T8" fmla="*/ 17 w 429"/>
                  <a:gd name="T9" fmla="*/ 29 h 747"/>
                  <a:gd name="T10" fmla="*/ 17 w 429"/>
                  <a:gd name="T11" fmla="*/ 30 h 747"/>
                  <a:gd name="T12" fmla="*/ 17 w 429"/>
                  <a:gd name="T13" fmla="*/ 30 h 747"/>
                  <a:gd name="T14" fmla="*/ 17 w 429"/>
                  <a:gd name="T15" fmla="*/ 30 h 747"/>
                  <a:gd name="T16" fmla="*/ 17 w 429"/>
                  <a:gd name="T17" fmla="*/ 30 h 747"/>
                  <a:gd name="T18" fmla="*/ 17 w 429"/>
                  <a:gd name="T19" fmla="*/ 30 h 747"/>
                  <a:gd name="T20" fmla="*/ 17 w 429"/>
                  <a:gd name="T21" fmla="*/ 30 h 747"/>
                  <a:gd name="T22" fmla="*/ 17 w 429"/>
                  <a:gd name="T23" fmla="*/ 30 h 747"/>
                  <a:gd name="T24" fmla="*/ 17 w 429"/>
                  <a:gd name="T25" fmla="*/ 30 h 747"/>
                  <a:gd name="T26" fmla="*/ 17 w 429"/>
                  <a:gd name="T27" fmla="*/ 30 h 747"/>
                  <a:gd name="T28" fmla="*/ 17 w 429"/>
                  <a:gd name="T29" fmla="*/ 30 h 747"/>
                  <a:gd name="T30" fmla="*/ 17 w 429"/>
                  <a:gd name="T31" fmla="*/ 30 h 747"/>
                  <a:gd name="T32" fmla="*/ 17 w 429"/>
                  <a:gd name="T33" fmla="*/ 30 h 747"/>
                  <a:gd name="T34" fmla="*/ 17 w 429"/>
                  <a:gd name="T35" fmla="*/ 30 h 747"/>
                  <a:gd name="T36" fmla="*/ 16 w 429"/>
                  <a:gd name="T37" fmla="*/ 30 h 747"/>
                  <a:gd name="T38" fmla="*/ 0 w 429"/>
                  <a:gd name="T39" fmla="*/ 1 h 747"/>
                  <a:gd name="T40" fmla="*/ 0 w 429"/>
                  <a:gd name="T41" fmla="*/ 0 h 747"/>
                  <a:gd name="T42" fmla="*/ 0 w 429"/>
                  <a:gd name="T43" fmla="*/ 0 h 747"/>
                  <a:gd name="T44" fmla="*/ 0 w 429"/>
                  <a:gd name="T45" fmla="*/ 0 h 747"/>
                  <a:gd name="T46" fmla="*/ 0 w 429"/>
                  <a:gd name="T47" fmla="*/ 0 h 747"/>
                  <a:gd name="T48" fmla="*/ 0 w 429"/>
                  <a:gd name="T49" fmla="*/ 0 h 747"/>
                  <a:gd name="T50" fmla="*/ 0 w 429"/>
                  <a:gd name="T51" fmla="*/ 0 h 747"/>
                  <a:gd name="T52" fmla="*/ 0 w 429"/>
                  <a:gd name="T53" fmla="*/ 0 h 747"/>
                  <a:gd name="T54" fmla="*/ 0 w 429"/>
                  <a:gd name="T55" fmla="*/ 0 h 747"/>
                  <a:gd name="T56" fmla="*/ 0 w 429"/>
                  <a:gd name="T57" fmla="*/ 0 h 747"/>
                  <a:gd name="T58" fmla="*/ 0 w 429"/>
                  <a:gd name="T59" fmla="*/ 0 h 747"/>
                  <a:gd name="T60" fmla="*/ 0 w 429"/>
                  <a:gd name="T61" fmla="*/ 0 h 747"/>
                  <a:gd name="T62" fmla="*/ 0 w 429"/>
                  <a:gd name="T63" fmla="*/ 0 h 747"/>
                  <a:gd name="T64" fmla="*/ 0 w 429"/>
                  <a:gd name="T65" fmla="*/ 0 h 747"/>
                  <a:gd name="T66" fmla="*/ 0 w 429"/>
                  <a:gd name="T67" fmla="*/ 0 h 747"/>
                  <a:gd name="T68" fmla="*/ 1 w 429"/>
                  <a:gd name="T69" fmla="*/ 0 h 747"/>
                  <a:gd name="T70" fmla="*/ 1 w 429"/>
                  <a:gd name="T71" fmla="*/ 0 h 747"/>
                  <a:gd name="T72" fmla="*/ 1 w 429"/>
                  <a:gd name="T73" fmla="*/ 0 h 747"/>
                  <a:gd name="T74" fmla="*/ 1 w 429"/>
                  <a:gd name="T75" fmla="*/ 0 h 747"/>
                  <a:gd name="T76" fmla="*/ 17 w 429"/>
                  <a:gd name="T77" fmla="*/ 29 h 7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9" h="747">
                    <a:moveTo>
                      <a:pt x="428" y="733"/>
                    </a:moveTo>
                    <a:lnTo>
                      <a:pt x="429" y="735"/>
                    </a:lnTo>
                    <a:lnTo>
                      <a:pt x="429" y="736"/>
                    </a:lnTo>
                    <a:lnTo>
                      <a:pt x="429" y="738"/>
                    </a:lnTo>
                    <a:lnTo>
                      <a:pt x="429" y="739"/>
                    </a:lnTo>
                    <a:lnTo>
                      <a:pt x="428" y="740"/>
                    </a:lnTo>
                    <a:lnTo>
                      <a:pt x="428" y="742"/>
                    </a:lnTo>
                    <a:lnTo>
                      <a:pt x="427" y="744"/>
                    </a:lnTo>
                    <a:lnTo>
                      <a:pt x="426" y="745"/>
                    </a:lnTo>
                    <a:lnTo>
                      <a:pt x="424" y="746"/>
                    </a:lnTo>
                    <a:lnTo>
                      <a:pt x="422" y="747"/>
                    </a:lnTo>
                    <a:lnTo>
                      <a:pt x="421" y="747"/>
                    </a:lnTo>
                    <a:lnTo>
                      <a:pt x="420" y="747"/>
                    </a:lnTo>
                    <a:lnTo>
                      <a:pt x="418" y="747"/>
                    </a:lnTo>
                    <a:lnTo>
                      <a:pt x="417" y="746"/>
                    </a:lnTo>
                    <a:lnTo>
                      <a:pt x="415" y="746"/>
                    </a:lnTo>
                    <a:lnTo>
                      <a:pt x="414" y="745"/>
                    </a:lnTo>
                    <a:lnTo>
                      <a:pt x="412" y="744"/>
                    </a:lnTo>
                    <a:lnTo>
                      <a:pt x="411" y="742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428" y="7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" name="Freeform 537"/>
              <p:cNvSpPr>
                <a:spLocks/>
              </p:cNvSpPr>
              <p:nvPr/>
            </p:nvSpPr>
            <p:spPr bwMode="auto">
              <a:xfrm>
                <a:off x="1030" y="3745"/>
                <a:ext cx="107" cy="149"/>
              </a:xfrm>
              <a:custGeom>
                <a:avLst/>
                <a:gdLst>
                  <a:gd name="T0" fmla="*/ 21 w 538"/>
                  <a:gd name="T1" fmla="*/ 0 h 747"/>
                  <a:gd name="T2" fmla="*/ 21 w 538"/>
                  <a:gd name="T3" fmla="*/ 0 h 747"/>
                  <a:gd name="T4" fmla="*/ 21 w 538"/>
                  <a:gd name="T5" fmla="*/ 0 h 747"/>
                  <a:gd name="T6" fmla="*/ 21 w 538"/>
                  <a:gd name="T7" fmla="*/ 0 h 747"/>
                  <a:gd name="T8" fmla="*/ 21 w 538"/>
                  <a:gd name="T9" fmla="*/ 0 h 747"/>
                  <a:gd name="T10" fmla="*/ 21 w 538"/>
                  <a:gd name="T11" fmla="*/ 0 h 747"/>
                  <a:gd name="T12" fmla="*/ 21 w 538"/>
                  <a:gd name="T13" fmla="*/ 0 h 747"/>
                  <a:gd name="T14" fmla="*/ 21 w 538"/>
                  <a:gd name="T15" fmla="*/ 0 h 747"/>
                  <a:gd name="T16" fmla="*/ 21 w 538"/>
                  <a:gd name="T17" fmla="*/ 0 h 747"/>
                  <a:gd name="T18" fmla="*/ 21 w 538"/>
                  <a:gd name="T19" fmla="*/ 0 h 747"/>
                  <a:gd name="T20" fmla="*/ 21 w 538"/>
                  <a:gd name="T21" fmla="*/ 0 h 747"/>
                  <a:gd name="T22" fmla="*/ 21 w 538"/>
                  <a:gd name="T23" fmla="*/ 0 h 747"/>
                  <a:gd name="T24" fmla="*/ 21 w 538"/>
                  <a:gd name="T25" fmla="*/ 0 h 747"/>
                  <a:gd name="T26" fmla="*/ 21 w 538"/>
                  <a:gd name="T27" fmla="*/ 0 h 747"/>
                  <a:gd name="T28" fmla="*/ 21 w 538"/>
                  <a:gd name="T29" fmla="*/ 0 h 747"/>
                  <a:gd name="T30" fmla="*/ 21 w 538"/>
                  <a:gd name="T31" fmla="*/ 0 h 747"/>
                  <a:gd name="T32" fmla="*/ 21 w 538"/>
                  <a:gd name="T33" fmla="*/ 0 h 747"/>
                  <a:gd name="T34" fmla="*/ 21 w 538"/>
                  <a:gd name="T35" fmla="*/ 1 h 747"/>
                  <a:gd name="T36" fmla="*/ 21 w 538"/>
                  <a:gd name="T37" fmla="*/ 1 h 747"/>
                  <a:gd name="T38" fmla="*/ 1 w 538"/>
                  <a:gd name="T39" fmla="*/ 30 h 747"/>
                  <a:gd name="T40" fmla="*/ 1 w 538"/>
                  <a:gd name="T41" fmla="*/ 30 h 747"/>
                  <a:gd name="T42" fmla="*/ 1 w 538"/>
                  <a:gd name="T43" fmla="*/ 30 h 747"/>
                  <a:gd name="T44" fmla="*/ 1 w 538"/>
                  <a:gd name="T45" fmla="*/ 30 h 747"/>
                  <a:gd name="T46" fmla="*/ 0 w 538"/>
                  <a:gd name="T47" fmla="*/ 30 h 747"/>
                  <a:gd name="T48" fmla="*/ 0 w 538"/>
                  <a:gd name="T49" fmla="*/ 30 h 747"/>
                  <a:gd name="T50" fmla="*/ 0 w 538"/>
                  <a:gd name="T51" fmla="*/ 30 h 747"/>
                  <a:gd name="T52" fmla="*/ 0 w 538"/>
                  <a:gd name="T53" fmla="*/ 30 h 747"/>
                  <a:gd name="T54" fmla="*/ 0 w 538"/>
                  <a:gd name="T55" fmla="*/ 30 h 747"/>
                  <a:gd name="T56" fmla="*/ 0 w 538"/>
                  <a:gd name="T57" fmla="*/ 30 h 747"/>
                  <a:gd name="T58" fmla="*/ 0 w 538"/>
                  <a:gd name="T59" fmla="*/ 30 h 747"/>
                  <a:gd name="T60" fmla="*/ 0 w 538"/>
                  <a:gd name="T61" fmla="*/ 30 h 747"/>
                  <a:gd name="T62" fmla="*/ 0 w 538"/>
                  <a:gd name="T63" fmla="*/ 30 h 747"/>
                  <a:gd name="T64" fmla="*/ 0 w 538"/>
                  <a:gd name="T65" fmla="*/ 30 h 747"/>
                  <a:gd name="T66" fmla="*/ 0 w 538"/>
                  <a:gd name="T67" fmla="*/ 29 h 747"/>
                  <a:gd name="T68" fmla="*/ 0 w 538"/>
                  <a:gd name="T69" fmla="*/ 29 h 747"/>
                  <a:gd name="T70" fmla="*/ 0 w 538"/>
                  <a:gd name="T71" fmla="*/ 29 h 747"/>
                  <a:gd name="T72" fmla="*/ 0 w 538"/>
                  <a:gd name="T73" fmla="*/ 29 h 747"/>
                  <a:gd name="T74" fmla="*/ 0 w 538"/>
                  <a:gd name="T75" fmla="*/ 29 h 747"/>
                  <a:gd name="T76" fmla="*/ 21 w 538"/>
                  <a:gd name="T77" fmla="*/ 0 h 7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8" h="747">
                    <a:moveTo>
                      <a:pt x="521" y="5"/>
                    </a:moveTo>
                    <a:lnTo>
                      <a:pt x="522" y="3"/>
                    </a:lnTo>
                    <a:lnTo>
                      <a:pt x="524" y="2"/>
                    </a:lnTo>
                    <a:lnTo>
                      <a:pt x="525" y="2"/>
                    </a:lnTo>
                    <a:lnTo>
                      <a:pt x="526" y="0"/>
                    </a:lnTo>
                    <a:lnTo>
                      <a:pt x="528" y="0"/>
                    </a:lnTo>
                    <a:lnTo>
                      <a:pt x="531" y="0"/>
                    </a:lnTo>
                    <a:lnTo>
                      <a:pt x="532" y="2"/>
                    </a:lnTo>
                    <a:lnTo>
                      <a:pt x="533" y="3"/>
                    </a:lnTo>
                    <a:lnTo>
                      <a:pt x="536" y="4"/>
                    </a:lnTo>
                    <a:lnTo>
                      <a:pt x="537" y="5"/>
                    </a:lnTo>
                    <a:lnTo>
                      <a:pt x="537" y="6"/>
                    </a:lnTo>
                    <a:lnTo>
                      <a:pt x="538" y="8"/>
                    </a:lnTo>
                    <a:lnTo>
                      <a:pt x="538" y="10"/>
                    </a:lnTo>
                    <a:lnTo>
                      <a:pt x="538" y="12"/>
                    </a:lnTo>
                    <a:lnTo>
                      <a:pt x="537" y="14"/>
                    </a:lnTo>
                    <a:lnTo>
                      <a:pt x="536" y="15"/>
                    </a:lnTo>
                    <a:lnTo>
                      <a:pt x="17" y="742"/>
                    </a:lnTo>
                    <a:lnTo>
                      <a:pt x="15" y="745"/>
                    </a:lnTo>
                    <a:lnTo>
                      <a:pt x="14" y="746"/>
                    </a:lnTo>
                    <a:lnTo>
                      <a:pt x="13" y="746"/>
                    </a:lnTo>
                    <a:lnTo>
                      <a:pt x="12" y="747"/>
                    </a:lnTo>
                    <a:lnTo>
                      <a:pt x="9" y="747"/>
                    </a:lnTo>
                    <a:lnTo>
                      <a:pt x="7" y="747"/>
                    </a:lnTo>
                    <a:lnTo>
                      <a:pt x="6" y="746"/>
                    </a:lnTo>
                    <a:lnTo>
                      <a:pt x="4" y="745"/>
                    </a:lnTo>
                    <a:lnTo>
                      <a:pt x="2" y="744"/>
                    </a:lnTo>
                    <a:lnTo>
                      <a:pt x="1" y="742"/>
                    </a:lnTo>
                    <a:lnTo>
                      <a:pt x="1" y="741"/>
                    </a:lnTo>
                    <a:lnTo>
                      <a:pt x="0" y="740"/>
                    </a:lnTo>
                    <a:lnTo>
                      <a:pt x="0" y="738"/>
                    </a:lnTo>
                    <a:lnTo>
                      <a:pt x="0" y="735"/>
                    </a:lnTo>
                    <a:lnTo>
                      <a:pt x="1" y="734"/>
                    </a:lnTo>
                    <a:lnTo>
                      <a:pt x="2" y="733"/>
                    </a:lnTo>
                    <a:lnTo>
                      <a:pt x="5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" name="Freeform 538"/>
              <p:cNvSpPr>
                <a:spLocks/>
              </p:cNvSpPr>
              <p:nvPr/>
            </p:nvSpPr>
            <p:spPr bwMode="auto">
              <a:xfrm>
                <a:off x="946" y="3748"/>
                <a:ext cx="87" cy="146"/>
              </a:xfrm>
              <a:custGeom>
                <a:avLst/>
                <a:gdLst>
                  <a:gd name="T0" fmla="*/ 17 w 439"/>
                  <a:gd name="T1" fmla="*/ 29 h 729"/>
                  <a:gd name="T2" fmla="*/ 17 w 439"/>
                  <a:gd name="T3" fmla="*/ 29 h 729"/>
                  <a:gd name="T4" fmla="*/ 17 w 439"/>
                  <a:gd name="T5" fmla="*/ 29 h 729"/>
                  <a:gd name="T6" fmla="*/ 17 w 439"/>
                  <a:gd name="T7" fmla="*/ 29 h 729"/>
                  <a:gd name="T8" fmla="*/ 17 w 439"/>
                  <a:gd name="T9" fmla="*/ 29 h 729"/>
                  <a:gd name="T10" fmla="*/ 17 w 439"/>
                  <a:gd name="T11" fmla="*/ 29 h 729"/>
                  <a:gd name="T12" fmla="*/ 17 w 439"/>
                  <a:gd name="T13" fmla="*/ 29 h 729"/>
                  <a:gd name="T14" fmla="*/ 17 w 439"/>
                  <a:gd name="T15" fmla="*/ 29 h 729"/>
                  <a:gd name="T16" fmla="*/ 17 w 439"/>
                  <a:gd name="T17" fmla="*/ 29 h 729"/>
                  <a:gd name="T18" fmla="*/ 17 w 439"/>
                  <a:gd name="T19" fmla="*/ 29 h 729"/>
                  <a:gd name="T20" fmla="*/ 17 w 439"/>
                  <a:gd name="T21" fmla="*/ 29 h 729"/>
                  <a:gd name="T22" fmla="*/ 17 w 439"/>
                  <a:gd name="T23" fmla="*/ 29 h 729"/>
                  <a:gd name="T24" fmla="*/ 17 w 439"/>
                  <a:gd name="T25" fmla="*/ 29 h 729"/>
                  <a:gd name="T26" fmla="*/ 17 w 439"/>
                  <a:gd name="T27" fmla="*/ 29 h 729"/>
                  <a:gd name="T28" fmla="*/ 17 w 439"/>
                  <a:gd name="T29" fmla="*/ 29 h 729"/>
                  <a:gd name="T30" fmla="*/ 17 w 439"/>
                  <a:gd name="T31" fmla="*/ 29 h 729"/>
                  <a:gd name="T32" fmla="*/ 17 w 439"/>
                  <a:gd name="T33" fmla="*/ 29 h 729"/>
                  <a:gd name="T34" fmla="*/ 17 w 439"/>
                  <a:gd name="T35" fmla="*/ 29 h 729"/>
                  <a:gd name="T36" fmla="*/ 16 w 439"/>
                  <a:gd name="T37" fmla="*/ 29 h 729"/>
                  <a:gd name="T38" fmla="*/ 0 w 439"/>
                  <a:gd name="T39" fmla="*/ 1 h 729"/>
                  <a:gd name="T40" fmla="*/ 0 w 439"/>
                  <a:gd name="T41" fmla="*/ 1 h 729"/>
                  <a:gd name="T42" fmla="*/ 0 w 439"/>
                  <a:gd name="T43" fmla="*/ 0 h 729"/>
                  <a:gd name="T44" fmla="*/ 0 w 439"/>
                  <a:gd name="T45" fmla="*/ 0 h 729"/>
                  <a:gd name="T46" fmla="*/ 0 w 439"/>
                  <a:gd name="T47" fmla="*/ 0 h 729"/>
                  <a:gd name="T48" fmla="*/ 0 w 439"/>
                  <a:gd name="T49" fmla="*/ 0 h 729"/>
                  <a:gd name="T50" fmla="*/ 0 w 439"/>
                  <a:gd name="T51" fmla="*/ 0 h 729"/>
                  <a:gd name="T52" fmla="*/ 0 w 439"/>
                  <a:gd name="T53" fmla="*/ 0 h 729"/>
                  <a:gd name="T54" fmla="*/ 0 w 439"/>
                  <a:gd name="T55" fmla="*/ 0 h 729"/>
                  <a:gd name="T56" fmla="*/ 0 w 439"/>
                  <a:gd name="T57" fmla="*/ 0 h 729"/>
                  <a:gd name="T58" fmla="*/ 0 w 439"/>
                  <a:gd name="T59" fmla="*/ 0 h 729"/>
                  <a:gd name="T60" fmla="*/ 0 w 439"/>
                  <a:gd name="T61" fmla="*/ 0 h 729"/>
                  <a:gd name="T62" fmla="*/ 0 w 439"/>
                  <a:gd name="T63" fmla="*/ 0 h 729"/>
                  <a:gd name="T64" fmla="*/ 0 w 439"/>
                  <a:gd name="T65" fmla="*/ 0 h 729"/>
                  <a:gd name="T66" fmla="*/ 0 w 439"/>
                  <a:gd name="T67" fmla="*/ 0 h 729"/>
                  <a:gd name="T68" fmla="*/ 1 w 439"/>
                  <a:gd name="T69" fmla="*/ 0 h 729"/>
                  <a:gd name="T70" fmla="*/ 1 w 439"/>
                  <a:gd name="T71" fmla="*/ 0 h 729"/>
                  <a:gd name="T72" fmla="*/ 1 w 439"/>
                  <a:gd name="T73" fmla="*/ 0 h 729"/>
                  <a:gd name="T74" fmla="*/ 1 w 439"/>
                  <a:gd name="T75" fmla="*/ 0 h 729"/>
                  <a:gd name="T76" fmla="*/ 17 w 439"/>
                  <a:gd name="T77" fmla="*/ 29 h 7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9" h="729">
                    <a:moveTo>
                      <a:pt x="438" y="715"/>
                    </a:moveTo>
                    <a:lnTo>
                      <a:pt x="438" y="717"/>
                    </a:lnTo>
                    <a:lnTo>
                      <a:pt x="439" y="718"/>
                    </a:lnTo>
                    <a:lnTo>
                      <a:pt x="439" y="720"/>
                    </a:lnTo>
                    <a:lnTo>
                      <a:pt x="439" y="721"/>
                    </a:lnTo>
                    <a:lnTo>
                      <a:pt x="439" y="722"/>
                    </a:lnTo>
                    <a:lnTo>
                      <a:pt x="438" y="724"/>
                    </a:lnTo>
                    <a:lnTo>
                      <a:pt x="437" y="726"/>
                    </a:lnTo>
                    <a:lnTo>
                      <a:pt x="435" y="727"/>
                    </a:lnTo>
                    <a:lnTo>
                      <a:pt x="434" y="728"/>
                    </a:lnTo>
                    <a:lnTo>
                      <a:pt x="432" y="728"/>
                    </a:lnTo>
                    <a:lnTo>
                      <a:pt x="431" y="729"/>
                    </a:lnTo>
                    <a:lnTo>
                      <a:pt x="429" y="729"/>
                    </a:lnTo>
                    <a:lnTo>
                      <a:pt x="428" y="729"/>
                    </a:lnTo>
                    <a:lnTo>
                      <a:pt x="427" y="729"/>
                    </a:lnTo>
                    <a:lnTo>
                      <a:pt x="424" y="728"/>
                    </a:lnTo>
                    <a:lnTo>
                      <a:pt x="423" y="727"/>
                    </a:lnTo>
                    <a:lnTo>
                      <a:pt x="422" y="726"/>
                    </a:lnTo>
                    <a:lnTo>
                      <a:pt x="421" y="724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438" y="7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" name="Freeform 539"/>
              <p:cNvSpPr>
                <a:spLocks/>
              </p:cNvSpPr>
              <p:nvPr/>
            </p:nvSpPr>
            <p:spPr bwMode="auto">
              <a:xfrm>
                <a:off x="849" y="3748"/>
                <a:ext cx="100" cy="150"/>
              </a:xfrm>
              <a:custGeom>
                <a:avLst/>
                <a:gdLst>
                  <a:gd name="T0" fmla="*/ 19 w 502"/>
                  <a:gd name="T1" fmla="*/ 0 h 747"/>
                  <a:gd name="T2" fmla="*/ 19 w 502"/>
                  <a:gd name="T3" fmla="*/ 0 h 747"/>
                  <a:gd name="T4" fmla="*/ 19 w 502"/>
                  <a:gd name="T5" fmla="*/ 0 h 747"/>
                  <a:gd name="T6" fmla="*/ 19 w 502"/>
                  <a:gd name="T7" fmla="*/ 0 h 747"/>
                  <a:gd name="T8" fmla="*/ 20 w 502"/>
                  <a:gd name="T9" fmla="*/ 0 h 747"/>
                  <a:gd name="T10" fmla="*/ 20 w 502"/>
                  <a:gd name="T11" fmla="*/ 0 h 747"/>
                  <a:gd name="T12" fmla="*/ 20 w 502"/>
                  <a:gd name="T13" fmla="*/ 0 h 747"/>
                  <a:gd name="T14" fmla="*/ 20 w 502"/>
                  <a:gd name="T15" fmla="*/ 0 h 747"/>
                  <a:gd name="T16" fmla="*/ 20 w 502"/>
                  <a:gd name="T17" fmla="*/ 0 h 747"/>
                  <a:gd name="T18" fmla="*/ 20 w 502"/>
                  <a:gd name="T19" fmla="*/ 0 h 747"/>
                  <a:gd name="T20" fmla="*/ 20 w 502"/>
                  <a:gd name="T21" fmla="*/ 0 h 747"/>
                  <a:gd name="T22" fmla="*/ 20 w 502"/>
                  <a:gd name="T23" fmla="*/ 0 h 747"/>
                  <a:gd name="T24" fmla="*/ 20 w 502"/>
                  <a:gd name="T25" fmla="*/ 0 h 747"/>
                  <a:gd name="T26" fmla="*/ 20 w 502"/>
                  <a:gd name="T27" fmla="*/ 0 h 747"/>
                  <a:gd name="T28" fmla="*/ 20 w 502"/>
                  <a:gd name="T29" fmla="*/ 0 h 747"/>
                  <a:gd name="T30" fmla="*/ 20 w 502"/>
                  <a:gd name="T31" fmla="*/ 0 h 747"/>
                  <a:gd name="T32" fmla="*/ 20 w 502"/>
                  <a:gd name="T33" fmla="*/ 0 h 747"/>
                  <a:gd name="T34" fmla="*/ 20 w 502"/>
                  <a:gd name="T35" fmla="*/ 1 h 747"/>
                  <a:gd name="T36" fmla="*/ 20 w 502"/>
                  <a:gd name="T37" fmla="*/ 1 h 747"/>
                  <a:gd name="T38" fmla="*/ 1 w 502"/>
                  <a:gd name="T39" fmla="*/ 30 h 747"/>
                  <a:gd name="T40" fmla="*/ 1 w 502"/>
                  <a:gd name="T41" fmla="*/ 30 h 747"/>
                  <a:gd name="T42" fmla="*/ 1 w 502"/>
                  <a:gd name="T43" fmla="*/ 30 h 747"/>
                  <a:gd name="T44" fmla="*/ 1 w 502"/>
                  <a:gd name="T45" fmla="*/ 30 h 747"/>
                  <a:gd name="T46" fmla="*/ 0 w 502"/>
                  <a:gd name="T47" fmla="*/ 30 h 747"/>
                  <a:gd name="T48" fmla="*/ 0 w 502"/>
                  <a:gd name="T49" fmla="*/ 30 h 747"/>
                  <a:gd name="T50" fmla="*/ 0 w 502"/>
                  <a:gd name="T51" fmla="*/ 30 h 747"/>
                  <a:gd name="T52" fmla="*/ 0 w 502"/>
                  <a:gd name="T53" fmla="*/ 30 h 747"/>
                  <a:gd name="T54" fmla="*/ 0 w 502"/>
                  <a:gd name="T55" fmla="*/ 30 h 747"/>
                  <a:gd name="T56" fmla="*/ 0 w 502"/>
                  <a:gd name="T57" fmla="*/ 30 h 747"/>
                  <a:gd name="T58" fmla="*/ 0 w 502"/>
                  <a:gd name="T59" fmla="*/ 30 h 747"/>
                  <a:gd name="T60" fmla="*/ 0 w 502"/>
                  <a:gd name="T61" fmla="*/ 30 h 747"/>
                  <a:gd name="T62" fmla="*/ 0 w 502"/>
                  <a:gd name="T63" fmla="*/ 30 h 747"/>
                  <a:gd name="T64" fmla="*/ 0 w 502"/>
                  <a:gd name="T65" fmla="*/ 30 h 747"/>
                  <a:gd name="T66" fmla="*/ 0 w 502"/>
                  <a:gd name="T67" fmla="*/ 30 h 747"/>
                  <a:gd name="T68" fmla="*/ 0 w 502"/>
                  <a:gd name="T69" fmla="*/ 30 h 747"/>
                  <a:gd name="T70" fmla="*/ 0 w 502"/>
                  <a:gd name="T71" fmla="*/ 30 h 747"/>
                  <a:gd name="T72" fmla="*/ 0 w 502"/>
                  <a:gd name="T73" fmla="*/ 30 h 747"/>
                  <a:gd name="T74" fmla="*/ 0 w 502"/>
                  <a:gd name="T75" fmla="*/ 30 h 747"/>
                  <a:gd name="T76" fmla="*/ 19 w 502"/>
                  <a:gd name="T77" fmla="*/ 0 h 7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2" h="747">
                    <a:moveTo>
                      <a:pt x="484" y="5"/>
                    </a:moveTo>
                    <a:lnTo>
                      <a:pt x="485" y="4"/>
                    </a:lnTo>
                    <a:lnTo>
                      <a:pt x="486" y="3"/>
                    </a:lnTo>
                    <a:lnTo>
                      <a:pt x="489" y="2"/>
                    </a:lnTo>
                    <a:lnTo>
                      <a:pt x="490" y="0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6" y="2"/>
                    </a:lnTo>
                    <a:lnTo>
                      <a:pt x="497" y="2"/>
                    </a:lnTo>
                    <a:lnTo>
                      <a:pt x="498" y="3"/>
                    </a:lnTo>
                    <a:lnTo>
                      <a:pt x="500" y="4"/>
                    </a:lnTo>
                    <a:lnTo>
                      <a:pt x="501" y="7"/>
                    </a:lnTo>
                    <a:lnTo>
                      <a:pt x="502" y="8"/>
                    </a:lnTo>
                    <a:lnTo>
                      <a:pt x="502" y="10"/>
                    </a:lnTo>
                    <a:lnTo>
                      <a:pt x="502" y="11"/>
                    </a:lnTo>
                    <a:lnTo>
                      <a:pt x="501" y="14"/>
                    </a:lnTo>
                    <a:lnTo>
                      <a:pt x="501" y="15"/>
                    </a:lnTo>
                    <a:lnTo>
                      <a:pt x="18" y="743"/>
                    </a:lnTo>
                    <a:lnTo>
                      <a:pt x="17" y="744"/>
                    </a:lnTo>
                    <a:lnTo>
                      <a:pt x="16" y="745"/>
                    </a:lnTo>
                    <a:lnTo>
                      <a:pt x="13" y="746"/>
                    </a:lnTo>
                    <a:lnTo>
                      <a:pt x="12" y="747"/>
                    </a:lnTo>
                    <a:lnTo>
                      <a:pt x="10" y="747"/>
                    </a:lnTo>
                    <a:lnTo>
                      <a:pt x="8" y="747"/>
                    </a:lnTo>
                    <a:lnTo>
                      <a:pt x="6" y="746"/>
                    </a:lnTo>
                    <a:lnTo>
                      <a:pt x="5" y="746"/>
                    </a:lnTo>
                    <a:lnTo>
                      <a:pt x="4" y="745"/>
                    </a:lnTo>
                    <a:lnTo>
                      <a:pt x="2" y="744"/>
                    </a:lnTo>
                    <a:lnTo>
                      <a:pt x="1" y="741"/>
                    </a:lnTo>
                    <a:lnTo>
                      <a:pt x="0" y="740"/>
                    </a:lnTo>
                    <a:lnTo>
                      <a:pt x="0" y="738"/>
                    </a:lnTo>
                    <a:lnTo>
                      <a:pt x="0" y="737"/>
                    </a:lnTo>
                    <a:lnTo>
                      <a:pt x="1" y="734"/>
                    </a:lnTo>
                    <a:lnTo>
                      <a:pt x="1" y="733"/>
                    </a:lnTo>
                    <a:lnTo>
                      <a:pt x="48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" name="Freeform 540"/>
              <p:cNvSpPr>
                <a:spLocks/>
              </p:cNvSpPr>
              <p:nvPr/>
            </p:nvSpPr>
            <p:spPr bwMode="auto">
              <a:xfrm>
                <a:off x="765" y="3748"/>
                <a:ext cx="88" cy="150"/>
              </a:xfrm>
              <a:custGeom>
                <a:avLst/>
                <a:gdLst>
                  <a:gd name="T0" fmla="*/ 18 w 437"/>
                  <a:gd name="T1" fmla="*/ 30 h 747"/>
                  <a:gd name="T2" fmla="*/ 18 w 437"/>
                  <a:gd name="T3" fmla="*/ 30 h 747"/>
                  <a:gd name="T4" fmla="*/ 18 w 437"/>
                  <a:gd name="T5" fmla="*/ 30 h 747"/>
                  <a:gd name="T6" fmla="*/ 18 w 437"/>
                  <a:gd name="T7" fmla="*/ 30 h 747"/>
                  <a:gd name="T8" fmla="*/ 18 w 437"/>
                  <a:gd name="T9" fmla="*/ 30 h 747"/>
                  <a:gd name="T10" fmla="*/ 18 w 437"/>
                  <a:gd name="T11" fmla="*/ 30 h 747"/>
                  <a:gd name="T12" fmla="*/ 18 w 437"/>
                  <a:gd name="T13" fmla="*/ 30 h 747"/>
                  <a:gd name="T14" fmla="*/ 18 w 437"/>
                  <a:gd name="T15" fmla="*/ 30 h 747"/>
                  <a:gd name="T16" fmla="*/ 18 w 437"/>
                  <a:gd name="T17" fmla="*/ 30 h 747"/>
                  <a:gd name="T18" fmla="*/ 18 w 437"/>
                  <a:gd name="T19" fmla="*/ 30 h 747"/>
                  <a:gd name="T20" fmla="*/ 18 w 437"/>
                  <a:gd name="T21" fmla="*/ 30 h 747"/>
                  <a:gd name="T22" fmla="*/ 17 w 437"/>
                  <a:gd name="T23" fmla="*/ 30 h 747"/>
                  <a:gd name="T24" fmla="*/ 17 w 437"/>
                  <a:gd name="T25" fmla="*/ 30 h 747"/>
                  <a:gd name="T26" fmla="*/ 17 w 437"/>
                  <a:gd name="T27" fmla="*/ 30 h 747"/>
                  <a:gd name="T28" fmla="*/ 17 w 437"/>
                  <a:gd name="T29" fmla="*/ 30 h 747"/>
                  <a:gd name="T30" fmla="*/ 17 w 437"/>
                  <a:gd name="T31" fmla="*/ 30 h 747"/>
                  <a:gd name="T32" fmla="*/ 17 w 437"/>
                  <a:gd name="T33" fmla="*/ 30 h 747"/>
                  <a:gd name="T34" fmla="*/ 17 w 437"/>
                  <a:gd name="T35" fmla="*/ 30 h 747"/>
                  <a:gd name="T36" fmla="*/ 17 w 437"/>
                  <a:gd name="T37" fmla="*/ 30 h 747"/>
                  <a:gd name="T38" fmla="*/ 0 w 437"/>
                  <a:gd name="T39" fmla="*/ 1 h 747"/>
                  <a:gd name="T40" fmla="*/ 0 w 437"/>
                  <a:gd name="T41" fmla="*/ 1 h 747"/>
                  <a:gd name="T42" fmla="*/ 0 w 437"/>
                  <a:gd name="T43" fmla="*/ 0 h 747"/>
                  <a:gd name="T44" fmla="*/ 0 w 437"/>
                  <a:gd name="T45" fmla="*/ 0 h 747"/>
                  <a:gd name="T46" fmla="*/ 0 w 437"/>
                  <a:gd name="T47" fmla="*/ 0 h 747"/>
                  <a:gd name="T48" fmla="*/ 0 w 437"/>
                  <a:gd name="T49" fmla="*/ 0 h 747"/>
                  <a:gd name="T50" fmla="*/ 0 w 437"/>
                  <a:gd name="T51" fmla="*/ 0 h 747"/>
                  <a:gd name="T52" fmla="*/ 0 w 437"/>
                  <a:gd name="T53" fmla="*/ 0 h 747"/>
                  <a:gd name="T54" fmla="*/ 0 w 437"/>
                  <a:gd name="T55" fmla="*/ 0 h 747"/>
                  <a:gd name="T56" fmla="*/ 0 w 437"/>
                  <a:gd name="T57" fmla="*/ 0 h 747"/>
                  <a:gd name="T58" fmla="*/ 0 w 437"/>
                  <a:gd name="T59" fmla="*/ 0 h 747"/>
                  <a:gd name="T60" fmla="*/ 0 w 437"/>
                  <a:gd name="T61" fmla="*/ 0 h 747"/>
                  <a:gd name="T62" fmla="*/ 0 w 437"/>
                  <a:gd name="T63" fmla="*/ 0 h 747"/>
                  <a:gd name="T64" fmla="*/ 0 w 437"/>
                  <a:gd name="T65" fmla="*/ 0 h 747"/>
                  <a:gd name="T66" fmla="*/ 1 w 437"/>
                  <a:gd name="T67" fmla="*/ 0 h 747"/>
                  <a:gd name="T68" fmla="*/ 1 w 437"/>
                  <a:gd name="T69" fmla="*/ 0 h 747"/>
                  <a:gd name="T70" fmla="*/ 1 w 437"/>
                  <a:gd name="T71" fmla="*/ 0 h 747"/>
                  <a:gd name="T72" fmla="*/ 1 w 437"/>
                  <a:gd name="T73" fmla="*/ 0 h 747"/>
                  <a:gd name="T74" fmla="*/ 1 w 437"/>
                  <a:gd name="T75" fmla="*/ 0 h 747"/>
                  <a:gd name="T76" fmla="*/ 18 w 437"/>
                  <a:gd name="T77" fmla="*/ 30 h 7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7" h="747">
                    <a:moveTo>
                      <a:pt x="436" y="733"/>
                    </a:moveTo>
                    <a:lnTo>
                      <a:pt x="436" y="735"/>
                    </a:lnTo>
                    <a:lnTo>
                      <a:pt x="437" y="737"/>
                    </a:lnTo>
                    <a:lnTo>
                      <a:pt x="437" y="738"/>
                    </a:lnTo>
                    <a:lnTo>
                      <a:pt x="437" y="739"/>
                    </a:lnTo>
                    <a:lnTo>
                      <a:pt x="436" y="740"/>
                    </a:lnTo>
                    <a:lnTo>
                      <a:pt x="436" y="743"/>
                    </a:lnTo>
                    <a:lnTo>
                      <a:pt x="435" y="744"/>
                    </a:lnTo>
                    <a:lnTo>
                      <a:pt x="434" y="745"/>
                    </a:lnTo>
                    <a:lnTo>
                      <a:pt x="432" y="746"/>
                    </a:lnTo>
                    <a:lnTo>
                      <a:pt x="430" y="746"/>
                    </a:lnTo>
                    <a:lnTo>
                      <a:pt x="429" y="747"/>
                    </a:lnTo>
                    <a:lnTo>
                      <a:pt x="428" y="747"/>
                    </a:lnTo>
                    <a:lnTo>
                      <a:pt x="426" y="747"/>
                    </a:lnTo>
                    <a:lnTo>
                      <a:pt x="425" y="746"/>
                    </a:lnTo>
                    <a:lnTo>
                      <a:pt x="423" y="746"/>
                    </a:lnTo>
                    <a:lnTo>
                      <a:pt x="422" y="745"/>
                    </a:lnTo>
                    <a:lnTo>
                      <a:pt x="420" y="744"/>
                    </a:lnTo>
                    <a:lnTo>
                      <a:pt x="419" y="74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436" y="7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" name="Freeform 541"/>
              <p:cNvSpPr>
                <a:spLocks/>
              </p:cNvSpPr>
              <p:nvPr/>
            </p:nvSpPr>
            <p:spPr bwMode="auto">
              <a:xfrm>
                <a:off x="677" y="3748"/>
                <a:ext cx="92" cy="150"/>
              </a:xfrm>
              <a:custGeom>
                <a:avLst/>
                <a:gdLst>
                  <a:gd name="T0" fmla="*/ 17 w 464"/>
                  <a:gd name="T1" fmla="*/ 0 h 747"/>
                  <a:gd name="T2" fmla="*/ 18 w 464"/>
                  <a:gd name="T3" fmla="*/ 0 h 747"/>
                  <a:gd name="T4" fmla="*/ 18 w 464"/>
                  <a:gd name="T5" fmla="*/ 0 h 747"/>
                  <a:gd name="T6" fmla="*/ 18 w 464"/>
                  <a:gd name="T7" fmla="*/ 0 h 747"/>
                  <a:gd name="T8" fmla="*/ 18 w 464"/>
                  <a:gd name="T9" fmla="*/ 0 h 747"/>
                  <a:gd name="T10" fmla="*/ 18 w 464"/>
                  <a:gd name="T11" fmla="*/ 0 h 747"/>
                  <a:gd name="T12" fmla="*/ 18 w 464"/>
                  <a:gd name="T13" fmla="*/ 0 h 747"/>
                  <a:gd name="T14" fmla="*/ 18 w 464"/>
                  <a:gd name="T15" fmla="*/ 0 h 747"/>
                  <a:gd name="T16" fmla="*/ 18 w 464"/>
                  <a:gd name="T17" fmla="*/ 0 h 747"/>
                  <a:gd name="T18" fmla="*/ 18 w 464"/>
                  <a:gd name="T19" fmla="*/ 0 h 747"/>
                  <a:gd name="T20" fmla="*/ 18 w 464"/>
                  <a:gd name="T21" fmla="*/ 0 h 747"/>
                  <a:gd name="T22" fmla="*/ 18 w 464"/>
                  <a:gd name="T23" fmla="*/ 0 h 747"/>
                  <a:gd name="T24" fmla="*/ 18 w 464"/>
                  <a:gd name="T25" fmla="*/ 0 h 747"/>
                  <a:gd name="T26" fmla="*/ 18 w 464"/>
                  <a:gd name="T27" fmla="*/ 0 h 747"/>
                  <a:gd name="T28" fmla="*/ 18 w 464"/>
                  <a:gd name="T29" fmla="*/ 0 h 747"/>
                  <a:gd name="T30" fmla="*/ 18 w 464"/>
                  <a:gd name="T31" fmla="*/ 0 h 747"/>
                  <a:gd name="T32" fmla="*/ 18 w 464"/>
                  <a:gd name="T33" fmla="*/ 0 h 747"/>
                  <a:gd name="T34" fmla="*/ 18 w 464"/>
                  <a:gd name="T35" fmla="*/ 1 h 747"/>
                  <a:gd name="T36" fmla="*/ 18 w 464"/>
                  <a:gd name="T37" fmla="*/ 1 h 747"/>
                  <a:gd name="T38" fmla="*/ 1 w 464"/>
                  <a:gd name="T39" fmla="*/ 30 h 747"/>
                  <a:gd name="T40" fmla="*/ 1 w 464"/>
                  <a:gd name="T41" fmla="*/ 30 h 747"/>
                  <a:gd name="T42" fmla="*/ 1 w 464"/>
                  <a:gd name="T43" fmla="*/ 30 h 747"/>
                  <a:gd name="T44" fmla="*/ 1 w 464"/>
                  <a:gd name="T45" fmla="*/ 30 h 747"/>
                  <a:gd name="T46" fmla="*/ 0 w 464"/>
                  <a:gd name="T47" fmla="*/ 30 h 747"/>
                  <a:gd name="T48" fmla="*/ 0 w 464"/>
                  <a:gd name="T49" fmla="*/ 30 h 747"/>
                  <a:gd name="T50" fmla="*/ 0 w 464"/>
                  <a:gd name="T51" fmla="*/ 30 h 747"/>
                  <a:gd name="T52" fmla="*/ 0 w 464"/>
                  <a:gd name="T53" fmla="*/ 30 h 747"/>
                  <a:gd name="T54" fmla="*/ 0 w 464"/>
                  <a:gd name="T55" fmla="*/ 30 h 747"/>
                  <a:gd name="T56" fmla="*/ 0 w 464"/>
                  <a:gd name="T57" fmla="*/ 30 h 747"/>
                  <a:gd name="T58" fmla="*/ 0 w 464"/>
                  <a:gd name="T59" fmla="*/ 30 h 747"/>
                  <a:gd name="T60" fmla="*/ 0 w 464"/>
                  <a:gd name="T61" fmla="*/ 30 h 747"/>
                  <a:gd name="T62" fmla="*/ 0 w 464"/>
                  <a:gd name="T63" fmla="*/ 30 h 747"/>
                  <a:gd name="T64" fmla="*/ 0 w 464"/>
                  <a:gd name="T65" fmla="*/ 30 h 747"/>
                  <a:gd name="T66" fmla="*/ 0 w 464"/>
                  <a:gd name="T67" fmla="*/ 30 h 747"/>
                  <a:gd name="T68" fmla="*/ 0 w 464"/>
                  <a:gd name="T69" fmla="*/ 30 h 747"/>
                  <a:gd name="T70" fmla="*/ 0 w 464"/>
                  <a:gd name="T71" fmla="*/ 30 h 747"/>
                  <a:gd name="T72" fmla="*/ 0 w 464"/>
                  <a:gd name="T73" fmla="*/ 30 h 747"/>
                  <a:gd name="T74" fmla="*/ 0 w 464"/>
                  <a:gd name="T75" fmla="*/ 30 h 747"/>
                  <a:gd name="T76" fmla="*/ 17 w 464"/>
                  <a:gd name="T77" fmla="*/ 0 h 7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4" h="747">
                    <a:moveTo>
                      <a:pt x="446" y="5"/>
                    </a:moveTo>
                    <a:lnTo>
                      <a:pt x="447" y="4"/>
                    </a:lnTo>
                    <a:lnTo>
                      <a:pt x="448" y="3"/>
                    </a:lnTo>
                    <a:lnTo>
                      <a:pt x="449" y="2"/>
                    </a:lnTo>
                    <a:lnTo>
                      <a:pt x="452" y="0"/>
                    </a:lnTo>
                    <a:lnTo>
                      <a:pt x="453" y="0"/>
                    </a:lnTo>
                    <a:lnTo>
                      <a:pt x="454" y="0"/>
                    </a:lnTo>
                    <a:lnTo>
                      <a:pt x="455" y="0"/>
                    </a:lnTo>
                    <a:lnTo>
                      <a:pt x="458" y="2"/>
                    </a:lnTo>
                    <a:lnTo>
                      <a:pt x="459" y="2"/>
                    </a:lnTo>
                    <a:lnTo>
                      <a:pt x="460" y="3"/>
                    </a:lnTo>
                    <a:lnTo>
                      <a:pt x="461" y="4"/>
                    </a:lnTo>
                    <a:lnTo>
                      <a:pt x="463" y="5"/>
                    </a:lnTo>
                    <a:lnTo>
                      <a:pt x="464" y="8"/>
                    </a:lnTo>
                    <a:lnTo>
                      <a:pt x="464" y="9"/>
                    </a:lnTo>
                    <a:lnTo>
                      <a:pt x="464" y="10"/>
                    </a:lnTo>
                    <a:lnTo>
                      <a:pt x="464" y="11"/>
                    </a:lnTo>
                    <a:lnTo>
                      <a:pt x="463" y="14"/>
                    </a:lnTo>
                    <a:lnTo>
                      <a:pt x="463" y="15"/>
                    </a:lnTo>
                    <a:lnTo>
                      <a:pt x="19" y="743"/>
                    </a:lnTo>
                    <a:lnTo>
                      <a:pt x="17" y="744"/>
                    </a:lnTo>
                    <a:lnTo>
                      <a:pt x="16" y="745"/>
                    </a:lnTo>
                    <a:lnTo>
                      <a:pt x="15" y="746"/>
                    </a:lnTo>
                    <a:lnTo>
                      <a:pt x="12" y="747"/>
                    </a:lnTo>
                    <a:lnTo>
                      <a:pt x="11" y="747"/>
                    </a:lnTo>
                    <a:lnTo>
                      <a:pt x="10" y="747"/>
                    </a:lnTo>
                    <a:lnTo>
                      <a:pt x="9" y="747"/>
                    </a:lnTo>
                    <a:lnTo>
                      <a:pt x="6" y="746"/>
                    </a:lnTo>
                    <a:lnTo>
                      <a:pt x="5" y="746"/>
                    </a:lnTo>
                    <a:lnTo>
                      <a:pt x="4" y="745"/>
                    </a:lnTo>
                    <a:lnTo>
                      <a:pt x="3" y="744"/>
                    </a:lnTo>
                    <a:lnTo>
                      <a:pt x="2" y="743"/>
                    </a:lnTo>
                    <a:lnTo>
                      <a:pt x="0" y="740"/>
                    </a:lnTo>
                    <a:lnTo>
                      <a:pt x="0" y="739"/>
                    </a:lnTo>
                    <a:lnTo>
                      <a:pt x="0" y="738"/>
                    </a:lnTo>
                    <a:lnTo>
                      <a:pt x="0" y="737"/>
                    </a:lnTo>
                    <a:lnTo>
                      <a:pt x="2" y="734"/>
                    </a:lnTo>
                    <a:lnTo>
                      <a:pt x="2" y="733"/>
                    </a:lnTo>
                    <a:lnTo>
                      <a:pt x="44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" name="Freeform 542"/>
              <p:cNvSpPr>
                <a:spLocks/>
              </p:cNvSpPr>
              <p:nvPr/>
            </p:nvSpPr>
            <p:spPr bwMode="auto">
              <a:xfrm>
                <a:off x="589" y="3747"/>
                <a:ext cx="92" cy="151"/>
              </a:xfrm>
              <a:custGeom>
                <a:avLst/>
                <a:gdLst>
                  <a:gd name="T0" fmla="*/ 18 w 458"/>
                  <a:gd name="T1" fmla="*/ 30 h 754"/>
                  <a:gd name="T2" fmla="*/ 18 w 458"/>
                  <a:gd name="T3" fmla="*/ 30 h 754"/>
                  <a:gd name="T4" fmla="*/ 18 w 458"/>
                  <a:gd name="T5" fmla="*/ 30 h 754"/>
                  <a:gd name="T6" fmla="*/ 18 w 458"/>
                  <a:gd name="T7" fmla="*/ 30 h 754"/>
                  <a:gd name="T8" fmla="*/ 18 w 458"/>
                  <a:gd name="T9" fmla="*/ 30 h 754"/>
                  <a:gd name="T10" fmla="*/ 18 w 458"/>
                  <a:gd name="T11" fmla="*/ 30 h 754"/>
                  <a:gd name="T12" fmla="*/ 18 w 458"/>
                  <a:gd name="T13" fmla="*/ 30 h 754"/>
                  <a:gd name="T14" fmla="*/ 18 w 458"/>
                  <a:gd name="T15" fmla="*/ 30 h 754"/>
                  <a:gd name="T16" fmla="*/ 18 w 458"/>
                  <a:gd name="T17" fmla="*/ 30 h 754"/>
                  <a:gd name="T18" fmla="*/ 18 w 458"/>
                  <a:gd name="T19" fmla="*/ 30 h 754"/>
                  <a:gd name="T20" fmla="*/ 18 w 458"/>
                  <a:gd name="T21" fmla="*/ 30 h 754"/>
                  <a:gd name="T22" fmla="*/ 18 w 458"/>
                  <a:gd name="T23" fmla="*/ 30 h 754"/>
                  <a:gd name="T24" fmla="*/ 18 w 458"/>
                  <a:gd name="T25" fmla="*/ 30 h 754"/>
                  <a:gd name="T26" fmla="*/ 18 w 458"/>
                  <a:gd name="T27" fmla="*/ 30 h 754"/>
                  <a:gd name="T28" fmla="*/ 18 w 458"/>
                  <a:gd name="T29" fmla="*/ 30 h 754"/>
                  <a:gd name="T30" fmla="*/ 18 w 458"/>
                  <a:gd name="T31" fmla="*/ 30 h 754"/>
                  <a:gd name="T32" fmla="*/ 18 w 458"/>
                  <a:gd name="T33" fmla="*/ 30 h 754"/>
                  <a:gd name="T34" fmla="*/ 18 w 458"/>
                  <a:gd name="T35" fmla="*/ 30 h 754"/>
                  <a:gd name="T36" fmla="*/ 18 w 458"/>
                  <a:gd name="T37" fmla="*/ 30 h 754"/>
                  <a:gd name="T38" fmla="*/ 0 w 458"/>
                  <a:gd name="T39" fmla="*/ 1 h 754"/>
                  <a:gd name="T40" fmla="*/ 0 w 458"/>
                  <a:gd name="T41" fmla="*/ 1 h 754"/>
                  <a:gd name="T42" fmla="*/ 0 w 458"/>
                  <a:gd name="T43" fmla="*/ 1 h 754"/>
                  <a:gd name="T44" fmla="*/ 0 w 458"/>
                  <a:gd name="T45" fmla="*/ 0 h 754"/>
                  <a:gd name="T46" fmla="*/ 0 w 458"/>
                  <a:gd name="T47" fmla="*/ 0 h 754"/>
                  <a:gd name="T48" fmla="*/ 0 w 458"/>
                  <a:gd name="T49" fmla="*/ 0 h 754"/>
                  <a:gd name="T50" fmla="*/ 0 w 458"/>
                  <a:gd name="T51" fmla="*/ 0 h 754"/>
                  <a:gd name="T52" fmla="*/ 0 w 458"/>
                  <a:gd name="T53" fmla="*/ 0 h 754"/>
                  <a:gd name="T54" fmla="*/ 0 w 458"/>
                  <a:gd name="T55" fmla="*/ 0 h 754"/>
                  <a:gd name="T56" fmla="*/ 0 w 458"/>
                  <a:gd name="T57" fmla="*/ 0 h 754"/>
                  <a:gd name="T58" fmla="*/ 0 w 458"/>
                  <a:gd name="T59" fmla="*/ 0 h 754"/>
                  <a:gd name="T60" fmla="*/ 0 w 458"/>
                  <a:gd name="T61" fmla="*/ 0 h 754"/>
                  <a:gd name="T62" fmla="*/ 0 w 458"/>
                  <a:gd name="T63" fmla="*/ 0 h 754"/>
                  <a:gd name="T64" fmla="*/ 0 w 458"/>
                  <a:gd name="T65" fmla="*/ 0 h 754"/>
                  <a:gd name="T66" fmla="*/ 0 w 458"/>
                  <a:gd name="T67" fmla="*/ 0 h 754"/>
                  <a:gd name="T68" fmla="*/ 0 w 458"/>
                  <a:gd name="T69" fmla="*/ 0 h 754"/>
                  <a:gd name="T70" fmla="*/ 1 w 458"/>
                  <a:gd name="T71" fmla="*/ 0 h 754"/>
                  <a:gd name="T72" fmla="*/ 1 w 458"/>
                  <a:gd name="T73" fmla="*/ 0 h 754"/>
                  <a:gd name="T74" fmla="*/ 1 w 458"/>
                  <a:gd name="T75" fmla="*/ 0 h 754"/>
                  <a:gd name="T76" fmla="*/ 1 w 458"/>
                  <a:gd name="T77" fmla="*/ 0 h 754"/>
                  <a:gd name="T78" fmla="*/ 1 w 458"/>
                  <a:gd name="T79" fmla="*/ 0 h 754"/>
                  <a:gd name="T80" fmla="*/ 18 w 458"/>
                  <a:gd name="T81" fmla="*/ 30 h 7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58" h="754">
                    <a:moveTo>
                      <a:pt x="457" y="740"/>
                    </a:moveTo>
                    <a:lnTo>
                      <a:pt x="457" y="741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8" y="747"/>
                    </a:lnTo>
                    <a:lnTo>
                      <a:pt x="457" y="750"/>
                    </a:lnTo>
                    <a:lnTo>
                      <a:pt x="455" y="751"/>
                    </a:lnTo>
                    <a:lnTo>
                      <a:pt x="454" y="752"/>
                    </a:lnTo>
                    <a:lnTo>
                      <a:pt x="453" y="753"/>
                    </a:lnTo>
                    <a:lnTo>
                      <a:pt x="452" y="753"/>
                    </a:lnTo>
                    <a:lnTo>
                      <a:pt x="449" y="754"/>
                    </a:lnTo>
                    <a:lnTo>
                      <a:pt x="448" y="754"/>
                    </a:lnTo>
                    <a:lnTo>
                      <a:pt x="447" y="754"/>
                    </a:lnTo>
                    <a:lnTo>
                      <a:pt x="446" y="754"/>
                    </a:lnTo>
                    <a:lnTo>
                      <a:pt x="443" y="753"/>
                    </a:lnTo>
                    <a:lnTo>
                      <a:pt x="442" y="752"/>
                    </a:lnTo>
                    <a:lnTo>
                      <a:pt x="441" y="751"/>
                    </a:lnTo>
                    <a:lnTo>
                      <a:pt x="440" y="750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457" y="7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" name="Freeform 543"/>
              <p:cNvSpPr>
                <a:spLocks/>
              </p:cNvSpPr>
              <p:nvPr/>
            </p:nvSpPr>
            <p:spPr bwMode="auto">
              <a:xfrm>
                <a:off x="358" y="3932"/>
                <a:ext cx="585" cy="62"/>
              </a:xfrm>
              <a:custGeom>
                <a:avLst/>
                <a:gdLst>
                  <a:gd name="T0" fmla="*/ 0 w 2924"/>
                  <a:gd name="T1" fmla="*/ 0 h 308"/>
                  <a:gd name="T2" fmla="*/ 0 w 2924"/>
                  <a:gd name="T3" fmla="*/ 12 h 308"/>
                  <a:gd name="T4" fmla="*/ 117 w 2924"/>
                  <a:gd name="T5" fmla="*/ 12 h 308"/>
                  <a:gd name="T6" fmla="*/ 111 w 2924"/>
                  <a:gd name="T7" fmla="*/ 11 h 308"/>
                  <a:gd name="T8" fmla="*/ 107 w 2924"/>
                  <a:gd name="T9" fmla="*/ 10 h 308"/>
                  <a:gd name="T10" fmla="*/ 106 w 2924"/>
                  <a:gd name="T11" fmla="*/ 8 h 308"/>
                  <a:gd name="T12" fmla="*/ 105 w 2924"/>
                  <a:gd name="T13" fmla="*/ 6 h 308"/>
                  <a:gd name="T14" fmla="*/ 105 w 2924"/>
                  <a:gd name="T15" fmla="*/ 5 h 308"/>
                  <a:gd name="T16" fmla="*/ 107 w 2924"/>
                  <a:gd name="T17" fmla="*/ 3 h 308"/>
                  <a:gd name="T18" fmla="*/ 109 w 2924"/>
                  <a:gd name="T19" fmla="*/ 2 h 308"/>
                  <a:gd name="T20" fmla="*/ 111 w 2924"/>
                  <a:gd name="T21" fmla="*/ 1 h 308"/>
                  <a:gd name="T22" fmla="*/ 114 w 2924"/>
                  <a:gd name="T23" fmla="*/ 0 h 308"/>
                  <a:gd name="T24" fmla="*/ 0 w 2924"/>
                  <a:gd name="T25" fmla="*/ 0 h 3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24" h="308">
                    <a:moveTo>
                      <a:pt x="0" y="0"/>
                    </a:moveTo>
                    <a:lnTo>
                      <a:pt x="0" y="308"/>
                    </a:lnTo>
                    <a:lnTo>
                      <a:pt x="2924" y="308"/>
                    </a:lnTo>
                    <a:lnTo>
                      <a:pt x="2763" y="275"/>
                    </a:lnTo>
                    <a:lnTo>
                      <a:pt x="2681" y="240"/>
                    </a:lnTo>
                    <a:lnTo>
                      <a:pt x="2646" y="196"/>
                    </a:lnTo>
                    <a:lnTo>
                      <a:pt x="2624" y="152"/>
                    </a:lnTo>
                    <a:lnTo>
                      <a:pt x="2628" y="117"/>
                    </a:lnTo>
                    <a:lnTo>
                      <a:pt x="2663" y="69"/>
                    </a:lnTo>
                    <a:lnTo>
                      <a:pt x="2733" y="40"/>
                    </a:lnTo>
                    <a:lnTo>
                      <a:pt x="2777" y="25"/>
                    </a:lnTo>
                    <a:lnTo>
                      <a:pt x="28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" name="Freeform 544"/>
              <p:cNvSpPr>
                <a:spLocks/>
              </p:cNvSpPr>
              <p:nvPr/>
            </p:nvSpPr>
            <p:spPr bwMode="auto">
              <a:xfrm>
                <a:off x="1059" y="3932"/>
                <a:ext cx="255" cy="62"/>
              </a:xfrm>
              <a:custGeom>
                <a:avLst/>
                <a:gdLst>
                  <a:gd name="T0" fmla="*/ 0 w 1277"/>
                  <a:gd name="T1" fmla="*/ 0 h 309"/>
                  <a:gd name="T2" fmla="*/ 0 w 1277"/>
                  <a:gd name="T3" fmla="*/ 12 h 309"/>
                  <a:gd name="T4" fmla="*/ 51 w 1277"/>
                  <a:gd name="T5" fmla="*/ 12 h 309"/>
                  <a:gd name="T6" fmla="*/ 48 w 1277"/>
                  <a:gd name="T7" fmla="*/ 11 h 309"/>
                  <a:gd name="T8" fmla="*/ 47 w 1277"/>
                  <a:gd name="T9" fmla="*/ 10 h 309"/>
                  <a:gd name="T10" fmla="*/ 46 w 1277"/>
                  <a:gd name="T11" fmla="*/ 8 h 309"/>
                  <a:gd name="T12" fmla="*/ 46 w 1277"/>
                  <a:gd name="T13" fmla="*/ 6 h 309"/>
                  <a:gd name="T14" fmla="*/ 46 w 1277"/>
                  <a:gd name="T15" fmla="*/ 5 h 309"/>
                  <a:gd name="T16" fmla="*/ 46 w 1277"/>
                  <a:gd name="T17" fmla="*/ 3 h 309"/>
                  <a:gd name="T18" fmla="*/ 48 w 1277"/>
                  <a:gd name="T19" fmla="*/ 2 h 309"/>
                  <a:gd name="T20" fmla="*/ 48 w 1277"/>
                  <a:gd name="T21" fmla="*/ 1 h 309"/>
                  <a:gd name="T22" fmla="*/ 50 w 1277"/>
                  <a:gd name="T23" fmla="*/ 0 h 309"/>
                  <a:gd name="T24" fmla="*/ 0 w 1277"/>
                  <a:gd name="T25" fmla="*/ 0 h 3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77" h="309">
                    <a:moveTo>
                      <a:pt x="0" y="0"/>
                    </a:moveTo>
                    <a:lnTo>
                      <a:pt x="0" y="309"/>
                    </a:lnTo>
                    <a:lnTo>
                      <a:pt x="1277" y="309"/>
                    </a:lnTo>
                    <a:lnTo>
                      <a:pt x="1205" y="275"/>
                    </a:lnTo>
                    <a:lnTo>
                      <a:pt x="1170" y="240"/>
                    </a:lnTo>
                    <a:lnTo>
                      <a:pt x="1154" y="196"/>
                    </a:lnTo>
                    <a:lnTo>
                      <a:pt x="1145" y="151"/>
                    </a:lnTo>
                    <a:lnTo>
                      <a:pt x="1147" y="116"/>
                    </a:lnTo>
                    <a:lnTo>
                      <a:pt x="1162" y="69"/>
                    </a:lnTo>
                    <a:lnTo>
                      <a:pt x="1192" y="39"/>
                    </a:lnTo>
                    <a:lnTo>
                      <a:pt x="1211" y="24"/>
                    </a:lnTo>
                    <a:lnTo>
                      <a:pt x="12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" name="Freeform 545"/>
              <p:cNvSpPr>
                <a:spLocks/>
              </p:cNvSpPr>
              <p:nvPr/>
            </p:nvSpPr>
            <p:spPr bwMode="auto">
              <a:xfrm>
                <a:off x="853" y="3934"/>
                <a:ext cx="256" cy="62"/>
              </a:xfrm>
              <a:custGeom>
                <a:avLst/>
                <a:gdLst>
                  <a:gd name="T0" fmla="*/ 51 w 1276"/>
                  <a:gd name="T1" fmla="*/ 0 h 308"/>
                  <a:gd name="T2" fmla="*/ 51 w 1276"/>
                  <a:gd name="T3" fmla="*/ 12 h 308"/>
                  <a:gd name="T4" fmla="*/ 0 w 1276"/>
                  <a:gd name="T5" fmla="*/ 12 h 308"/>
                  <a:gd name="T6" fmla="*/ 3 w 1276"/>
                  <a:gd name="T7" fmla="*/ 11 h 308"/>
                  <a:gd name="T8" fmla="*/ 4 w 1276"/>
                  <a:gd name="T9" fmla="*/ 10 h 308"/>
                  <a:gd name="T10" fmla="*/ 5 w 1276"/>
                  <a:gd name="T11" fmla="*/ 8 h 308"/>
                  <a:gd name="T12" fmla="*/ 5 w 1276"/>
                  <a:gd name="T13" fmla="*/ 6 h 308"/>
                  <a:gd name="T14" fmla="*/ 5 w 1276"/>
                  <a:gd name="T15" fmla="*/ 5 h 308"/>
                  <a:gd name="T16" fmla="*/ 5 w 1276"/>
                  <a:gd name="T17" fmla="*/ 3 h 308"/>
                  <a:gd name="T18" fmla="*/ 3 w 1276"/>
                  <a:gd name="T19" fmla="*/ 2 h 308"/>
                  <a:gd name="T20" fmla="*/ 3 w 1276"/>
                  <a:gd name="T21" fmla="*/ 1 h 308"/>
                  <a:gd name="T22" fmla="*/ 1 w 1276"/>
                  <a:gd name="T23" fmla="*/ 0 h 308"/>
                  <a:gd name="T24" fmla="*/ 51 w 1276"/>
                  <a:gd name="T25" fmla="*/ 0 h 3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76" h="308">
                    <a:moveTo>
                      <a:pt x="1276" y="0"/>
                    </a:moveTo>
                    <a:lnTo>
                      <a:pt x="1276" y="308"/>
                    </a:lnTo>
                    <a:lnTo>
                      <a:pt x="0" y="308"/>
                    </a:lnTo>
                    <a:lnTo>
                      <a:pt x="70" y="274"/>
                    </a:lnTo>
                    <a:lnTo>
                      <a:pt x="106" y="239"/>
                    </a:lnTo>
                    <a:lnTo>
                      <a:pt x="122" y="195"/>
                    </a:lnTo>
                    <a:lnTo>
                      <a:pt x="132" y="152"/>
                    </a:lnTo>
                    <a:lnTo>
                      <a:pt x="129" y="116"/>
                    </a:lnTo>
                    <a:lnTo>
                      <a:pt x="115" y="68"/>
                    </a:lnTo>
                    <a:lnTo>
                      <a:pt x="83" y="39"/>
                    </a:lnTo>
                    <a:lnTo>
                      <a:pt x="65" y="25"/>
                    </a:lnTo>
                    <a:lnTo>
                      <a:pt x="34" y="0"/>
                    </a:ln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" name="Freeform 546"/>
              <p:cNvSpPr>
                <a:spLocks/>
              </p:cNvSpPr>
              <p:nvPr/>
            </p:nvSpPr>
            <p:spPr bwMode="auto">
              <a:xfrm>
                <a:off x="1288" y="3934"/>
                <a:ext cx="56" cy="61"/>
              </a:xfrm>
              <a:custGeom>
                <a:avLst/>
                <a:gdLst>
                  <a:gd name="T0" fmla="*/ 11 w 278"/>
                  <a:gd name="T1" fmla="*/ 6 h 305"/>
                  <a:gd name="T2" fmla="*/ 11 w 278"/>
                  <a:gd name="T3" fmla="*/ 5 h 305"/>
                  <a:gd name="T4" fmla="*/ 11 w 278"/>
                  <a:gd name="T5" fmla="*/ 5 h 305"/>
                  <a:gd name="T6" fmla="*/ 11 w 278"/>
                  <a:gd name="T7" fmla="*/ 4 h 305"/>
                  <a:gd name="T8" fmla="*/ 10 w 278"/>
                  <a:gd name="T9" fmla="*/ 3 h 305"/>
                  <a:gd name="T10" fmla="*/ 10 w 278"/>
                  <a:gd name="T11" fmla="*/ 3 h 305"/>
                  <a:gd name="T12" fmla="*/ 10 w 278"/>
                  <a:gd name="T13" fmla="*/ 2 h 305"/>
                  <a:gd name="T14" fmla="*/ 9 w 278"/>
                  <a:gd name="T15" fmla="*/ 1 h 305"/>
                  <a:gd name="T16" fmla="*/ 9 w 278"/>
                  <a:gd name="T17" fmla="*/ 1 h 305"/>
                  <a:gd name="T18" fmla="*/ 8 w 278"/>
                  <a:gd name="T19" fmla="*/ 1 h 305"/>
                  <a:gd name="T20" fmla="*/ 7 w 278"/>
                  <a:gd name="T21" fmla="*/ 0 h 305"/>
                  <a:gd name="T22" fmla="*/ 7 w 278"/>
                  <a:gd name="T23" fmla="*/ 0 h 305"/>
                  <a:gd name="T24" fmla="*/ 6 w 278"/>
                  <a:gd name="T25" fmla="*/ 0 h 305"/>
                  <a:gd name="T26" fmla="*/ 5 w 278"/>
                  <a:gd name="T27" fmla="*/ 0 h 305"/>
                  <a:gd name="T28" fmla="*/ 5 w 278"/>
                  <a:gd name="T29" fmla="*/ 0 h 305"/>
                  <a:gd name="T30" fmla="*/ 4 w 278"/>
                  <a:gd name="T31" fmla="*/ 0 h 305"/>
                  <a:gd name="T32" fmla="*/ 3 w 278"/>
                  <a:gd name="T33" fmla="*/ 1 h 305"/>
                  <a:gd name="T34" fmla="*/ 3 w 278"/>
                  <a:gd name="T35" fmla="*/ 1 h 305"/>
                  <a:gd name="T36" fmla="*/ 2 w 278"/>
                  <a:gd name="T37" fmla="*/ 1 h 305"/>
                  <a:gd name="T38" fmla="*/ 1 w 278"/>
                  <a:gd name="T39" fmla="*/ 2 h 305"/>
                  <a:gd name="T40" fmla="*/ 1 w 278"/>
                  <a:gd name="T41" fmla="*/ 3 h 305"/>
                  <a:gd name="T42" fmla="*/ 1 w 278"/>
                  <a:gd name="T43" fmla="*/ 3 h 305"/>
                  <a:gd name="T44" fmla="*/ 0 w 278"/>
                  <a:gd name="T45" fmla="*/ 4 h 305"/>
                  <a:gd name="T46" fmla="*/ 0 w 278"/>
                  <a:gd name="T47" fmla="*/ 5 h 305"/>
                  <a:gd name="T48" fmla="*/ 0 w 278"/>
                  <a:gd name="T49" fmla="*/ 5 h 305"/>
                  <a:gd name="T50" fmla="*/ 0 w 278"/>
                  <a:gd name="T51" fmla="*/ 6 h 305"/>
                  <a:gd name="T52" fmla="*/ 0 w 278"/>
                  <a:gd name="T53" fmla="*/ 7 h 305"/>
                  <a:gd name="T54" fmla="*/ 0 w 278"/>
                  <a:gd name="T55" fmla="*/ 8 h 305"/>
                  <a:gd name="T56" fmla="*/ 0 w 278"/>
                  <a:gd name="T57" fmla="*/ 8 h 305"/>
                  <a:gd name="T58" fmla="*/ 1 w 278"/>
                  <a:gd name="T59" fmla="*/ 9 h 305"/>
                  <a:gd name="T60" fmla="*/ 1 w 278"/>
                  <a:gd name="T61" fmla="*/ 10 h 305"/>
                  <a:gd name="T62" fmla="*/ 1 w 278"/>
                  <a:gd name="T63" fmla="*/ 10 h 305"/>
                  <a:gd name="T64" fmla="*/ 2 w 278"/>
                  <a:gd name="T65" fmla="*/ 11 h 305"/>
                  <a:gd name="T66" fmla="*/ 3 w 278"/>
                  <a:gd name="T67" fmla="*/ 11 h 305"/>
                  <a:gd name="T68" fmla="*/ 3 w 278"/>
                  <a:gd name="T69" fmla="*/ 12 h 305"/>
                  <a:gd name="T70" fmla="*/ 4 w 278"/>
                  <a:gd name="T71" fmla="*/ 12 h 305"/>
                  <a:gd name="T72" fmla="*/ 5 w 278"/>
                  <a:gd name="T73" fmla="*/ 12 h 305"/>
                  <a:gd name="T74" fmla="*/ 5 w 278"/>
                  <a:gd name="T75" fmla="*/ 12 h 305"/>
                  <a:gd name="T76" fmla="*/ 6 w 278"/>
                  <a:gd name="T77" fmla="*/ 12 h 305"/>
                  <a:gd name="T78" fmla="*/ 7 w 278"/>
                  <a:gd name="T79" fmla="*/ 12 h 305"/>
                  <a:gd name="T80" fmla="*/ 7 w 278"/>
                  <a:gd name="T81" fmla="*/ 12 h 305"/>
                  <a:gd name="T82" fmla="*/ 8 w 278"/>
                  <a:gd name="T83" fmla="*/ 12 h 305"/>
                  <a:gd name="T84" fmla="*/ 9 w 278"/>
                  <a:gd name="T85" fmla="*/ 11 h 305"/>
                  <a:gd name="T86" fmla="*/ 9 w 278"/>
                  <a:gd name="T87" fmla="*/ 11 h 305"/>
                  <a:gd name="T88" fmla="*/ 10 w 278"/>
                  <a:gd name="T89" fmla="*/ 10 h 305"/>
                  <a:gd name="T90" fmla="*/ 10 w 278"/>
                  <a:gd name="T91" fmla="*/ 10 h 305"/>
                  <a:gd name="T92" fmla="*/ 10 w 278"/>
                  <a:gd name="T93" fmla="*/ 9 h 305"/>
                  <a:gd name="T94" fmla="*/ 11 w 278"/>
                  <a:gd name="T95" fmla="*/ 8 h 305"/>
                  <a:gd name="T96" fmla="*/ 11 w 278"/>
                  <a:gd name="T97" fmla="*/ 8 h 305"/>
                  <a:gd name="T98" fmla="*/ 11 w 278"/>
                  <a:gd name="T99" fmla="*/ 7 h 305"/>
                  <a:gd name="T100" fmla="*/ 11 w 278"/>
                  <a:gd name="T101" fmla="*/ 6 h 305"/>
                  <a:gd name="T102" fmla="*/ 11 w 278"/>
                  <a:gd name="T103" fmla="*/ 6 h 3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78" h="305">
                    <a:moveTo>
                      <a:pt x="278" y="153"/>
                    </a:moveTo>
                    <a:lnTo>
                      <a:pt x="277" y="133"/>
                    </a:lnTo>
                    <a:lnTo>
                      <a:pt x="273" y="115"/>
                    </a:lnTo>
                    <a:lnTo>
                      <a:pt x="267" y="97"/>
                    </a:lnTo>
                    <a:lnTo>
                      <a:pt x="260" y="79"/>
                    </a:lnTo>
                    <a:lnTo>
                      <a:pt x="252" y="63"/>
                    </a:lnTo>
                    <a:lnTo>
                      <a:pt x="240" y="49"/>
                    </a:lnTo>
                    <a:lnTo>
                      <a:pt x="227" y="35"/>
                    </a:lnTo>
                    <a:lnTo>
                      <a:pt x="213" y="25"/>
                    </a:lnTo>
                    <a:lnTo>
                      <a:pt x="197" y="15"/>
                    </a:lnTo>
                    <a:lnTo>
                      <a:pt x="181" y="8"/>
                    </a:lnTo>
                    <a:lnTo>
                      <a:pt x="165" y="3"/>
                    </a:lnTo>
                    <a:lnTo>
                      <a:pt x="148" y="0"/>
                    </a:lnTo>
                    <a:lnTo>
                      <a:pt x="129" y="0"/>
                    </a:lnTo>
                    <a:lnTo>
                      <a:pt x="113" y="3"/>
                    </a:lnTo>
                    <a:lnTo>
                      <a:pt x="96" y="8"/>
                    </a:lnTo>
                    <a:lnTo>
                      <a:pt x="80" y="15"/>
                    </a:lnTo>
                    <a:lnTo>
                      <a:pt x="64" y="25"/>
                    </a:lnTo>
                    <a:lnTo>
                      <a:pt x="50" y="35"/>
                    </a:lnTo>
                    <a:lnTo>
                      <a:pt x="37" y="49"/>
                    </a:lnTo>
                    <a:lnTo>
                      <a:pt x="27" y="63"/>
                    </a:lnTo>
                    <a:lnTo>
                      <a:pt x="17" y="80"/>
                    </a:lnTo>
                    <a:lnTo>
                      <a:pt x="10" y="97"/>
                    </a:lnTo>
                    <a:lnTo>
                      <a:pt x="4" y="115"/>
                    </a:lnTo>
                    <a:lnTo>
                      <a:pt x="1" y="133"/>
                    </a:lnTo>
                    <a:lnTo>
                      <a:pt x="0" y="153"/>
                    </a:lnTo>
                    <a:lnTo>
                      <a:pt x="1" y="172"/>
                    </a:lnTo>
                    <a:lnTo>
                      <a:pt x="4" y="191"/>
                    </a:lnTo>
                    <a:lnTo>
                      <a:pt x="10" y="209"/>
                    </a:lnTo>
                    <a:lnTo>
                      <a:pt x="17" y="226"/>
                    </a:lnTo>
                    <a:lnTo>
                      <a:pt x="27" y="242"/>
                    </a:lnTo>
                    <a:lnTo>
                      <a:pt x="37" y="257"/>
                    </a:lnTo>
                    <a:lnTo>
                      <a:pt x="50" y="270"/>
                    </a:lnTo>
                    <a:lnTo>
                      <a:pt x="64" y="282"/>
                    </a:lnTo>
                    <a:lnTo>
                      <a:pt x="80" y="290"/>
                    </a:lnTo>
                    <a:lnTo>
                      <a:pt x="96" y="298"/>
                    </a:lnTo>
                    <a:lnTo>
                      <a:pt x="113" y="303"/>
                    </a:lnTo>
                    <a:lnTo>
                      <a:pt x="131" y="305"/>
                    </a:lnTo>
                    <a:lnTo>
                      <a:pt x="148" y="305"/>
                    </a:lnTo>
                    <a:lnTo>
                      <a:pt x="165" y="303"/>
                    </a:lnTo>
                    <a:lnTo>
                      <a:pt x="181" y="298"/>
                    </a:lnTo>
                    <a:lnTo>
                      <a:pt x="198" y="290"/>
                    </a:lnTo>
                    <a:lnTo>
                      <a:pt x="213" y="281"/>
                    </a:lnTo>
                    <a:lnTo>
                      <a:pt x="227" y="270"/>
                    </a:lnTo>
                    <a:lnTo>
                      <a:pt x="241" y="257"/>
                    </a:lnTo>
                    <a:lnTo>
                      <a:pt x="252" y="242"/>
                    </a:lnTo>
                    <a:lnTo>
                      <a:pt x="260" y="226"/>
                    </a:lnTo>
                    <a:lnTo>
                      <a:pt x="269" y="208"/>
                    </a:lnTo>
                    <a:lnTo>
                      <a:pt x="273" y="190"/>
                    </a:lnTo>
                    <a:lnTo>
                      <a:pt x="277" y="172"/>
                    </a:lnTo>
                    <a:lnTo>
                      <a:pt x="278" y="153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" name="Freeform 547"/>
              <p:cNvSpPr>
                <a:spLocks/>
              </p:cNvSpPr>
              <p:nvPr/>
            </p:nvSpPr>
            <p:spPr bwMode="auto">
              <a:xfrm>
                <a:off x="1341" y="3960"/>
                <a:ext cx="5" cy="4"/>
              </a:xfrm>
              <a:custGeom>
                <a:avLst/>
                <a:gdLst>
                  <a:gd name="T0" fmla="*/ 1 w 21"/>
                  <a:gd name="T1" fmla="*/ 1 h 21"/>
                  <a:gd name="T2" fmla="*/ 0 w 21"/>
                  <a:gd name="T3" fmla="*/ 1 h 21"/>
                  <a:gd name="T4" fmla="*/ 0 w 21"/>
                  <a:gd name="T5" fmla="*/ 0 h 21"/>
                  <a:gd name="T6" fmla="*/ 0 w 21"/>
                  <a:gd name="T7" fmla="*/ 0 h 21"/>
                  <a:gd name="T8" fmla="*/ 1 w 21"/>
                  <a:gd name="T9" fmla="*/ 0 h 21"/>
                  <a:gd name="T10" fmla="*/ 1 w 21"/>
                  <a:gd name="T11" fmla="*/ 0 h 21"/>
                  <a:gd name="T12" fmla="*/ 1 w 21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21" y="21"/>
                    </a:moveTo>
                    <a:lnTo>
                      <a:pt x="2" y="21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" name="Freeform 548"/>
              <p:cNvSpPr>
                <a:spLocks/>
              </p:cNvSpPr>
              <p:nvPr/>
            </p:nvSpPr>
            <p:spPr bwMode="auto">
              <a:xfrm>
                <a:off x="1341" y="3956"/>
                <a:ext cx="4" cy="5"/>
              </a:xfrm>
              <a:custGeom>
                <a:avLst/>
                <a:gdLst>
                  <a:gd name="T0" fmla="*/ 1 w 23"/>
                  <a:gd name="T1" fmla="*/ 1 h 23"/>
                  <a:gd name="T2" fmla="*/ 0 w 23"/>
                  <a:gd name="T3" fmla="*/ 1 h 23"/>
                  <a:gd name="T4" fmla="*/ 0 w 23"/>
                  <a:gd name="T5" fmla="*/ 0 h 23"/>
                  <a:gd name="T6" fmla="*/ 0 w 23"/>
                  <a:gd name="T7" fmla="*/ 0 h 23"/>
                  <a:gd name="T8" fmla="*/ 1 w 23"/>
                  <a:gd name="T9" fmla="*/ 0 h 23"/>
                  <a:gd name="T10" fmla="*/ 1 w 23"/>
                  <a:gd name="T11" fmla="*/ 0 h 23"/>
                  <a:gd name="T12" fmla="*/ 1 w 23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23" y="20"/>
                    </a:moveTo>
                    <a:lnTo>
                      <a:pt x="3" y="23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" name="Freeform 549"/>
              <p:cNvSpPr>
                <a:spLocks/>
              </p:cNvSpPr>
              <p:nvPr/>
            </p:nvSpPr>
            <p:spPr bwMode="auto">
              <a:xfrm>
                <a:off x="1339" y="3951"/>
                <a:ext cx="6" cy="6"/>
              </a:xfrm>
              <a:custGeom>
                <a:avLst/>
                <a:gdLst>
                  <a:gd name="T0" fmla="*/ 1 w 29"/>
                  <a:gd name="T1" fmla="*/ 1 h 29"/>
                  <a:gd name="T2" fmla="*/ 0 w 29"/>
                  <a:gd name="T3" fmla="*/ 1 h 29"/>
                  <a:gd name="T4" fmla="*/ 0 w 29"/>
                  <a:gd name="T5" fmla="*/ 0 h 29"/>
                  <a:gd name="T6" fmla="*/ 0 w 29"/>
                  <a:gd name="T7" fmla="*/ 0 h 29"/>
                  <a:gd name="T8" fmla="*/ 1 w 29"/>
                  <a:gd name="T9" fmla="*/ 0 h 29"/>
                  <a:gd name="T10" fmla="*/ 1 w 29"/>
                  <a:gd name="T11" fmla="*/ 1 h 29"/>
                  <a:gd name="T12" fmla="*/ 1 w 29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29" y="24"/>
                    </a:moveTo>
                    <a:lnTo>
                      <a:pt x="10" y="29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22" y="4"/>
                    </a:lnTo>
                    <a:lnTo>
                      <a:pt x="27" y="17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" name="Freeform 550"/>
              <p:cNvSpPr>
                <a:spLocks/>
              </p:cNvSpPr>
              <p:nvPr/>
            </p:nvSpPr>
            <p:spPr bwMode="auto">
              <a:xfrm>
                <a:off x="1338" y="3948"/>
                <a:ext cx="5" cy="6"/>
              </a:xfrm>
              <a:custGeom>
                <a:avLst/>
                <a:gdLst>
                  <a:gd name="T0" fmla="*/ 1 w 24"/>
                  <a:gd name="T1" fmla="*/ 1 h 31"/>
                  <a:gd name="T2" fmla="*/ 0 w 24"/>
                  <a:gd name="T3" fmla="*/ 1 h 31"/>
                  <a:gd name="T4" fmla="*/ 0 w 24"/>
                  <a:gd name="T5" fmla="*/ 1 h 31"/>
                  <a:gd name="T6" fmla="*/ 0 w 24"/>
                  <a:gd name="T7" fmla="*/ 1 h 31"/>
                  <a:gd name="T8" fmla="*/ 1 w 24"/>
                  <a:gd name="T9" fmla="*/ 0 h 31"/>
                  <a:gd name="T10" fmla="*/ 1 w 24"/>
                  <a:gd name="T11" fmla="*/ 0 h 31"/>
                  <a:gd name="T12" fmla="*/ 1 w 24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24" y="23"/>
                    </a:moveTo>
                    <a:lnTo>
                      <a:pt x="7" y="31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" name="Freeform 551"/>
              <p:cNvSpPr>
                <a:spLocks/>
              </p:cNvSpPr>
              <p:nvPr/>
            </p:nvSpPr>
            <p:spPr bwMode="auto">
              <a:xfrm>
                <a:off x="1337" y="3945"/>
                <a:ext cx="5" cy="5"/>
              </a:xfrm>
              <a:custGeom>
                <a:avLst/>
                <a:gdLst>
                  <a:gd name="T0" fmla="*/ 1 w 26"/>
                  <a:gd name="T1" fmla="*/ 1 h 27"/>
                  <a:gd name="T2" fmla="*/ 0 w 26"/>
                  <a:gd name="T3" fmla="*/ 1 h 27"/>
                  <a:gd name="T4" fmla="*/ 0 w 26"/>
                  <a:gd name="T5" fmla="*/ 0 h 27"/>
                  <a:gd name="T6" fmla="*/ 0 w 26"/>
                  <a:gd name="T7" fmla="*/ 0 h 27"/>
                  <a:gd name="T8" fmla="*/ 1 w 26"/>
                  <a:gd name="T9" fmla="*/ 0 h 27"/>
                  <a:gd name="T10" fmla="*/ 1 w 26"/>
                  <a:gd name="T11" fmla="*/ 0 h 27"/>
                  <a:gd name="T12" fmla="*/ 1 w 26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7">
                    <a:moveTo>
                      <a:pt x="26" y="17"/>
                    </a:moveTo>
                    <a:lnTo>
                      <a:pt x="9" y="2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16" y="0"/>
                    </a:lnTo>
                    <a:lnTo>
                      <a:pt x="17" y="3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" name="Freeform 552"/>
              <p:cNvSpPr>
                <a:spLocks/>
              </p:cNvSpPr>
              <p:nvPr/>
            </p:nvSpPr>
            <p:spPr bwMode="auto">
              <a:xfrm>
                <a:off x="1334" y="3942"/>
                <a:ext cx="6" cy="5"/>
              </a:xfrm>
              <a:custGeom>
                <a:avLst/>
                <a:gdLst>
                  <a:gd name="T0" fmla="*/ 1 w 27"/>
                  <a:gd name="T1" fmla="*/ 1 h 26"/>
                  <a:gd name="T2" fmla="*/ 1 w 27"/>
                  <a:gd name="T3" fmla="*/ 1 h 26"/>
                  <a:gd name="T4" fmla="*/ 0 w 27"/>
                  <a:gd name="T5" fmla="*/ 0 h 26"/>
                  <a:gd name="T6" fmla="*/ 0 w 27"/>
                  <a:gd name="T7" fmla="*/ 0 h 26"/>
                  <a:gd name="T8" fmla="*/ 1 w 27"/>
                  <a:gd name="T9" fmla="*/ 0 h 26"/>
                  <a:gd name="T10" fmla="*/ 1 w 27"/>
                  <a:gd name="T11" fmla="*/ 0 h 26"/>
                  <a:gd name="T12" fmla="*/ 1 w 27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6">
                    <a:moveTo>
                      <a:pt x="27" y="14"/>
                    </a:moveTo>
                    <a:lnTo>
                      <a:pt x="12" y="26"/>
                    </a:lnTo>
                    <a:lnTo>
                      <a:pt x="0" y="12"/>
                    </a:lnTo>
                    <a:lnTo>
                      <a:pt x="15" y="0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" name="Freeform 553"/>
              <p:cNvSpPr>
                <a:spLocks/>
              </p:cNvSpPr>
              <p:nvPr/>
            </p:nvSpPr>
            <p:spPr bwMode="auto">
              <a:xfrm>
                <a:off x="1332" y="3939"/>
                <a:ext cx="5" cy="6"/>
              </a:xfrm>
              <a:custGeom>
                <a:avLst/>
                <a:gdLst>
                  <a:gd name="T0" fmla="*/ 1 w 26"/>
                  <a:gd name="T1" fmla="*/ 1 h 27"/>
                  <a:gd name="T2" fmla="*/ 0 w 26"/>
                  <a:gd name="T3" fmla="*/ 1 h 27"/>
                  <a:gd name="T4" fmla="*/ 0 w 26"/>
                  <a:gd name="T5" fmla="*/ 1 h 27"/>
                  <a:gd name="T6" fmla="*/ 0 w 26"/>
                  <a:gd name="T7" fmla="*/ 1 h 27"/>
                  <a:gd name="T8" fmla="*/ 1 w 26"/>
                  <a:gd name="T9" fmla="*/ 0 h 27"/>
                  <a:gd name="T10" fmla="*/ 1 w 26"/>
                  <a:gd name="T11" fmla="*/ 0 h 27"/>
                  <a:gd name="T12" fmla="*/ 1 w 26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7">
                    <a:moveTo>
                      <a:pt x="26" y="15"/>
                    </a:moveTo>
                    <a:lnTo>
                      <a:pt x="11" y="27"/>
                    </a:lnTo>
                    <a:lnTo>
                      <a:pt x="0" y="15"/>
                    </a:lnTo>
                    <a:lnTo>
                      <a:pt x="13" y="0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" name="Freeform 554"/>
              <p:cNvSpPr>
                <a:spLocks/>
              </p:cNvSpPr>
              <p:nvPr/>
            </p:nvSpPr>
            <p:spPr bwMode="auto">
              <a:xfrm>
                <a:off x="1330" y="3937"/>
                <a:ext cx="5" cy="5"/>
              </a:xfrm>
              <a:custGeom>
                <a:avLst/>
                <a:gdLst>
                  <a:gd name="T0" fmla="*/ 1 w 26"/>
                  <a:gd name="T1" fmla="*/ 0 h 28"/>
                  <a:gd name="T2" fmla="*/ 1 w 26"/>
                  <a:gd name="T3" fmla="*/ 1 h 28"/>
                  <a:gd name="T4" fmla="*/ 0 w 26"/>
                  <a:gd name="T5" fmla="*/ 1 h 28"/>
                  <a:gd name="T6" fmla="*/ 0 w 26"/>
                  <a:gd name="T7" fmla="*/ 1 h 28"/>
                  <a:gd name="T8" fmla="*/ 0 w 26"/>
                  <a:gd name="T9" fmla="*/ 0 h 28"/>
                  <a:gd name="T10" fmla="*/ 0 w 26"/>
                  <a:gd name="T11" fmla="*/ 0 h 28"/>
                  <a:gd name="T12" fmla="*/ 1 w 26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8">
                    <a:moveTo>
                      <a:pt x="26" y="13"/>
                    </a:moveTo>
                    <a:lnTo>
                      <a:pt x="13" y="28"/>
                    </a:lnTo>
                    <a:lnTo>
                      <a:pt x="3" y="19"/>
                    </a:lnTo>
                    <a:lnTo>
                      <a:pt x="0" y="18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" name="Freeform 555"/>
              <p:cNvSpPr>
                <a:spLocks/>
              </p:cNvSpPr>
              <p:nvPr/>
            </p:nvSpPr>
            <p:spPr bwMode="auto">
              <a:xfrm>
                <a:off x="1326" y="3935"/>
                <a:ext cx="6" cy="5"/>
              </a:xfrm>
              <a:custGeom>
                <a:avLst/>
                <a:gdLst>
                  <a:gd name="T0" fmla="*/ 1 w 29"/>
                  <a:gd name="T1" fmla="*/ 0 h 27"/>
                  <a:gd name="T2" fmla="*/ 1 w 29"/>
                  <a:gd name="T3" fmla="*/ 1 h 27"/>
                  <a:gd name="T4" fmla="*/ 0 w 29"/>
                  <a:gd name="T5" fmla="*/ 1 h 27"/>
                  <a:gd name="T6" fmla="*/ 0 w 29"/>
                  <a:gd name="T7" fmla="*/ 1 h 27"/>
                  <a:gd name="T8" fmla="*/ 0 w 29"/>
                  <a:gd name="T9" fmla="*/ 0 h 27"/>
                  <a:gd name="T10" fmla="*/ 1 w 29"/>
                  <a:gd name="T11" fmla="*/ 0 h 27"/>
                  <a:gd name="T12" fmla="*/ 1 w 29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9" y="10"/>
                    </a:moveTo>
                    <a:lnTo>
                      <a:pt x="19" y="27"/>
                    </a:lnTo>
                    <a:lnTo>
                      <a:pt x="0" y="15"/>
                    </a:lnTo>
                    <a:lnTo>
                      <a:pt x="5" y="17"/>
                    </a:lnTo>
                    <a:lnTo>
                      <a:pt x="12" y="0"/>
                    </a:lnTo>
                    <a:lnTo>
                      <a:pt x="17" y="3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" name="Freeform 556"/>
              <p:cNvSpPr>
                <a:spLocks/>
              </p:cNvSpPr>
              <p:nvPr/>
            </p:nvSpPr>
            <p:spPr bwMode="auto">
              <a:xfrm>
                <a:off x="1324" y="3933"/>
                <a:ext cx="4" cy="5"/>
              </a:xfrm>
              <a:custGeom>
                <a:avLst/>
                <a:gdLst>
                  <a:gd name="T0" fmla="*/ 1 w 22"/>
                  <a:gd name="T1" fmla="*/ 0 h 26"/>
                  <a:gd name="T2" fmla="*/ 1 w 22"/>
                  <a:gd name="T3" fmla="*/ 1 h 26"/>
                  <a:gd name="T4" fmla="*/ 0 w 22"/>
                  <a:gd name="T5" fmla="*/ 1 h 26"/>
                  <a:gd name="T6" fmla="*/ 0 w 22"/>
                  <a:gd name="T7" fmla="*/ 1 h 26"/>
                  <a:gd name="T8" fmla="*/ 0 w 22"/>
                  <a:gd name="T9" fmla="*/ 0 h 26"/>
                  <a:gd name="T10" fmla="*/ 0 w 22"/>
                  <a:gd name="T11" fmla="*/ 0 h 26"/>
                  <a:gd name="T12" fmla="*/ 1 w 22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6">
                    <a:moveTo>
                      <a:pt x="22" y="9"/>
                    </a:moveTo>
                    <a:lnTo>
                      <a:pt x="15" y="26"/>
                    </a:lnTo>
                    <a:lnTo>
                      <a:pt x="4" y="21"/>
                    </a:lnTo>
                    <a:lnTo>
                      <a:pt x="0" y="20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" name="Freeform 557"/>
              <p:cNvSpPr>
                <a:spLocks/>
              </p:cNvSpPr>
              <p:nvPr/>
            </p:nvSpPr>
            <p:spPr bwMode="auto">
              <a:xfrm>
                <a:off x="1320" y="3932"/>
                <a:ext cx="5" cy="5"/>
              </a:xfrm>
              <a:custGeom>
                <a:avLst/>
                <a:gdLst>
                  <a:gd name="T0" fmla="*/ 1 w 23"/>
                  <a:gd name="T1" fmla="*/ 0 h 24"/>
                  <a:gd name="T2" fmla="*/ 1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0 h 24"/>
                  <a:gd name="T10" fmla="*/ 0 w 23"/>
                  <a:gd name="T11" fmla="*/ 0 h 24"/>
                  <a:gd name="T12" fmla="*/ 1 w 23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23" y="5"/>
                    </a:moveTo>
                    <a:lnTo>
                      <a:pt x="18" y="24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" name="Freeform 558"/>
              <p:cNvSpPr>
                <a:spLocks/>
              </p:cNvSpPr>
              <p:nvPr/>
            </p:nvSpPr>
            <p:spPr bwMode="auto">
              <a:xfrm>
                <a:off x="1317" y="3932"/>
                <a:ext cx="4" cy="4"/>
              </a:xfrm>
              <a:custGeom>
                <a:avLst/>
                <a:gdLst>
                  <a:gd name="T0" fmla="*/ 1 w 20"/>
                  <a:gd name="T1" fmla="*/ 0 h 21"/>
                  <a:gd name="T2" fmla="*/ 1 w 20"/>
                  <a:gd name="T3" fmla="*/ 1 h 21"/>
                  <a:gd name="T4" fmla="*/ 0 w 20"/>
                  <a:gd name="T5" fmla="*/ 1 h 21"/>
                  <a:gd name="T6" fmla="*/ 0 w 20"/>
                  <a:gd name="T7" fmla="*/ 1 h 21"/>
                  <a:gd name="T8" fmla="*/ 0 w 20"/>
                  <a:gd name="T9" fmla="*/ 0 h 21"/>
                  <a:gd name="T10" fmla="*/ 0 w 20"/>
                  <a:gd name="T11" fmla="*/ 0 h 21"/>
                  <a:gd name="T12" fmla="*/ 1 w 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20" y="2"/>
                    </a:moveTo>
                    <a:lnTo>
                      <a:pt x="17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" name="Freeform 559"/>
              <p:cNvSpPr>
                <a:spLocks/>
              </p:cNvSpPr>
              <p:nvPr/>
            </p:nvSpPr>
            <p:spPr bwMode="auto">
              <a:xfrm>
                <a:off x="1314" y="3932"/>
                <a:ext cx="4" cy="4"/>
              </a:xfrm>
              <a:custGeom>
                <a:avLst/>
                <a:gdLst>
                  <a:gd name="T0" fmla="*/ 1 w 20"/>
                  <a:gd name="T1" fmla="*/ 0 h 19"/>
                  <a:gd name="T2" fmla="*/ 1 w 20"/>
                  <a:gd name="T3" fmla="*/ 1 h 19"/>
                  <a:gd name="T4" fmla="*/ 0 w 20"/>
                  <a:gd name="T5" fmla="*/ 1 h 19"/>
                  <a:gd name="T6" fmla="*/ 0 w 20"/>
                  <a:gd name="T7" fmla="*/ 1 h 19"/>
                  <a:gd name="T8" fmla="*/ 0 w 20"/>
                  <a:gd name="T9" fmla="*/ 0 h 19"/>
                  <a:gd name="T10" fmla="*/ 0 w 20"/>
                  <a:gd name="T11" fmla="*/ 0 h 19"/>
                  <a:gd name="T12" fmla="*/ 1 w 2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9">
                    <a:moveTo>
                      <a:pt x="20" y="0"/>
                    </a:moveTo>
                    <a:lnTo>
                      <a:pt x="20" y="19"/>
                    </a:lnTo>
                    <a:lnTo>
                      <a:pt x="3" y="19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" name="Freeform 560"/>
              <p:cNvSpPr>
                <a:spLocks/>
              </p:cNvSpPr>
              <p:nvPr/>
            </p:nvSpPr>
            <p:spPr bwMode="auto">
              <a:xfrm>
                <a:off x="1310" y="3932"/>
                <a:ext cx="4" cy="4"/>
              </a:xfrm>
              <a:custGeom>
                <a:avLst/>
                <a:gdLst>
                  <a:gd name="T0" fmla="*/ 1 w 22"/>
                  <a:gd name="T1" fmla="*/ 0 h 21"/>
                  <a:gd name="T2" fmla="*/ 1 w 22"/>
                  <a:gd name="T3" fmla="*/ 1 h 21"/>
                  <a:gd name="T4" fmla="*/ 0 w 22"/>
                  <a:gd name="T5" fmla="*/ 1 h 21"/>
                  <a:gd name="T6" fmla="*/ 0 w 22"/>
                  <a:gd name="T7" fmla="*/ 1 h 21"/>
                  <a:gd name="T8" fmla="*/ 0 w 22"/>
                  <a:gd name="T9" fmla="*/ 0 h 21"/>
                  <a:gd name="T10" fmla="*/ 0 w 22"/>
                  <a:gd name="T11" fmla="*/ 0 h 21"/>
                  <a:gd name="T12" fmla="*/ 1 w 22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1">
                    <a:moveTo>
                      <a:pt x="19" y="0"/>
                    </a:moveTo>
                    <a:lnTo>
                      <a:pt x="22" y="19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" name="Freeform 561"/>
              <p:cNvSpPr>
                <a:spLocks/>
              </p:cNvSpPr>
              <p:nvPr/>
            </p:nvSpPr>
            <p:spPr bwMode="auto">
              <a:xfrm>
                <a:off x="1306" y="3932"/>
                <a:ext cx="5" cy="5"/>
              </a:xfrm>
              <a:custGeom>
                <a:avLst/>
                <a:gdLst>
                  <a:gd name="T0" fmla="*/ 1 w 23"/>
                  <a:gd name="T1" fmla="*/ 0 h 25"/>
                  <a:gd name="T2" fmla="*/ 1 w 23"/>
                  <a:gd name="T3" fmla="*/ 1 h 25"/>
                  <a:gd name="T4" fmla="*/ 0 w 23"/>
                  <a:gd name="T5" fmla="*/ 1 h 25"/>
                  <a:gd name="T6" fmla="*/ 0 w 23"/>
                  <a:gd name="T7" fmla="*/ 1 h 25"/>
                  <a:gd name="T8" fmla="*/ 0 w 23"/>
                  <a:gd name="T9" fmla="*/ 0 h 25"/>
                  <a:gd name="T10" fmla="*/ 0 w 23"/>
                  <a:gd name="T11" fmla="*/ 0 h 25"/>
                  <a:gd name="T12" fmla="*/ 1 w 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18" y="0"/>
                    </a:moveTo>
                    <a:lnTo>
                      <a:pt x="23" y="19"/>
                    </a:lnTo>
                    <a:lnTo>
                      <a:pt x="2" y="25"/>
                    </a:lnTo>
                    <a:lnTo>
                      <a:pt x="7" y="23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" name="Freeform 562"/>
              <p:cNvSpPr>
                <a:spLocks/>
              </p:cNvSpPr>
              <p:nvPr/>
            </p:nvSpPr>
            <p:spPr bwMode="auto">
              <a:xfrm>
                <a:off x="1302" y="3933"/>
                <a:ext cx="6" cy="5"/>
              </a:xfrm>
              <a:custGeom>
                <a:avLst/>
                <a:gdLst>
                  <a:gd name="T0" fmla="*/ 1 w 28"/>
                  <a:gd name="T1" fmla="*/ 0 h 24"/>
                  <a:gd name="T2" fmla="*/ 1 w 28"/>
                  <a:gd name="T3" fmla="*/ 1 h 24"/>
                  <a:gd name="T4" fmla="*/ 1 w 28"/>
                  <a:gd name="T5" fmla="*/ 1 h 24"/>
                  <a:gd name="T6" fmla="*/ 1 w 28"/>
                  <a:gd name="T7" fmla="*/ 1 h 24"/>
                  <a:gd name="T8" fmla="*/ 0 w 28"/>
                  <a:gd name="T9" fmla="*/ 0 h 24"/>
                  <a:gd name="T10" fmla="*/ 0 w 28"/>
                  <a:gd name="T11" fmla="*/ 0 h 24"/>
                  <a:gd name="T12" fmla="*/ 1 w 2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1" y="0"/>
                    </a:moveTo>
                    <a:lnTo>
                      <a:pt x="28" y="17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" name="Freeform 563"/>
              <p:cNvSpPr>
                <a:spLocks/>
              </p:cNvSpPr>
              <p:nvPr/>
            </p:nvSpPr>
            <p:spPr bwMode="auto">
              <a:xfrm>
                <a:off x="1300" y="3935"/>
                <a:ext cx="5" cy="5"/>
              </a:xfrm>
              <a:custGeom>
                <a:avLst/>
                <a:gdLst>
                  <a:gd name="T0" fmla="*/ 1 w 27"/>
                  <a:gd name="T1" fmla="*/ 0 h 28"/>
                  <a:gd name="T2" fmla="*/ 1 w 27"/>
                  <a:gd name="T3" fmla="*/ 1 h 28"/>
                  <a:gd name="T4" fmla="*/ 0 w 27"/>
                  <a:gd name="T5" fmla="*/ 1 h 28"/>
                  <a:gd name="T6" fmla="*/ 0 w 27"/>
                  <a:gd name="T7" fmla="*/ 1 h 28"/>
                  <a:gd name="T8" fmla="*/ 0 w 27"/>
                  <a:gd name="T9" fmla="*/ 0 h 28"/>
                  <a:gd name="T10" fmla="*/ 0 w 27"/>
                  <a:gd name="T11" fmla="*/ 0 h 28"/>
                  <a:gd name="T12" fmla="*/ 1 w 27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8">
                    <a:moveTo>
                      <a:pt x="17" y="0"/>
                    </a:moveTo>
                    <a:lnTo>
                      <a:pt x="27" y="17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" name="Freeform 564"/>
              <p:cNvSpPr>
                <a:spLocks/>
              </p:cNvSpPr>
              <p:nvPr/>
            </p:nvSpPr>
            <p:spPr bwMode="auto">
              <a:xfrm>
                <a:off x="1296" y="3937"/>
                <a:ext cx="6" cy="5"/>
              </a:xfrm>
              <a:custGeom>
                <a:avLst/>
                <a:gdLst>
                  <a:gd name="T0" fmla="*/ 1 w 28"/>
                  <a:gd name="T1" fmla="*/ 0 h 26"/>
                  <a:gd name="T2" fmla="*/ 1 w 28"/>
                  <a:gd name="T3" fmla="*/ 1 h 26"/>
                  <a:gd name="T4" fmla="*/ 1 w 28"/>
                  <a:gd name="T5" fmla="*/ 1 h 26"/>
                  <a:gd name="T6" fmla="*/ 1 w 28"/>
                  <a:gd name="T7" fmla="*/ 1 h 26"/>
                  <a:gd name="T8" fmla="*/ 0 w 28"/>
                  <a:gd name="T9" fmla="*/ 0 h 26"/>
                  <a:gd name="T10" fmla="*/ 0 w 28"/>
                  <a:gd name="T11" fmla="*/ 0 h 26"/>
                  <a:gd name="T12" fmla="*/ 1 w 28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16" y="0"/>
                    </a:moveTo>
                    <a:lnTo>
                      <a:pt x="28" y="15"/>
                    </a:lnTo>
                    <a:lnTo>
                      <a:pt x="14" y="26"/>
                    </a:lnTo>
                    <a:lnTo>
                      <a:pt x="15" y="2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" name="Freeform 565"/>
              <p:cNvSpPr>
                <a:spLocks/>
              </p:cNvSpPr>
              <p:nvPr/>
            </p:nvSpPr>
            <p:spPr bwMode="auto">
              <a:xfrm>
                <a:off x="1294" y="3939"/>
                <a:ext cx="5" cy="6"/>
              </a:xfrm>
              <a:custGeom>
                <a:avLst/>
                <a:gdLst>
                  <a:gd name="T0" fmla="*/ 0 w 27"/>
                  <a:gd name="T1" fmla="*/ 0 h 26"/>
                  <a:gd name="T2" fmla="*/ 1 w 27"/>
                  <a:gd name="T3" fmla="*/ 1 h 26"/>
                  <a:gd name="T4" fmla="*/ 1 w 27"/>
                  <a:gd name="T5" fmla="*/ 1 h 26"/>
                  <a:gd name="T6" fmla="*/ 1 w 27"/>
                  <a:gd name="T7" fmla="*/ 1 h 26"/>
                  <a:gd name="T8" fmla="*/ 0 w 27"/>
                  <a:gd name="T9" fmla="*/ 1 h 26"/>
                  <a:gd name="T10" fmla="*/ 0 w 27"/>
                  <a:gd name="T11" fmla="*/ 1 h 26"/>
                  <a:gd name="T12" fmla="*/ 0 w 27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6">
                    <a:moveTo>
                      <a:pt x="12" y="0"/>
                    </a:moveTo>
                    <a:lnTo>
                      <a:pt x="27" y="12"/>
                    </a:lnTo>
                    <a:lnTo>
                      <a:pt x="15" y="26"/>
                    </a:lnTo>
                    <a:lnTo>
                      <a:pt x="0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" name="Freeform 566"/>
              <p:cNvSpPr>
                <a:spLocks/>
              </p:cNvSpPr>
              <p:nvPr/>
            </p:nvSpPr>
            <p:spPr bwMode="auto">
              <a:xfrm>
                <a:off x="1291" y="3942"/>
                <a:ext cx="6" cy="5"/>
              </a:xfrm>
              <a:custGeom>
                <a:avLst/>
                <a:gdLst>
                  <a:gd name="T0" fmla="*/ 1 w 28"/>
                  <a:gd name="T1" fmla="*/ 0 h 25"/>
                  <a:gd name="T2" fmla="*/ 1 w 28"/>
                  <a:gd name="T3" fmla="*/ 0 h 25"/>
                  <a:gd name="T4" fmla="*/ 1 w 28"/>
                  <a:gd name="T5" fmla="*/ 1 h 25"/>
                  <a:gd name="T6" fmla="*/ 1 w 28"/>
                  <a:gd name="T7" fmla="*/ 1 h 25"/>
                  <a:gd name="T8" fmla="*/ 0 w 28"/>
                  <a:gd name="T9" fmla="*/ 1 h 25"/>
                  <a:gd name="T10" fmla="*/ 0 w 28"/>
                  <a:gd name="T11" fmla="*/ 1 h 25"/>
                  <a:gd name="T12" fmla="*/ 1 w 28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5">
                    <a:moveTo>
                      <a:pt x="13" y="0"/>
                    </a:moveTo>
                    <a:lnTo>
                      <a:pt x="28" y="12"/>
                    </a:lnTo>
                    <a:lnTo>
                      <a:pt x="19" y="24"/>
                    </a:lnTo>
                    <a:lnTo>
                      <a:pt x="18" y="2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" name="Freeform 567"/>
              <p:cNvSpPr>
                <a:spLocks/>
              </p:cNvSpPr>
              <p:nvPr/>
            </p:nvSpPr>
            <p:spPr bwMode="auto">
              <a:xfrm>
                <a:off x="1290" y="3945"/>
                <a:ext cx="5" cy="6"/>
              </a:xfrm>
              <a:custGeom>
                <a:avLst/>
                <a:gdLst>
                  <a:gd name="T0" fmla="*/ 0 w 27"/>
                  <a:gd name="T1" fmla="*/ 0 h 31"/>
                  <a:gd name="T2" fmla="*/ 1 w 27"/>
                  <a:gd name="T3" fmla="*/ 0 h 31"/>
                  <a:gd name="T4" fmla="*/ 1 w 27"/>
                  <a:gd name="T5" fmla="*/ 1 h 31"/>
                  <a:gd name="T6" fmla="*/ 1 w 27"/>
                  <a:gd name="T7" fmla="*/ 1 h 31"/>
                  <a:gd name="T8" fmla="*/ 0 w 27"/>
                  <a:gd name="T9" fmla="*/ 1 h 31"/>
                  <a:gd name="T10" fmla="*/ 0 w 27"/>
                  <a:gd name="T11" fmla="*/ 1 h 31"/>
                  <a:gd name="T12" fmla="*/ 0 w 27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10" y="0"/>
                    </a:moveTo>
                    <a:lnTo>
                      <a:pt x="27" y="10"/>
                    </a:lnTo>
                    <a:lnTo>
                      <a:pt x="15" y="31"/>
                    </a:lnTo>
                    <a:lnTo>
                      <a:pt x="17" y="26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" name="Freeform 568"/>
              <p:cNvSpPr>
                <a:spLocks/>
              </p:cNvSpPr>
              <p:nvPr/>
            </p:nvSpPr>
            <p:spPr bwMode="auto">
              <a:xfrm>
                <a:off x="1288" y="3949"/>
                <a:ext cx="5" cy="5"/>
              </a:xfrm>
              <a:custGeom>
                <a:avLst/>
                <a:gdLst>
                  <a:gd name="T0" fmla="*/ 0 w 27"/>
                  <a:gd name="T1" fmla="*/ 0 h 26"/>
                  <a:gd name="T2" fmla="*/ 1 w 27"/>
                  <a:gd name="T3" fmla="*/ 0 h 26"/>
                  <a:gd name="T4" fmla="*/ 1 w 27"/>
                  <a:gd name="T5" fmla="*/ 1 h 26"/>
                  <a:gd name="T6" fmla="*/ 1 w 27"/>
                  <a:gd name="T7" fmla="*/ 1 h 26"/>
                  <a:gd name="T8" fmla="*/ 0 w 27"/>
                  <a:gd name="T9" fmla="*/ 1 h 26"/>
                  <a:gd name="T10" fmla="*/ 0 w 27"/>
                  <a:gd name="T11" fmla="*/ 1 h 26"/>
                  <a:gd name="T12" fmla="*/ 0 w 27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6">
                    <a:moveTo>
                      <a:pt x="10" y="0"/>
                    </a:moveTo>
                    <a:lnTo>
                      <a:pt x="27" y="8"/>
                    </a:lnTo>
                    <a:lnTo>
                      <a:pt x="24" y="16"/>
                    </a:lnTo>
                    <a:lnTo>
                      <a:pt x="21" y="2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" name="Freeform 569"/>
              <p:cNvSpPr>
                <a:spLocks/>
              </p:cNvSpPr>
              <p:nvPr/>
            </p:nvSpPr>
            <p:spPr bwMode="auto">
              <a:xfrm>
                <a:off x="1287" y="3953"/>
                <a:ext cx="5" cy="4"/>
              </a:xfrm>
              <a:custGeom>
                <a:avLst/>
                <a:gdLst>
                  <a:gd name="T0" fmla="*/ 0 w 25"/>
                  <a:gd name="T1" fmla="*/ 0 h 24"/>
                  <a:gd name="T2" fmla="*/ 1 w 25"/>
                  <a:gd name="T3" fmla="*/ 0 h 24"/>
                  <a:gd name="T4" fmla="*/ 1 w 25"/>
                  <a:gd name="T5" fmla="*/ 1 h 24"/>
                  <a:gd name="T6" fmla="*/ 1 w 25"/>
                  <a:gd name="T7" fmla="*/ 1 h 24"/>
                  <a:gd name="T8" fmla="*/ 0 w 25"/>
                  <a:gd name="T9" fmla="*/ 1 h 24"/>
                  <a:gd name="T10" fmla="*/ 0 w 25"/>
                  <a:gd name="T11" fmla="*/ 1 h 24"/>
                  <a:gd name="T12" fmla="*/ 0 w 25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4">
                    <a:moveTo>
                      <a:pt x="6" y="0"/>
                    </a:moveTo>
                    <a:lnTo>
                      <a:pt x="25" y="4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" name="Freeform 570"/>
              <p:cNvSpPr>
                <a:spLocks/>
              </p:cNvSpPr>
              <p:nvPr/>
            </p:nvSpPr>
            <p:spPr bwMode="auto">
              <a:xfrm>
                <a:off x="1286" y="3956"/>
                <a:ext cx="5" cy="5"/>
              </a:xfrm>
              <a:custGeom>
                <a:avLst/>
                <a:gdLst>
                  <a:gd name="T0" fmla="*/ 0 w 21"/>
                  <a:gd name="T1" fmla="*/ 0 h 22"/>
                  <a:gd name="T2" fmla="*/ 1 w 21"/>
                  <a:gd name="T3" fmla="*/ 0 h 22"/>
                  <a:gd name="T4" fmla="*/ 1 w 21"/>
                  <a:gd name="T5" fmla="*/ 1 h 22"/>
                  <a:gd name="T6" fmla="*/ 1 w 21"/>
                  <a:gd name="T7" fmla="*/ 1 h 22"/>
                  <a:gd name="T8" fmla="*/ 0 w 21"/>
                  <a:gd name="T9" fmla="*/ 1 h 22"/>
                  <a:gd name="T10" fmla="*/ 0 w 21"/>
                  <a:gd name="T11" fmla="*/ 1 h 22"/>
                  <a:gd name="T12" fmla="*/ 0 w 2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2" y="0"/>
                    </a:moveTo>
                    <a:lnTo>
                      <a:pt x="21" y="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" name="Freeform 571"/>
              <p:cNvSpPr>
                <a:spLocks/>
              </p:cNvSpPr>
              <p:nvPr/>
            </p:nvSpPr>
            <p:spPr bwMode="auto">
              <a:xfrm>
                <a:off x="1286" y="3960"/>
                <a:ext cx="4" cy="4"/>
              </a:xfrm>
              <a:custGeom>
                <a:avLst/>
                <a:gdLst>
                  <a:gd name="T0" fmla="*/ 0 w 21"/>
                  <a:gd name="T1" fmla="*/ 0 h 20"/>
                  <a:gd name="T2" fmla="*/ 1 w 21"/>
                  <a:gd name="T3" fmla="*/ 0 h 20"/>
                  <a:gd name="T4" fmla="*/ 1 w 21"/>
                  <a:gd name="T5" fmla="*/ 1 h 20"/>
                  <a:gd name="T6" fmla="*/ 1 w 21"/>
                  <a:gd name="T7" fmla="*/ 1 h 20"/>
                  <a:gd name="T8" fmla="*/ 0 w 21"/>
                  <a:gd name="T9" fmla="*/ 1 h 20"/>
                  <a:gd name="T10" fmla="*/ 0 w 21"/>
                  <a:gd name="T11" fmla="*/ 1 h 20"/>
                  <a:gd name="T12" fmla="*/ 0 w 2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2" y="0"/>
                    </a:moveTo>
                    <a:lnTo>
                      <a:pt x="21" y="0"/>
                    </a:lnTo>
                    <a:lnTo>
                      <a:pt x="20" y="20"/>
                    </a:lnTo>
                    <a:lnTo>
                      <a:pt x="0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" name="Freeform 572"/>
              <p:cNvSpPr>
                <a:spLocks/>
              </p:cNvSpPr>
              <p:nvPr/>
            </p:nvSpPr>
            <p:spPr bwMode="auto">
              <a:xfrm>
                <a:off x="1286" y="3964"/>
                <a:ext cx="4" cy="4"/>
              </a:xfrm>
              <a:custGeom>
                <a:avLst/>
                <a:gdLst>
                  <a:gd name="T0" fmla="*/ 0 w 21"/>
                  <a:gd name="T1" fmla="*/ 0 h 21"/>
                  <a:gd name="T2" fmla="*/ 1 w 21"/>
                  <a:gd name="T3" fmla="*/ 0 h 21"/>
                  <a:gd name="T4" fmla="*/ 1 w 21"/>
                  <a:gd name="T5" fmla="*/ 1 h 21"/>
                  <a:gd name="T6" fmla="*/ 1 w 21"/>
                  <a:gd name="T7" fmla="*/ 1 h 21"/>
                  <a:gd name="T8" fmla="*/ 0 w 21"/>
                  <a:gd name="T9" fmla="*/ 1 h 21"/>
                  <a:gd name="T10" fmla="*/ 0 w 21"/>
                  <a:gd name="T11" fmla="*/ 1 h 21"/>
                  <a:gd name="T12" fmla="*/ 0 w 21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20" y="0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" name="Freeform 573"/>
              <p:cNvSpPr>
                <a:spLocks/>
              </p:cNvSpPr>
              <p:nvPr/>
            </p:nvSpPr>
            <p:spPr bwMode="auto">
              <a:xfrm>
                <a:off x="1286" y="3968"/>
                <a:ext cx="5" cy="5"/>
              </a:xfrm>
              <a:custGeom>
                <a:avLst/>
                <a:gdLst>
                  <a:gd name="T0" fmla="*/ 0 w 21"/>
                  <a:gd name="T1" fmla="*/ 0 h 24"/>
                  <a:gd name="T2" fmla="*/ 1 w 21"/>
                  <a:gd name="T3" fmla="*/ 0 h 24"/>
                  <a:gd name="T4" fmla="*/ 1 w 21"/>
                  <a:gd name="T5" fmla="*/ 1 h 24"/>
                  <a:gd name="T6" fmla="*/ 1 w 21"/>
                  <a:gd name="T7" fmla="*/ 1 h 24"/>
                  <a:gd name="T8" fmla="*/ 0 w 21"/>
                  <a:gd name="T9" fmla="*/ 1 h 24"/>
                  <a:gd name="T10" fmla="*/ 0 w 21"/>
                  <a:gd name="T11" fmla="*/ 1 h 24"/>
                  <a:gd name="T12" fmla="*/ 0 w 21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4">
                    <a:moveTo>
                      <a:pt x="0" y="2"/>
                    </a:moveTo>
                    <a:lnTo>
                      <a:pt x="19" y="0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" name="Freeform 574"/>
              <p:cNvSpPr>
                <a:spLocks/>
              </p:cNvSpPr>
              <p:nvPr/>
            </p:nvSpPr>
            <p:spPr bwMode="auto">
              <a:xfrm>
                <a:off x="1287" y="3971"/>
                <a:ext cx="5" cy="5"/>
              </a:xfrm>
              <a:custGeom>
                <a:avLst/>
                <a:gdLst>
                  <a:gd name="T0" fmla="*/ 0 w 28"/>
                  <a:gd name="T1" fmla="*/ 0 h 25"/>
                  <a:gd name="T2" fmla="*/ 1 w 28"/>
                  <a:gd name="T3" fmla="*/ 0 h 25"/>
                  <a:gd name="T4" fmla="*/ 1 w 28"/>
                  <a:gd name="T5" fmla="*/ 1 h 25"/>
                  <a:gd name="T6" fmla="*/ 1 w 28"/>
                  <a:gd name="T7" fmla="*/ 1 h 25"/>
                  <a:gd name="T8" fmla="*/ 0 w 28"/>
                  <a:gd name="T9" fmla="*/ 1 h 25"/>
                  <a:gd name="T10" fmla="*/ 0 w 28"/>
                  <a:gd name="T11" fmla="*/ 1 h 25"/>
                  <a:gd name="T12" fmla="*/ 0 w 28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5">
                    <a:moveTo>
                      <a:pt x="0" y="5"/>
                    </a:moveTo>
                    <a:lnTo>
                      <a:pt x="19" y="0"/>
                    </a:lnTo>
                    <a:lnTo>
                      <a:pt x="28" y="25"/>
                    </a:lnTo>
                    <a:lnTo>
                      <a:pt x="24" y="17"/>
                    </a:lnTo>
                    <a:lnTo>
                      <a:pt x="7" y="24"/>
                    </a:lnTo>
                    <a:lnTo>
                      <a:pt x="4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" name="Freeform 575"/>
              <p:cNvSpPr>
                <a:spLocks/>
              </p:cNvSpPr>
              <p:nvPr/>
            </p:nvSpPr>
            <p:spPr bwMode="auto">
              <a:xfrm>
                <a:off x="1288" y="3975"/>
                <a:ext cx="5" cy="5"/>
              </a:xfrm>
              <a:custGeom>
                <a:avLst/>
                <a:gdLst>
                  <a:gd name="T0" fmla="*/ 0 w 24"/>
                  <a:gd name="T1" fmla="*/ 0 h 28"/>
                  <a:gd name="T2" fmla="*/ 1 w 24"/>
                  <a:gd name="T3" fmla="*/ 0 h 28"/>
                  <a:gd name="T4" fmla="*/ 1 w 24"/>
                  <a:gd name="T5" fmla="*/ 0 h 28"/>
                  <a:gd name="T6" fmla="*/ 1 w 24"/>
                  <a:gd name="T7" fmla="*/ 1 h 28"/>
                  <a:gd name="T8" fmla="*/ 0 w 24"/>
                  <a:gd name="T9" fmla="*/ 1 h 28"/>
                  <a:gd name="T10" fmla="*/ 0 w 24"/>
                  <a:gd name="T11" fmla="*/ 1 h 28"/>
                  <a:gd name="T12" fmla="*/ 0 w 24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8">
                    <a:moveTo>
                      <a:pt x="0" y="7"/>
                    </a:moveTo>
                    <a:lnTo>
                      <a:pt x="17" y="0"/>
                    </a:lnTo>
                    <a:lnTo>
                      <a:pt x="23" y="13"/>
                    </a:lnTo>
                    <a:lnTo>
                      <a:pt x="24" y="16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" name="Freeform 576"/>
              <p:cNvSpPr>
                <a:spLocks/>
              </p:cNvSpPr>
              <p:nvPr/>
            </p:nvSpPr>
            <p:spPr bwMode="auto">
              <a:xfrm>
                <a:off x="1290" y="3978"/>
                <a:ext cx="5" cy="5"/>
              </a:xfrm>
              <a:custGeom>
                <a:avLst/>
                <a:gdLst>
                  <a:gd name="T0" fmla="*/ 0 w 28"/>
                  <a:gd name="T1" fmla="*/ 0 h 26"/>
                  <a:gd name="T2" fmla="*/ 1 w 28"/>
                  <a:gd name="T3" fmla="*/ 0 h 26"/>
                  <a:gd name="T4" fmla="*/ 1 w 28"/>
                  <a:gd name="T5" fmla="*/ 1 h 26"/>
                  <a:gd name="T6" fmla="*/ 1 w 28"/>
                  <a:gd name="T7" fmla="*/ 1 h 26"/>
                  <a:gd name="T8" fmla="*/ 0 w 28"/>
                  <a:gd name="T9" fmla="*/ 1 h 26"/>
                  <a:gd name="T10" fmla="*/ 0 w 28"/>
                  <a:gd name="T11" fmla="*/ 1 h 26"/>
                  <a:gd name="T12" fmla="*/ 0 w 28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9"/>
                    </a:moveTo>
                    <a:lnTo>
                      <a:pt x="17" y="0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" name="Freeform 577"/>
              <p:cNvSpPr>
                <a:spLocks/>
              </p:cNvSpPr>
              <p:nvPr/>
            </p:nvSpPr>
            <p:spPr bwMode="auto">
              <a:xfrm>
                <a:off x="1292" y="3981"/>
                <a:ext cx="5" cy="5"/>
              </a:xfrm>
              <a:custGeom>
                <a:avLst/>
                <a:gdLst>
                  <a:gd name="T0" fmla="*/ 0 w 26"/>
                  <a:gd name="T1" fmla="*/ 0 h 27"/>
                  <a:gd name="T2" fmla="*/ 1 w 26"/>
                  <a:gd name="T3" fmla="*/ 0 h 27"/>
                  <a:gd name="T4" fmla="*/ 1 w 26"/>
                  <a:gd name="T5" fmla="*/ 1 h 27"/>
                  <a:gd name="T6" fmla="*/ 1 w 26"/>
                  <a:gd name="T7" fmla="*/ 1 h 27"/>
                  <a:gd name="T8" fmla="*/ 0 w 26"/>
                  <a:gd name="T9" fmla="*/ 1 h 27"/>
                  <a:gd name="T10" fmla="*/ 0 w 26"/>
                  <a:gd name="T11" fmla="*/ 1 h 27"/>
                  <a:gd name="T12" fmla="*/ 0 w 26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7">
                    <a:moveTo>
                      <a:pt x="0" y="12"/>
                    </a:moveTo>
                    <a:lnTo>
                      <a:pt x="15" y="0"/>
                    </a:lnTo>
                    <a:lnTo>
                      <a:pt x="26" y="15"/>
                    </a:lnTo>
                    <a:lnTo>
                      <a:pt x="11" y="2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" name="Freeform 578"/>
              <p:cNvSpPr>
                <a:spLocks/>
              </p:cNvSpPr>
              <p:nvPr/>
            </p:nvSpPr>
            <p:spPr bwMode="auto">
              <a:xfrm>
                <a:off x="1294" y="3984"/>
                <a:ext cx="5" cy="5"/>
              </a:xfrm>
              <a:custGeom>
                <a:avLst/>
                <a:gdLst>
                  <a:gd name="T0" fmla="*/ 0 w 26"/>
                  <a:gd name="T1" fmla="*/ 0 h 26"/>
                  <a:gd name="T2" fmla="*/ 1 w 26"/>
                  <a:gd name="T3" fmla="*/ 0 h 26"/>
                  <a:gd name="T4" fmla="*/ 1 w 26"/>
                  <a:gd name="T5" fmla="*/ 0 h 26"/>
                  <a:gd name="T6" fmla="*/ 1 w 26"/>
                  <a:gd name="T7" fmla="*/ 0 h 26"/>
                  <a:gd name="T8" fmla="*/ 1 w 26"/>
                  <a:gd name="T9" fmla="*/ 1 h 26"/>
                  <a:gd name="T10" fmla="*/ 1 w 26"/>
                  <a:gd name="T11" fmla="*/ 1 h 26"/>
                  <a:gd name="T12" fmla="*/ 0 w 26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5" y="0"/>
                    </a:lnTo>
                    <a:lnTo>
                      <a:pt x="26" y="12"/>
                    </a:lnTo>
                    <a:lnTo>
                      <a:pt x="14" y="2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" name="Freeform 579"/>
              <p:cNvSpPr>
                <a:spLocks/>
              </p:cNvSpPr>
              <p:nvPr/>
            </p:nvSpPr>
            <p:spPr bwMode="auto">
              <a:xfrm>
                <a:off x="1297" y="3986"/>
                <a:ext cx="5" cy="6"/>
              </a:xfrm>
              <a:custGeom>
                <a:avLst/>
                <a:gdLst>
                  <a:gd name="T0" fmla="*/ 0 w 25"/>
                  <a:gd name="T1" fmla="*/ 1 h 27"/>
                  <a:gd name="T2" fmla="*/ 0 w 25"/>
                  <a:gd name="T3" fmla="*/ 0 h 27"/>
                  <a:gd name="T4" fmla="*/ 1 w 25"/>
                  <a:gd name="T5" fmla="*/ 0 h 27"/>
                  <a:gd name="T6" fmla="*/ 1 w 25"/>
                  <a:gd name="T7" fmla="*/ 0 h 27"/>
                  <a:gd name="T8" fmla="*/ 1 w 25"/>
                  <a:gd name="T9" fmla="*/ 1 h 27"/>
                  <a:gd name="T10" fmla="*/ 1 w 25"/>
                  <a:gd name="T11" fmla="*/ 1 h 27"/>
                  <a:gd name="T12" fmla="*/ 0 w 25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7">
                    <a:moveTo>
                      <a:pt x="0" y="14"/>
                    </a:moveTo>
                    <a:lnTo>
                      <a:pt x="12" y="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" name="Freeform 580"/>
              <p:cNvSpPr>
                <a:spLocks/>
              </p:cNvSpPr>
              <p:nvPr/>
            </p:nvSpPr>
            <p:spPr bwMode="auto">
              <a:xfrm>
                <a:off x="1300" y="3988"/>
                <a:ext cx="6" cy="5"/>
              </a:xfrm>
              <a:custGeom>
                <a:avLst/>
                <a:gdLst>
                  <a:gd name="T0" fmla="*/ 0 w 33"/>
                  <a:gd name="T1" fmla="*/ 1 h 25"/>
                  <a:gd name="T2" fmla="*/ 0 w 33"/>
                  <a:gd name="T3" fmla="*/ 0 h 25"/>
                  <a:gd name="T4" fmla="*/ 1 w 33"/>
                  <a:gd name="T5" fmla="*/ 0 h 25"/>
                  <a:gd name="T6" fmla="*/ 1 w 33"/>
                  <a:gd name="T7" fmla="*/ 0 h 25"/>
                  <a:gd name="T8" fmla="*/ 1 w 33"/>
                  <a:gd name="T9" fmla="*/ 1 h 25"/>
                  <a:gd name="T10" fmla="*/ 0 w 33"/>
                  <a:gd name="T11" fmla="*/ 1 h 25"/>
                  <a:gd name="T12" fmla="*/ 0 w 33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0" y="16"/>
                    </a:moveTo>
                    <a:lnTo>
                      <a:pt x="10" y="0"/>
                    </a:lnTo>
                    <a:lnTo>
                      <a:pt x="33" y="12"/>
                    </a:lnTo>
                    <a:lnTo>
                      <a:pt x="24" y="8"/>
                    </a:lnTo>
                    <a:lnTo>
                      <a:pt x="17" y="25"/>
                    </a:lnTo>
                    <a:lnTo>
                      <a:pt x="9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" name="Freeform 581"/>
              <p:cNvSpPr>
                <a:spLocks/>
              </p:cNvSpPr>
              <p:nvPr/>
            </p:nvSpPr>
            <p:spPr bwMode="auto">
              <a:xfrm>
                <a:off x="1303" y="3990"/>
                <a:ext cx="5" cy="5"/>
              </a:xfrm>
              <a:custGeom>
                <a:avLst/>
                <a:gdLst>
                  <a:gd name="T0" fmla="*/ 0 w 22"/>
                  <a:gd name="T1" fmla="*/ 1 h 27"/>
                  <a:gd name="T2" fmla="*/ 0 w 22"/>
                  <a:gd name="T3" fmla="*/ 0 h 27"/>
                  <a:gd name="T4" fmla="*/ 1 w 22"/>
                  <a:gd name="T5" fmla="*/ 0 h 27"/>
                  <a:gd name="T6" fmla="*/ 1 w 22"/>
                  <a:gd name="T7" fmla="*/ 0 h 27"/>
                  <a:gd name="T8" fmla="*/ 1 w 22"/>
                  <a:gd name="T9" fmla="*/ 1 h 27"/>
                  <a:gd name="T10" fmla="*/ 1 w 22"/>
                  <a:gd name="T11" fmla="*/ 1 h 27"/>
                  <a:gd name="T12" fmla="*/ 0 w 22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7">
                    <a:moveTo>
                      <a:pt x="0" y="17"/>
                    </a:moveTo>
                    <a:lnTo>
                      <a:pt x="7" y="0"/>
                    </a:lnTo>
                    <a:lnTo>
                      <a:pt x="18" y="5"/>
                    </a:lnTo>
                    <a:lnTo>
                      <a:pt x="22" y="6"/>
                    </a:lnTo>
                    <a:lnTo>
                      <a:pt x="17" y="25"/>
                    </a:lnTo>
                    <a:lnTo>
                      <a:pt x="21" y="2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" name="Freeform 582"/>
              <p:cNvSpPr>
                <a:spLocks/>
              </p:cNvSpPr>
              <p:nvPr/>
            </p:nvSpPr>
            <p:spPr bwMode="auto">
              <a:xfrm>
                <a:off x="1307" y="3991"/>
                <a:ext cx="4" cy="5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0 h 24"/>
                  <a:gd name="T4" fmla="*/ 1 w 23"/>
                  <a:gd name="T5" fmla="*/ 0 h 24"/>
                  <a:gd name="T6" fmla="*/ 1 w 23"/>
                  <a:gd name="T7" fmla="*/ 0 h 24"/>
                  <a:gd name="T8" fmla="*/ 1 w 23"/>
                  <a:gd name="T9" fmla="*/ 1 h 24"/>
                  <a:gd name="T10" fmla="*/ 1 w 23"/>
                  <a:gd name="T11" fmla="*/ 1 h 24"/>
                  <a:gd name="T12" fmla="*/ 0 w 23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0" y="19"/>
                    </a:moveTo>
                    <a:lnTo>
                      <a:pt x="5" y="0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" name="Freeform 583"/>
              <p:cNvSpPr>
                <a:spLocks/>
              </p:cNvSpPr>
              <p:nvPr/>
            </p:nvSpPr>
            <p:spPr bwMode="auto">
              <a:xfrm>
                <a:off x="1310" y="3992"/>
                <a:ext cx="4" cy="5"/>
              </a:xfrm>
              <a:custGeom>
                <a:avLst/>
                <a:gdLst>
                  <a:gd name="T0" fmla="*/ 0 w 21"/>
                  <a:gd name="T1" fmla="*/ 1 h 22"/>
                  <a:gd name="T2" fmla="*/ 0 w 21"/>
                  <a:gd name="T3" fmla="*/ 0 h 22"/>
                  <a:gd name="T4" fmla="*/ 1 w 21"/>
                  <a:gd name="T5" fmla="*/ 0 h 22"/>
                  <a:gd name="T6" fmla="*/ 1 w 21"/>
                  <a:gd name="T7" fmla="*/ 0 h 22"/>
                  <a:gd name="T8" fmla="*/ 1 w 21"/>
                  <a:gd name="T9" fmla="*/ 1 h 22"/>
                  <a:gd name="T10" fmla="*/ 1 w 21"/>
                  <a:gd name="T11" fmla="*/ 1 h 22"/>
                  <a:gd name="T12" fmla="*/ 0 w 21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19"/>
                    </a:moveTo>
                    <a:lnTo>
                      <a:pt x="3" y="0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" name="Freeform 584"/>
              <p:cNvSpPr>
                <a:spLocks/>
              </p:cNvSpPr>
              <p:nvPr/>
            </p:nvSpPr>
            <p:spPr bwMode="auto">
              <a:xfrm>
                <a:off x="1314" y="3993"/>
                <a:ext cx="4" cy="4"/>
              </a:xfrm>
              <a:custGeom>
                <a:avLst/>
                <a:gdLst>
                  <a:gd name="T0" fmla="*/ 0 w 18"/>
                  <a:gd name="T1" fmla="*/ 1 h 20"/>
                  <a:gd name="T2" fmla="*/ 0 w 18"/>
                  <a:gd name="T3" fmla="*/ 0 h 20"/>
                  <a:gd name="T4" fmla="*/ 1 w 18"/>
                  <a:gd name="T5" fmla="*/ 0 h 20"/>
                  <a:gd name="T6" fmla="*/ 1 w 18"/>
                  <a:gd name="T7" fmla="*/ 0 h 20"/>
                  <a:gd name="T8" fmla="*/ 1 w 18"/>
                  <a:gd name="T9" fmla="*/ 1 h 20"/>
                  <a:gd name="T10" fmla="*/ 1 w 18"/>
                  <a:gd name="T11" fmla="*/ 1 h 20"/>
                  <a:gd name="T12" fmla="*/ 0 w 18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0">
                    <a:moveTo>
                      <a:pt x="0" y="2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" name="Freeform 585"/>
              <p:cNvSpPr>
                <a:spLocks/>
              </p:cNvSpPr>
              <p:nvPr/>
            </p:nvSpPr>
            <p:spPr bwMode="auto">
              <a:xfrm>
                <a:off x="1317" y="3992"/>
                <a:ext cx="5" cy="5"/>
              </a:xfrm>
              <a:custGeom>
                <a:avLst/>
                <a:gdLst>
                  <a:gd name="T0" fmla="*/ 0 w 22"/>
                  <a:gd name="T1" fmla="*/ 1 h 22"/>
                  <a:gd name="T2" fmla="*/ 0 w 22"/>
                  <a:gd name="T3" fmla="*/ 0 h 22"/>
                  <a:gd name="T4" fmla="*/ 1 w 22"/>
                  <a:gd name="T5" fmla="*/ 0 h 22"/>
                  <a:gd name="T6" fmla="*/ 1 w 22"/>
                  <a:gd name="T7" fmla="*/ 0 h 22"/>
                  <a:gd name="T8" fmla="*/ 1 w 22"/>
                  <a:gd name="T9" fmla="*/ 1 h 22"/>
                  <a:gd name="T10" fmla="*/ 1 w 22"/>
                  <a:gd name="T11" fmla="*/ 1 h 22"/>
                  <a:gd name="T12" fmla="*/ 0 w 22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3" y="22"/>
                    </a:moveTo>
                    <a:lnTo>
                      <a:pt x="0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" name="Freeform 586"/>
              <p:cNvSpPr>
                <a:spLocks/>
              </p:cNvSpPr>
              <p:nvPr/>
            </p:nvSpPr>
            <p:spPr bwMode="auto">
              <a:xfrm>
                <a:off x="1320" y="3991"/>
                <a:ext cx="5" cy="5"/>
              </a:xfrm>
              <a:custGeom>
                <a:avLst/>
                <a:gdLst>
                  <a:gd name="T0" fmla="*/ 0 w 23"/>
                  <a:gd name="T1" fmla="*/ 1 h 25"/>
                  <a:gd name="T2" fmla="*/ 0 w 23"/>
                  <a:gd name="T3" fmla="*/ 0 h 25"/>
                  <a:gd name="T4" fmla="*/ 1 w 23"/>
                  <a:gd name="T5" fmla="*/ 0 h 25"/>
                  <a:gd name="T6" fmla="*/ 1 w 23"/>
                  <a:gd name="T7" fmla="*/ 0 h 25"/>
                  <a:gd name="T8" fmla="*/ 1 w 23"/>
                  <a:gd name="T9" fmla="*/ 1 h 25"/>
                  <a:gd name="T10" fmla="*/ 1 w 23"/>
                  <a:gd name="T11" fmla="*/ 1 h 25"/>
                  <a:gd name="T12" fmla="*/ 0 w 23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5" y="25"/>
                    </a:moveTo>
                    <a:lnTo>
                      <a:pt x="0" y="6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23" y="19"/>
                    </a:lnTo>
                    <a:lnTo>
                      <a:pt x="17" y="22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" name="Freeform 587"/>
              <p:cNvSpPr>
                <a:spLocks/>
              </p:cNvSpPr>
              <p:nvPr/>
            </p:nvSpPr>
            <p:spPr bwMode="auto">
              <a:xfrm>
                <a:off x="1324" y="3990"/>
                <a:ext cx="5" cy="5"/>
              </a:xfrm>
              <a:custGeom>
                <a:avLst/>
                <a:gdLst>
                  <a:gd name="T0" fmla="*/ 0 w 28"/>
                  <a:gd name="T1" fmla="*/ 1 h 24"/>
                  <a:gd name="T2" fmla="*/ 0 w 28"/>
                  <a:gd name="T3" fmla="*/ 0 h 24"/>
                  <a:gd name="T4" fmla="*/ 0 w 28"/>
                  <a:gd name="T5" fmla="*/ 0 h 24"/>
                  <a:gd name="T6" fmla="*/ 1 w 28"/>
                  <a:gd name="T7" fmla="*/ 0 h 24"/>
                  <a:gd name="T8" fmla="*/ 1 w 28"/>
                  <a:gd name="T9" fmla="*/ 1 h 24"/>
                  <a:gd name="T10" fmla="*/ 1 w 28"/>
                  <a:gd name="T11" fmla="*/ 1 h 24"/>
                  <a:gd name="T12" fmla="*/ 0 w 28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7" y="24"/>
                    </a:moveTo>
                    <a:lnTo>
                      <a:pt x="0" y="7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25" y="17"/>
                    </a:lnTo>
                    <a:lnTo>
                      <a:pt x="28" y="16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" name="Freeform 588"/>
              <p:cNvSpPr>
                <a:spLocks/>
              </p:cNvSpPr>
              <p:nvPr/>
            </p:nvSpPr>
            <p:spPr bwMode="auto">
              <a:xfrm>
                <a:off x="1327" y="3988"/>
                <a:ext cx="5" cy="5"/>
              </a:xfrm>
              <a:custGeom>
                <a:avLst/>
                <a:gdLst>
                  <a:gd name="T0" fmla="*/ 0 w 25"/>
                  <a:gd name="T1" fmla="*/ 1 h 29"/>
                  <a:gd name="T2" fmla="*/ 0 w 25"/>
                  <a:gd name="T3" fmla="*/ 0 h 29"/>
                  <a:gd name="T4" fmla="*/ 1 w 25"/>
                  <a:gd name="T5" fmla="*/ 0 h 29"/>
                  <a:gd name="T6" fmla="*/ 1 w 25"/>
                  <a:gd name="T7" fmla="*/ 0 h 29"/>
                  <a:gd name="T8" fmla="*/ 1 w 25"/>
                  <a:gd name="T9" fmla="*/ 1 h 29"/>
                  <a:gd name="T10" fmla="*/ 1 w 25"/>
                  <a:gd name="T11" fmla="*/ 1 h 29"/>
                  <a:gd name="T12" fmla="*/ 0 w 2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9">
                    <a:moveTo>
                      <a:pt x="9" y="29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3" y="4"/>
                    </a:lnTo>
                    <a:lnTo>
                      <a:pt x="25" y="18"/>
                    </a:lnTo>
                    <a:lnTo>
                      <a:pt x="20" y="22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" name="Freeform 589"/>
              <p:cNvSpPr>
                <a:spLocks/>
              </p:cNvSpPr>
              <p:nvPr/>
            </p:nvSpPr>
            <p:spPr bwMode="auto">
              <a:xfrm>
                <a:off x="1329" y="3986"/>
                <a:ext cx="7" cy="5"/>
              </a:xfrm>
              <a:custGeom>
                <a:avLst/>
                <a:gdLst>
                  <a:gd name="T0" fmla="*/ 1 w 31"/>
                  <a:gd name="T1" fmla="*/ 1 h 25"/>
                  <a:gd name="T2" fmla="*/ 0 w 31"/>
                  <a:gd name="T3" fmla="*/ 0 h 25"/>
                  <a:gd name="T4" fmla="*/ 0 w 31"/>
                  <a:gd name="T5" fmla="*/ 0 h 25"/>
                  <a:gd name="T6" fmla="*/ 1 w 31"/>
                  <a:gd name="T7" fmla="*/ 0 h 25"/>
                  <a:gd name="T8" fmla="*/ 1 w 31"/>
                  <a:gd name="T9" fmla="*/ 1 h 25"/>
                  <a:gd name="T10" fmla="*/ 2 w 31"/>
                  <a:gd name="T11" fmla="*/ 0 h 25"/>
                  <a:gd name="T12" fmla="*/ 1 w 31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5">
                    <a:moveTo>
                      <a:pt x="12" y="25"/>
                    </a:moveTo>
                    <a:lnTo>
                      <a:pt x="0" y="11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28" y="14"/>
                    </a:lnTo>
                    <a:lnTo>
                      <a:pt x="31" y="11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" name="Freeform 590"/>
              <p:cNvSpPr>
                <a:spLocks/>
              </p:cNvSpPr>
              <p:nvPr/>
            </p:nvSpPr>
            <p:spPr bwMode="auto">
              <a:xfrm>
                <a:off x="1332" y="3983"/>
                <a:ext cx="6" cy="6"/>
              </a:xfrm>
              <a:custGeom>
                <a:avLst/>
                <a:gdLst>
                  <a:gd name="T0" fmla="*/ 1 w 28"/>
                  <a:gd name="T1" fmla="*/ 1 h 31"/>
                  <a:gd name="T2" fmla="*/ 0 w 28"/>
                  <a:gd name="T3" fmla="*/ 1 h 31"/>
                  <a:gd name="T4" fmla="*/ 1 w 28"/>
                  <a:gd name="T5" fmla="*/ 0 h 31"/>
                  <a:gd name="T6" fmla="*/ 1 w 28"/>
                  <a:gd name="T7" fmla="*/ 0 h 31"/>
                  <a:gd name="T8" fmla="*/ 1 w 28"/>
                  <a:gd name="T9" fmla="*/ 1 h 31"/>
                  <a:gd name="T10" fmla="*/ 1 w 28"/>
                  <a:gd name="T11" fmla="*/ 1 h 31"/>
                  <a:gd name="T12" fmla="*/ 1 w 28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1">
                    <a:moveTo>
                      <a:pt x="15" y="31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28" y="17"/>
                    </a:lnTo>
                    <a:lnTo>
                      <a:pt x="24" y="21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" name="Freeform 591"/>
              <p:cNvSpPr>
                <a:spLocks/>
              </p:cNvSpPr>
              <p:nvPr/>
            </p:nvSpPr>
            <p:spPr bwMode="auto">
              <a:xfrm>
                <a:off x="1335" y="3981"/>
                <a:ext cx="5" cy="5"/>
              </a:xfrm>
              <a:custGeom>
                <a:avLst/>
                <a:gdLst>
                  <a:gd name="T0" fmla="*/ 1 w 27"/>
                  <a:gd name="T1" fmla="*/ 1 h 26"/>
                  <a:gd name="T2" fmla="*/ 0 w 27"/>
                  <a:gd name="T3" fmla="*/ 1 h 26"/>
                  <a:gd name="T4" fmla="*/ 0 w 27"/>
                  <a:gd name="T5" fmla="*/ 0 h 26"/>
                  <a:gd name="T6" fmla="*/ 0 w 27"/>
                  <a:gd name="T7" fmla="*/ 0 h 26"/>
                  <a:gd name="T8" fmla="*/ 1 w 27"/>
                  <a:gd name="T9" fmla="*/ 0 h 26"/>
                  <a:gd name="T10" fmla="*/ 1 w 27"/>
                  <a:gd name="T11" fmla="*/ 0 h 26"/>
                  <a:gd name="T12" fmla="*/ 1 w 27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6">
                    <a:moveTo>
                      <a:pt x="14" y="26"/>
                    </a:moveTo>
                    <a:lnTo>
                      <a:pt x="0" y="14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26" y="10"/>
                    </a:lnTo>
                    <a:lnTo>
                      <a:pt x="27" y="9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" name="Freeform 592"/>
              <p:cNvSpPr>
                <a:spLocks/>
              </p:cNvSpPr>
              <p:nvPr/>
            </p:nvSpPr>
            <p:spPr bwMode="auto">
              <a:xfrm>
                <a:off x="1337" y="3976"/>
                <a:ext cx="5" cy="7"/>
              </a:xfrm>
              <a:custGeom>
                <a:avLst/>
                <a:gdLst>
                  <a:gd name="T0" fmla="*/ 1 w 26"/>
                  <a:gd name="T1" fmla="*/ 1 h 34"/>
                  <a:gd name="T2" fmla="*/ 0 w 26"/>
                  <a:gd name="T3" fmla="*/ 1 h 34"/>
                  <a:gd name="T4" fmla="*/ 1 w 26"/>
                  <a:gd name="T5" fmla="*/ 0 h 34"/>
                  <a:gd name="T6" fmla="*/ 0 w 26"/>
                  <a:gd name="T7" fmla="*/ 0 h 34"/>
                  <a:gd name="T8" fmla="*/ 1 w 26"/>
                  <a:gd name="T9" fmla="*/ 1 h 34"/>
                  <a:gd name="T10" fmla="*/ 1 w 26"/>
                  <a:gd name="T11" fmla="*/ 1 h 34"/>
                  <a:gd name="T12" fmla="*/ 1 w 26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4">
                    <a:moveTo>
                      <a:pt x="17" y="34"/>
                    </a:moveTo>
                    <a:lnTo>
                      <a:pt x="0" y="24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26" y="17"/>
                    </a:lnTo>
                    <a:lnTo>
                      <a:pt x="22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" name="Freeform 593"/>
              <p:cNvSpPr>
                <a:spLocks/>
              </p:cNvSpPr>
              <p:nvPr/>
            </p:nvSpPr>
            <p:spPr bwMode="auto">
              <a:xfrm>
                <a:off x="1338" y="3975"/>
                <a:ext cx="6" cy="5"/>
              </a:xfrm>
              <a:custGeom>
                <a:avLst/>
                <a:gdLst>
                  <a:gd name="T0" fmla="*/ 1 w 28"/>
                  <a:gd name="T1" fmla="*/ 1 h 24"/>
                  <a:gd name="T2" fmla="*/ 0 w 28"/>
                  <a:gd name="T3" fmla="*/ 1 h 24"/>
                  <a:gd name="T4" fmla="*/ 0 w 28"/>
                  <a:gd name="T5" fmla="*/ 0 h 24"/>
                  <a:gd name="T6" fmla="*/ 0 w 28"/>
                  <a:gd name="T7" fmla="*/ 0 h 24"/>
                  <a:gd name="T8" fmla="*/ 1 w 28"/>
                  <a:gd name="T9" fmla="*/ 0 h 24"/>
                  <a:gd name="T10" fmla="*/ 1 w 28"/>
                  <a:gd name="T11" fmla="*/ 0 h 24"/>
                  <a:gd name="T12" fmla="*/ 1 w 28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17" y="24"/>
                    </a:moveTo>
                    <a:lnTo>
                      <a:pt x="0" y="17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26" y="5"/>
                    </a:lnTo>
                    <a:lnTo>
                      <a:pt x="28" y="1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" name="Freeform 594"/>
              <p:cNvSpPr>
                <a:spLocks/>
              </p:cNvSpPr>
              <p:nvPr/>
            </p:nvSpPr>
            <p:spPr bwMode="auto">
              <a:xfrm>
                <a:off x="1340" y="3970"/>
                <a:ext cx="5" cy="6"/>
              </a:xfrm>
              <a:custGeom>
                <a:avLst/>
                <a:gdLst>
                  <a:gd name="T0" fmla="*/ 1 w 24"/>
                  <a:gd name="T1" fmla="*/ 1 h 27"/>
                  <a:gd name="T2" fmla="*/ 0 w 24"/>
                  <a:gd name="T3" fmla="*/ 1 h 27"/>
                  <a:gd name="T4" fmla="*/ 0 w 24"/>
                  <a:gd name="T5" fmla="*/ 0 h 27"/>
                  <a:gd name="T6" fmla="*/ 0 w 24"/>
                  <a:gd name="T7" fmla="*/ 0 h 27"/>
                  <a:gd name="T8" fmla="*/ 1 w 24"/>
                  <a:gd name="T9" fmla="*/ 0 h 27"/>
                  <a:gd name="T10" fmla="*/ 1 w 24"/>
                  <a:gd name="T11" fmla="*/ 1 h 27"/>
                  <a:gd name="T12" fmla="*/ 1 w 24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7">
                    <a:moveTo>
                      <a:pt x="19" y="27"/>
                    </a:moveTo>
                    <a:lnTo>
                      <a:pt x="0" y="22"/>
                    </a:lnTo>
                    <a:lnTo>
                      <a:pt x="6" y="0"/>
                    </a:lnTo>
                    <a:lnTo>
                      <a:pt x="5" y="5"/>
                    </a:lnTo>
                    <a:lnTo>
                      <a:pt x="24" y="7"/>
                    </a:lnTo>
                    <a:lnTo>
                      <a:pt x="23" y="12"/>
                    </a:ln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" name="Freeform 595"/>
              <p:cNvSpPr>
                <a:spLocks/>
              </p:cNvSpPr>
              <p:nvPr/>
            </p:nvSpPr>
            <p:spPr bwMode="auto">
              <a:xfrm>
                <a:off x="1341" y="3968"/>
                <a:ext cx="4" cy="4"/>
              </a:xfrm>
              <a:custGeom>
                <a:avLst/>
                <a:gdLst>
                  <a:gd name="T0" fmla="*/ 1 w 23"/>
                  <a:gd name="T1" fmla="*/ 1 h 20"/>
                  <a:gd name="T2" fmla="*/ 0 w 23"/>
                  <a:gd name="T3" fmla="*/ 1 h 20"/>
                  <a:gd name="T4" fmla="*/ 0 w 23"/>
                  <a:gd name="T5" fmla="*/ 0 h 20"/>
                  <a:gd name="T6" fmla="*/ 0 w 23"/>
                  <a:gd name="T7" fmla="*/ 0 h 20"/>
                  <a:gd name="T8" fmla="*/ 1 w 23"/>
                  <a:gd name="T9" fmla="*/ 0 h 20"/>
                  <a:gd name="T10" fmla="*/ 1 w 23"/>
                  <a:gd name="T11" fmla="*/ 0 h 20"/>
                  <a:gd name="T12" fmla="*/ 1 w 23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0">
                    <a:moveTo>
                      <a:pt x="19" y="20"/>
                    </a:moveTo>
                    <a:lnTo>
                      <a:pt x="0" y="18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" name="Freeform 596"/>
              <p:cNvSpPr>
                <a:spLocks/>
              </p:cNvSpPr>
              <p:nvPr/>
            </p:nvSpPr>
            <p:spPr bwMode="auto">
              <a:xfrm>
                <a:off x="1341" y="3964"/>
                <a:ext cx="5" cy="4"/>
              </a:xfrm>
              <a:custGeom>
                <a:avLst/>
                <a:gdLst>
                  <a:gd name="T0" fmla="*/ 1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1 w 21"/>
                  <a:gd name="T9" fmla="*/ 0 h 19"/>
                  <a:gd name="T10" fmla="*/ 1 w 21"/>
                  <a:gd name="T11" fmla="*/ 0 h 19"/>
                  <a:gd name="T12" fmla="*/ 1 w 21"/>
                  <a:gd name="T13" fmla="*/ 1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20" y="19"/>
                    </a:moveTo>
                    <a:lnTo>
                      <a:pt x="0" y="19"/>
                    </a:lnTo>
                    <a:lnTo>
                      <a:pt x="2" y="0"/>
                    </a:lnTo>
                    <a:lnTo>
                      <a:pt x="21" y="0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" name="Freeform 597"/>
              <p:cNvSpPr>
                <a:spLocks/>
              </p:cNvSpPr>
              <p:nvPr/>
            </p:nvSpPr>
            <p:spPr bwMode="auto">
              <a:xfrm>
                <a:off x="310" y="3933"/>
                <a:ext cx="56" cy="61"/>
              </a:xfrm>
              <a:custGeom>
                <a:avLst/>
                <a:gdLst>
                  <a:gd name="T0" fmla="*/ 11 w 279"/>
                  <a:gd name="T1" fmla="*/ 6 h 305"/>
                  <a:gd name="T2" fmla="*/ 11 w 279"/>
                  <a:gd name="T3" fmla="*/ 5 h 305"/>
                  <a:gd name="T4" fmla="*/ 11 w 279"/>
                  <a:gd name="T5" fmla="*/ 5 h 305"/>
                  <a:gd name="T6" fmla="*/ 11 w 279"/>
                  <a:gd name="T7" fmla="*/ 4 h 305"/>
                  <a:gd name="T8" fmla="*/ 11 w 279"/>
                  <a:gd name="T9" fmla="*/ 3 h 305"/>
                  <a:gd name="T10" fmla="*/ 10 w 279"/>
                  <a:gd name="T11" fmla="*/ 3 h 305"/>
                  <a:gd name="T12" fmla="*/ 10 w 279"/>
                  <a:gd name="T13" fmla="*/ 2 h 305"/>
                  <a:gd name="T14" fmla="*/ 9 w 279"/>
                  <a:gd name="T15" fmla="*/ 1 h 305"/>
                  <a:gd name="T16" fmla="*/ 9 w 279"/>
                  <a:gd name="T17" fmla="*/ 1 h 305"/>
                  <a:gd name="T18" fmla="*/ 8 w 279"/>
                  <a:gd name="T19" fmla="*/ 1 h 305"/>
                  <a:gd name="T20" fmla="*/ 7 w 279"/>
                  <a:gd name="T21" fmla="*/ 0 h 305"/>
                  <a:gd name="T22" fmla="*/ 7 w 279"/>
                  <a:gd name="T23" fmla="*/ 0 h 305"/>
                  <a:gd name="T24" fmla="*/ 6 w 279"/>
                  <a:gd name="T25" fmla="*/ 0 h 305"/>
                  <a:gd name="T26" fmla="*/ 5 w 279"/>
                  <a:gd name="T27" fmla="*/ 0 h 305"/>
                  <a:gd name="T28" fmla="*/ 5 w 279"/>
                  <a:gd name="T29" fmla="*/ 0 h 305"/>
                  <a:gd name="T30" fmla="*/ 4 w 279"/>
                  <a:gd name="T31" fmla="*/ 0 h 305"/>
                  <a:gd name="T32" fmla="*/ 3 w 279"/>
                  <a:gd name="T33" fmla="*/ 1 h 305"/>
                  <a:gd name="T34" fmla="*/ 3 w 279"/>
                  <a:gd name="T35" fmla="*/ 1 h 305"/>
                  <a:gd name="T36" fmla="*/ 2 w 279"/>
                  <a:gd name="T37" fmla="*/ 1 h 305"/>
                  <a:gd name="T38" fmla="*/ 2 w 279"/>
                  <a:gd name="T39" fmla="*/ 2 h 305"/>
                  <a:gd name="T40" fmla="*/ 1 w 279"/>
                  <a:gd name="T41" fmla="*/ 3 h 305"/>
                  <a:gd name="T42" fmla="*/ 1 w 279"/>
                  <a:gd name="T43" fmla="*/ 3 h 305"/>
                  <a:gd name="T44" fmla="*/ 0 w 279"/>
                  <a:gd name="T45" fmla="*/ 4 h 305"/>
                  <a:gd name="T46" fmla="*/ 0 w 279"/>
                  <a:gd name="T47" fmla="*/ 5 h 305"/>
                  <a:gd name="T48" fmla="*/ 0 w 279"/>
                  <a:gd name="T49" fmla="*/ 5 h 305"/>
                  <a:gd name="T50" fmla="*/ 0 w 279"/>
                  <a:gd name="T51" fmla="*/ 6 h 305"/>
                  <a:gd name="T52" fmla="*/ 0 w 279"/>
                  <a:gd name="T53" fmla="*/ 7 h 305"/>
                  <a:gd name="T54" fmla="*/ 0 w 279"/>
                  <a:gd name="T55" fmla="*/ 8 h 305"/>
                  <a:gd name="T56" fmla="*/ 0 w 279"/>
                  <a:gd name="T57" fmla="*/ 8 h 305"/>
                  <a:gd name="T58" fmla="*/ 1 w 279"/>
                  <a:gd name="T59" fmla="*/ 9 h 305"/>
                  <a:gd name="T60" fmla="*/ 1 w 279"/>
                  <a:gd name="T61" fmla="*/ 10 h 305"/>
                  <a:gd name="T62" fmla="*/ 2 w 279"/>
                  <a:gd name="T63" fmla="*/ 10 h 305"/>
                  <a:gd name="T64" fmla="*/ 2 w 279"/>
                  <a:gd name="T65" fmla="*/ 11 h 305"/>
                  <a:gd name="T66" fmla="*/ 3 w 279"/>
                  <a:gd name="T67" fmla="*/ 11 h 305"/>
                  <a:gd name="T68" fmla="*/ 3 w 279"/>
                  <a:gd name="T69" fmla="*/ 12 h 305"/>
                  <a:gd name="T70" fmla="*/ 4 w 279"/>
                  <a:gd name="T71" fmla="*/ 12 h 305"/>
                  <a:gd name="T72" fmla="*/ 5 w 279"/>
                  <a:gd name="T73" fmla="*/ 12 h 305"/>
                  <a:gd name="T74" fmla="*/ 5 w 279"/>
                  <a:gd name="T75" fmla="*/ 12 h 305"/>
                  <a:gd name="T76" fmla="*/ 6 w 279"/>
                  <a:gd name="T77" fmla="*/ 12 h 305"/>
                  <a:gd name="T78" fmla="*/ 7 w 279"/>
                  <a:gd name="T79" fmla="*/ 12 h 305"/>
                  <a:gd name="T80" fmla="*/ 7 w 279"/>
                  <a:gd name="T81" fmla="*/ 12 h 305"/>
                  <a:gd name="T82" fmla="*/ 8 w 279"/>
                  <a:gd name="T83" fmla="*/ 12 h 305"/>
                  <a:gd name="T84" fmla="*/ 9 w 279"/>
                  <a:gd name="T85" fmla="*/ 11 h 305"/>
                  <a:gd name="T86" fmla="*/ 9 w 279"/>
                  <a:gd name="T87" fmla="*/ 11 h 305"/>
                  <a:gd name="T88" fmla="*/ 10 w 279"/>
                  <a:gd name="T89" fmla="*/ 10 h 305"/>
                  <a:gd name="T90" fmla="*/ 10 w 279"/>
                  <a:gd name="T91" fmla="*/ 10 h 305"/>
                  <a:gd name="T92" fmla="*/ 11 w 279"/>
                  <a:gd name="T93" fmla="*/ 9 h 305"/>
                  <a:gd name="T94" fmla="*/ 11 w 279"/>
                  <a:gd name="T95" fmla="*/ 8 h 305"/>
                  <a:gd name="T96" fmla="*/ 11 w 279"/>
                  <a:gd name="T97" fmla="*/ 8 h 305"/>
                  <a:gd name="T98" fmla="*/ 11 w 279"/>
                  <a:gd name="T99" fmla="*/ 7 h 305"/>
                  <a:gd name="T100" fmla="*/ 11 w 279"/>
                  <a:gd name="T101" fmla="*/ 6 h 305"/>
                  <a:gd name="T102" fmla="*/ 11 w 279"/>
                  <a:gd name="T103" fmla="*/ 6 h 3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79" h="305">
                    <a:moveTo>
                      <a:pt x="279" y="152"/>
                    </a:moveTo>
                    <a:lnTo>
                      <a:pt x="277" y="133"/>
                    </a:lnTo>
                    <a:lnTo>
                      <a:pt x="274" y="115"/>
                    </a:lnTo>
                    <a:lnTo>
                      <a:pt x="269" y="97"/>
                    </a:lnTo>
                    <a:lnTo>
                      <a:pt x="262" y="79"/>
                    </a:lnTo>
                    <a:lnTo>
                      <a:pt x="252" y="63"/>
                    </a:lnTo>
                    <a:lnTo>
                      <a:pt x="241" y="48"/>
                    </a:lnTo>
                    <a:lnTo>
                      <a:pt x="228" y="35"/>
                    </a:lnTo>
                    <a:lnTo>
                      <a:pt x="213" y="24"/>
                    </a:lnTo>
                    <a:lnTo>
                      <a:pt x="199" y="15"/>
                    </a:lnTo>
                    <a:lnTo>
                      <a:pt x="182" y="7"/>
                    </a:lnTo>
                    <a:lnTo>
                      <a:pt x="165" y="3"/>
                    </a:lnTo>
                    <a:lnTo>
                      <a:pt x="148" y="0"/>
                    </a:lnTo>
                    <a:lnTo>
                      <a:pt x="131" y="0"/>
                    </a:lnTo>
                    <a:lnTo>
                      <a:pt x="113" y="3"/>
                    </a:lnTo>
                    <a:lnTo>
                      <a:pt x="96" y="7"/>
                    </a:lnTo>
                    <a:lnTo>
                      <a:pt x="80" y="15"/>
                    </a:lnTo>
                    <a:lnTo>
                      <a:pt x="64" y="24"/>
                    </a:lnTo>
                    <a:lnTo>
                      <a:pt x="51" y="35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7" y="80"/>
                    </a:lnTo>
                    <a:lnTo>
                      <a:pt x="10" y="97"/>
                    </a:lnTo>
                    <a:lnTo>
                      <a:pt x="5" y="115"/>
                    </a:lnTo>
                    <a:lnTo>
                      <a:pt x="2" y="133"/>
                    </a:lnTo>
                    <a:lnTo>
                      <a:pt x="0" y="152"/>
                    </a:lnTo>
                    <a:lnTo>
                      <a:pt x="2" y="172"/>
                    </a:lnTo>
                    <a:lnTo>
                      <a:pt x="5" y="191"/>
                    </a:lnTo>
                    <a:lnTo>
                      <a:pt x="10" y="209"/>
                    </a:lnTo>
                    <a:lnTo>
                      <a:pt x="17" y="226"/>
                    </a:lnTo>
                    <a:lnTo>
                      <a:pt x="27" y="242"/>
                    </a:lnTo>
                    <a:lnTo>
                      <a:pt x="38" y="256"/>
                    </a:lnTo>
                    <a:lnTo>
                      <a:pt x="51" y="270"/>
                    </a:lnTo>
                    <a:lnTo>
                      <a:pt x="64" y="282"/>
                    </a:lnTo>
                    <a:lnTo>
                      <a:pt x="80" y="290"/>
                    </a:lnTo>
                    <a:lnTo>
                      <a:pt x="97" y="297"/>
                    </a:lnTo>
                    <a:lnTo>
                      <a:pt x="114" y="302"/>
                    </a:lnTo>
                    <a:lnTo>
                      <a:pt x="131" y="305"/>
                    </a:lnTo>
                    <a:lnTo>
                      <a:pt x="148" y="305"/>
                    </a:lnTo>
                    <a:lnTo>
                      <a:pt x="166" y="302"/>
                    </a:lnTo>
                    <a:lnTo>
                      <a:pt x="183" y="297"/>
                    </a:lnTo>
                    <a:lnTo>
                      <a:pt x="199" y="290"/>
                    </a:lnTo>
                    <a:lnTo>
                      <a:pt x="215" y="281"/>
                    </a:lnTo>
                    <a:lnTo>
                      <a:pt x="228" y="270"/>
                    </a:lnTo>
                    <a:lnTo>
                      <a:pt x="241" y="256"/>
                    </a:lnTo>
                    <a:lnTo>
                      <a:pt x="252" y="242"/>
                    </a:lnTo>
                    <a:lnTo>
                      <a:pt x="262" y="226"/>
                    </a:lnTo>
                    <a:lnTo>
                      <a:pt x="269" y="208"/>
                    </a:lnTo>
                    <a:lnTo>
                      <a:pt x="274" y="190"/>
                    </a:lnTo>
                    <a:lnTo>
                      <a:pt x="277" y="172"/>
                    </a:lnTo>
                    <a:lnTo>
                      <a:pt x="279" y="152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" name="Freeform 598"/>
              <p:cNvSpPr>
                <a:spLocks/>
              </p:cNvSpPr>
              <p:nvPr/>
            </p:nvSpPr>
            <p:spPr bwMode="auto">
              <a:xfrm>
                <a:off x="364" y="3960"/>
                <a:ext cx="4" cy="4"/>
              </a:xfrm>
              <a:custGeom>
                <a:avLst/>
                <a:gdLst>
                  <a:gd name="T0" fmla="*/ 1 w 20"/>
                  <a:gd name="T1" fmla="*/ 1 h 20"/>
                  <a:gd name="T2" fmla="*/ 0 w 20"/>
                  <a:gd name="T3" fmla="*/ 1 h 20"/>
                  <a:gd name="T4" fmla="*/ 0 w 20"/>
                  <a:gd name="T5" fmla="*/ 0 h 20"/>
                  <a:gd name="T6" fmla="*/ 0 w 20"/>
                  <a:gd name="T7" fmla="*/ 0 h 20"/>
                  <a:gd name="T8" fmla="*/ 1 w 20"/>
                  <a:gd name="T9" fmla="*/ 0 h 20"/>
                  <a:gd name="T10" fmla="*/ 1 w 20"/>
                  <a:gd name="T11" fmla="*/ 0 h 20"/>
                  <a:gd name="T12" fmla="*/ 1 w 20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20" y="20"/>
                    </a:moveTo>
                    <a:lnTo>
                      <a:pt x="1" y="20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" name="Freeform 599"/>
              <p:cNvSpPr>
                <a:spLocks/>
              </p:cNvSpPr>
              <p:nvPr/>
            </p:nvSpPr>
            <p:spPr bwMode="auto">
              <a:xfrm>
                <a:off x="363" y="3955"/>
                <a:ext cx="5" cy="5"/>
              </a:xfrm>
              <a:custGeom>
                <a:avLst/>
                <a:gdLst>
                  <a:gd name="T0" fmla="*/ 1 w 23"/>
                  <a:gd name="T1" fmla="*/ 1 h 25"/>
                  <a:gd name="T2" fmla="*/ 0 w 23"/>
                  <a:gd name="T3" fmla="*/ 1 h 25"/>
                  <a:gd name="T4" fmla="*/ 0 w 23"/>
                  <a:gd name="T5" fmla="*/ 0 h 25"/>
                  <a:gd name="T6" fmla="*/ 0 w 23"/>
                  <a:gd name="T7" fmla="*/ 0 h 25"/>
                  <a:gd name="T8" fmla="*/ 1 w 23"/>
                  <a:gd name="T9" fmla="*/ 0 h 25"/>
                  <a:gd name="T10" fmla="*/ 1 w 23"/>
                  <a:gd name="T11" fmla="*/ 0 h 25"/>
                  <a:gd name="T12" fmla="*/ 1 w 23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23" y="23"/>
                    </a:moveTo>
                    <a:lnTo>
                      <a:pt x="4" y="25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" name="Freeform 600"/>
              <p:cNvSpPr>
                <a:spLocks/>
              </p:cNvSpPr>
              <p:nvPr/>
            </p:nvSpPr>
            <p:spPr bwMode="auto">
              <a:xfrm>
                <a:off x="362" y="3952"/>
                <a:ext cx="5" cy="5"/>
              </a:xfrm>
              <a:custGeom>
                <a:avLst/>
                <a:gdLst>
                  <a:gd name="T0" fmla="*/ 1 w 26"/>
                  <a:gd name="T1" fmla="*/ 1 h 24"/>
                  <a:gd name="T2" fmla="*/ 0 w 26"/>
                  <a:gd name="T3" fmla="*/ 1 h 24"/>
                  <a:gd name="T4" fmla="*/ 0 w 26"/>
                  <a:gd name="T5" fmla="*/ 0 h 24"/>
                  <a:gd name="T6" fmla="*/ 0 w 26"/>
                  <a:gd name="T7" fmla="*/ 0 h 24"/>
                  <a:gd name="T8" fmla="*/ 1 w 26"/>
                  <a:gd name="T9" fmla="*/ 0 h 24"/>
                  <a:gd name="T10" fmla="*/ 1 w 26"/>
                  <a:gd name="T11" fmla="*/ 0 h 24"/>
                  <a:gd name="T12" fmla="*/ 1 w 26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26" y="20"/>
                    </a:moveTo>
                    <a:lnTo>
                      <a:pt x="6" y="24"/>
                    </a:lnTo>
                    <a:lnTo>
                      <a:pt x="0" y="1"/>
                    </a:lnTo>
                    <a:lnTo>
                      <a:pt x="3" y="7"/>
                    </a:lnTo>
                    <a:lnTo>
                      <a:pt x="19" y="0"/>
                    </a:lnTo>
                    <a:lnTo>
                      <a:pt x="22" y="7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" name="Freeform 601"/>
              <p:cNvSpPr>
                <a:spLocks/>
              </p:cNvSpPr>
              <p:nvPr/>
            </p:nvSpPr>
            <p:spPr bwMode="auto">
              <a:xfrm>
                <a:off x="361" y="3948"/>
                <a:ext cx="5" cy="5"/>
              </a:xfrm>
              <a:custGeom>
                <a:avLst/>
                <a:gdLst>
                  <a:gd name="T0" fmla="*/ 1 w 24"/>
                  <a:gd name="T1" fmla="*/ 1 h 29"/>
                  <a:gd name="T2" fmla="*/ 0 w 24"/>
                  <a:gd name="T3" fmla="*/ 1 h 29"/>
                  <a:gd name="T4" fmla="*/ 0 w 24"/>
                  <a:gd name="T5" fmla="*/ 1 h 29"/>
                  <a:gd name="T6" fmla="*/ 0 w 24"/>
                  <a:gd name="T7" fmla="*/ 0 h 29"/>
                  <a:gd name="T8" fmla="*/ 1 w 24"/>
                  <a:gd name="T9" fmla="*/ 0 h 29"/>
                  <a:gd name="T10" fmla="*/ 1 w 24"/>
                  <a:gd name="T11" fmla="*/ 0 h 29"/>
                  <a:gd name="T12" fmla="*/ 1 w 24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9">
                    <a:moveTo>
                      <a:pt x="24" y="22"/>
                    </a:moveTo>
                    <a:lnTo>
                      <a:pt x="8" y="29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7" y="3"/>
                    </a:lnTo>
                    <a:lnTo>
                      <a:pt x="16" y="0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" name="Freeform 602"/>
              <p:cNvSpPr>
                <a:spLocks/>
              </p:cNvSpPr>
              <p:nvPr/>
            </p:nvSpPr>
            <p:spPr bwMode="auto">
              <a:xfrm>
                <a:off x="359" y="3945"/>
                <a:ext cx="5" cy="5"/>
              </a:xfrm>
              <a:custGeom>
                <a:avLst/>
                <a:gdLst>
                  <a:gd name="T0" fmla="*/ 1 w 28"/>
                  <a:gd name="T1" fmla="*/ 1 h 27"/>
                  <a:gd name="T2" fmla="*/ 0 w 28"/>
                  <a:gd name="T3" fmla="*/ 1 h 27"/>
                  <a:gd name="T4" fmla="*/ 0 w 28"/>
                  <a:gd name="T5" fmla="*/ 0 h 27"/>
                  <a:gd name="T6" fmla="*/ 0 w 28"/>
                  <a:gd name="T7" fmla="*/ 0 h 27"/>
                  <a:gd name="T8" fmla="*/ 1 w 28"/>
                  <a:gd name="T9" fmla="*/ 0 h 27"/>
                  <a:gd name="T10" fmla="*/ 1 w 28"/>
                  <a:gd name="T11" fmla="*/ 0 h 27"/>
                  <a:gd name="T12" fmla="*/ 1 w 28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28" y="17"/>
                    </a:moveTo>
                    <a:lnTo>
                      <a:pt x="11" y="27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17" y="0"/>
                    </a:lnTo>
                    <a:lnTo>
                      <a:pt x="20" y="4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" name="Freeform 603"/>
              <p:cNvSpPr>
                <a:spLocks/>
              </p:cNvSpPr>
              <p:nvPr/>
            </p:nvSpPr>
            <p:spPr bwMode="auto">
              <a:xfrm>
                <a:off x="357" y="3941"/>
                <a:ext cx="5" cy="6"/>
              </a:xfrm>
              <a:custGeom>
                <a:avLst/>
                <a:gdLst>
                  <a:gd name="T0" fmla="*/ 1 w 25"/>
                  <a:gd name="T1" fmla="*/ 1 h 31"/>
                  <a:gd name="T2" fmla="*/ 0 w 25"/>
                  <a:gd name="T3" fmla="*/ 1 h 31"/>
                  <a:gd name="T4" fmla="*/ 0 w 25"/>
                  <a:gd name="T5" fmla="*/ 1 h 31"/>
                  <a:gd name="T6" fmla="*/ 0 w 25"/>
                  <a:gd name="T7" fmla="*/ 1 h 31"/>
                  <a:gd name="T8" fmla="*/ 1 w 25"/>
                  <a:gd name="T9" fmla="*/ 0 h 31"/>
                  <a:gd name="T10" fmla="*/ 0 w 25"/>
                  <a:gd name="T11" fmla="*/ 0 h 31"/>
                  <a:gd name="T12" fmla="*/ 1 w 25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1">
                    <a:moveTo>
                      <a:pt x="25" y="19"/>
                    </a:moveTo>
                    <a:lnTo>
                      <a:pt x="11" y="31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" name="Freeform 604"/>
              <p:cNvSpPr>
                <a:spLocks/>
              </p:cNvSpPr>
              <p:nvPr/>
            </p:nvSpPr>
            <p:spPr bwMode="auto">
              <a:xfrm>
                <a:off x="354" y="3939"/>
                <a:ext cx="6" cy="6"/>
              </a:xfrm>
              <a:custGeom>
                <a:avLst/>
                <a:gdLst>
                  <a:gd name="T0" fmla="*/ 1 w 31"/>
                  <a:gd name="T1" fmla="*/ 1 h 28"/>
                  <a:gd name="T2" fmla="*/ 1 w 31"/>
                  <a:gd name="T3" fmla="*/ 1 h 28"/>
                  <a:gd name="T4" fmla="*/ 0 w 31"/>
                  <a:gd name="T5" fmla="*/ 0 h 28"/>
                  <a:gd name="T6" fmla="*/ 0 w 31"/>
                  <a:gd name="T7" fmla="*/ 1 h 28"/>
                  <a:gd name="T8" fmla="*/ 1 w 31"/>
                  <a:gd name="T9" fmla="*/ 0 h 28"/>
                  <a:gd name="T10" fmla="*/ 1 w 31"/>
                  <a:gd name="T11" fmla="*/ 0 h 28"/>
                  <a:gd name="T12" fmla="*/ 1 w 31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8">
                    <a:moveTo>
                      <a:pt x="31" y="13"/>
                    </a:moveTo>
                    <a:lnTo>
                      <a:pt x="17" y="28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7" y="0"/>
                    </a:lnTo>
                    <a:lnTo>
                      <a:pt x="22" y="4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" name="Freeform 605"/>
              <p:cNvSpPr>
                <a:spLocks/>
              </p:cNvSpPr>
              <p:nvPr/>
            </p:nvSpPr>
            <p:spPr bwMode="auto">
              <a:xfrm>
                <a:off x="352" y="3936"/>
                <a:ext cx="5" cy="6"/>
              </a:xfrm>
              <a:custGeom>
                <a:avLst/>
                <a:gdLst>
                  <a:gd name="T0" fmla="*/ 1 w 26"/>
                  <a:gd name="T1" fmla="*/ 1 h 29"/>
                  <a:gd name="T2" fmla="*/ 1 w 26"/>
                  <a:gd name="T3" fmla="*/ 1 h 29"/>
                  <a:gd name="T4" fmla="*/ 0 w 26"/>
                  <a:gd name="T5" fmla="*/ 1 h 29"/>
                  <a:gd name="T6" fmla="*/ 0 w 26"/>
                  <a:gd name="T7" fmla="*/ 1 h 29"/>
                  <a:gd name="T8" fmla="*/ 0 w 26"/>
                  <a:gd name="T9" fmla="*/ 0 h 29"/>
                  <a:gd name="T10" fmla="*/ 0 w 26"/>
                  <a:gd name="T11" fmla="*/ 0 h 29"/>
                  <a:gd name="T12" fmla="*/ 1 w 26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9">
                    <a:moveTo>
                      <a:pt x="26" y="15"/>
                    </a:moveTo>
                    <a:lnTo>
                      <a:pt x="14" y="29"/>
                    </a:lnTo>
                    <a:lnTo>
                      <a:pt x="4" y="22"/>
                    </a:lnTo>
                    <a:lnTo>
                      <a:pt x="0" y="20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606"/>
            <p:cNvGrpSpPr>
              <a:grpSpLocks/>
            </p:cNvGrpSpPr>
            <p:nvPr/>
          </p:nvGrpSpPr>
          <p:grpSpPr bwMode="auto">
            <a:xfrm flipH="1">
              <a:off x="1263" y="1379"/>
              <a:ext cx="4205" cy="2574"/>
              <a:chOff x="308" y="1388"/>
              <a:chExt cx="4650" cy="2805"/>
            </a:xfrm>
          </p:grpSpPr>
          <p:sp>
            <p:nvSpPr>
              <p:cNvPr id="932" name="Freeform 607"/>
              <p:cNvSpPr>
                <a:spLocks/>
              </p:cNvSpPr>
              <p:nvPr/>
            </p:nvSpPr>
            <p:spPr bwMode="auto">
              <a:xfrm>
                <a:off x="349" y="3935"/>
                <a:ext cx="5" cy="5"/>
              </a:xfrm>
              <a:custGeom>
                <a:avLst/>
                <a:gdLst>
                  <a:gd name="T0" fmla="*/ 1 w 26"/>
                  <a:gd name="T1" fmla="*/ 0 h 27"/>
                  <a:gd name="T2" fmla="*/ 1 w 26"/>
                  <a:gd name="T3" fmla="*/ 1 h 27"/>
                  <a:gd name="T4" fmla="*/ 0 w 26"/>
                  <a:gd name="T5" fmla="*/ 1 h 27"/>
                  <a:gd name="T6" fmla="*/ 0 w 26"/>
                  <a:gd name="T7" fmla="*/ 1 h 27"/>
                  <a:gd name="T8" fmla="*/ 0 w 26"/>
                  <a:gd name="T9" fmla="*/ 0 h 27"/>
                  <a:gd name="T10" fmla="*/ 1 w 26"/>
                  <a:gd name="T11" fmla="*/ 0 h 27"/>
                  <a:gd name="T12" fmla="*/ 1 w 26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7">
                    <a:moveTo>
                      <a:pt x="26" y="10"/>
                    </a:moveTo>
                    <a:lnTo>
                      <a:pt x="16" y="27"/>
                    </a:lnTo>
                    <a:lnTo>
                      <a:pt x="0" y="16"/>
                    </a:lnTo>
                    <a:lnTo>
                      <a:pt x="3" y="17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" name="Freeform 608"/>
              <p:cNvSpPr>
                <a:spLocks/>
              </p:cNvSpPr>
              <p:nvPr/>
            </p:nvSpPr>
            <p:spPr bwMode="auto">
              <a:xfrm>
                <a:off x="346" y="3933"/>
                <a:ext cx="5" cy="5"/>
              </a:xfrm>
              <a:custGeom>
                <a:avLst/>
                <a:gdLst>
                  <a:gd name="T0" fmla="*/ 1 w 23"/>
                  <a:gd name="T1" fmla="*/ 0 h 26"/>
                  <a:gd name="T2" fmla="*/ 1 w 23"/>
                  <a:gd name="T3" fmla="*/ 1 h 26"/>
                  <a:gd name="T4" fmla="*/ 0 w 23"/>
                  <a:gd name="T5" fmla="*/ 1 h 26"/>
                  <a:gd name="T6" fmla="*/ 0 w 23"/>
                  <a:gd name="T7" fmla="*/ 1 h 26"/>
                  <a:gd name="T8" fmla="*/ 0 w 23"/>
                  <a:gd name="T9" fmla="*/ 0 h 26"/>
                  <a:gd name="T10" fmla="*/ 0 w 23"/>
                  <a:gd name="T11" fmla="*/ 0 h 26"/>
                  <a:gd name="T12" fmla="*/ 1 w 23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6">
                    <a:moveTo>
                      <a:pt x="23" y="9"/>
                    </a:moveTo>
                    <a:lnTo>
                      <a:pt x="16" y="26"/>
                    </a:lnTo>
                    <a:lnTo>
                      <a:pt x="5" y="21"/>
                    </a:lnTo>
                    <a:lnTo>
                      <a:pt x="0" y="20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" name="Freeform 609"/>
              <p:cNvSpPr>
                <a:spLocks/>
              </p:cNvSpPr>
              <p:nvPr/>
            </p:nvSpPr>
            <p:spPr bwMode="auto">
              <a:xfrm>
                <a:off x="342" y="3932"/>
                <a:ext cx="5" cy="5"/>
              </a:xfrm>
              <a:custGeom>
                <a:avLst/>
                <a:gdLst>
                  <a:gd name="T0" fmla="*/ 1 w 23"/>
                  <a:gd name="T1" fmla="*/ 0 h 24"/>
                  <a:gd name="T2" fmla="*/ 1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0 h 24"/>
                  <a:gd name="T10" fmla="*/ 0 w 23"/>
                  <a:gd name="T11" fmla="*/ 0 h 24"/>
                  <a:gd name="T12" fmla="*/ 1 w 23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23" y="5"/>
                    </a:moveTo>
                    <a:lnTo>
                      <a:pt x="18" y="24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" name="Freeform 610"/>
              <p:cNvSpPr>
                <a:spLocks/>
              </p:cNvSpPr>
              <p:nvPr/>
            </p:nvSpPr>
            <p:spPr bwMode="auto">
              <a:xfrm>
                <a:off x="340" y="3931"/>
                <a:ext cx="3" cy="5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1 h 22"/>
                  <a:gd name="T4" fmla="*/ 0 w 19"/>
                  <a:gd name="T5" fmla="*/ 1 h 22"/>
                  <a:gd name="T6" fmla="*/ 0 w 19"/>
                  <a:gd name="T7" fmla="*/ 1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7" y="22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" name="Freeform 611"/>
              <p:cNvSpPr>
                <a:spLocks/>
              </p:cNvSpPr>
              <p:nvPr/>
            </p:nvSpPr>
            <p:spPr bwMode="auto">
              <a:xfrm>
                <a:off x="336" y="3931"/>
                <a:ext cx="4" cy="4"/>
              </a:xfrm>
              <a:custGeom>
                <a:avLst/>
                <a:gdLst>
                  <a:gd name="T0" fmla="*/ 1 w 18"/>
                  <a:gd name="T1" fmla="*/ 0 h 20"/>
                  <a:gd name="T2" fmla="*/ 1 w 18"/>
                  <a:gd name="T3" fmla="*/ 1 h 20"/>
                  <a:gd name="T4" fmla="*/ 0 w 18"/>
                  <a:gd name="T5" fmla="*/ 1 h 20"/>
                  <a:gd name="T6" fmla="*/ 0 w 18"/>
                  <a:gd name="T7" fmla="*/ 1 h 20"/>
                  <a:gd name="T8" fmla="*/ 0 w 18"/>
                  <a:gd name="T9" fmla="*/ 0 h 20"/>
                  <a:gd name="T10" fmla="*/ 0 w 18"/>
                  <a:gd name="T11" fmla="*/ 0 h 20"/>
                  <a:gd name="T12" fmla="*/ 1 w 18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lnTo>
                      <a:pt x="18" y="20"/>
                    </a:lnTo>
                    <a:lnTo>
                      <a:pt x="2" y="2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" name="Freeform 612"/>
              <p:cNvSpPr>
                <a:spLocks/>
              </p:cNvSpPr>
              <p:nvPr/>
            </p:nvSpPr>
            <p:spPr bwMode="auto">
              <a:xfrm>
                <a:off x="332" y="3931"/>
                <a:ext cx="5" cy="5"/>
              </a:xfrm>
              <a:custGeom>
                <a:avLst/>
                <a:gdLst>
                  <a:gd name="T0" fmla="*/ 1 w 23"/>
                  <a:gd name="T1" fmla="*/ 0 h 22"/>
                  <a:gd name="T2" fmla="*/ 1 w 23"/>
                  <a:gd name="T3" fmla="*/ 1 h 22"/>
                  <a:gd name="T4" fmla="*/ 0 w 23"/>
                  <a:gd name="T5" fmla="*/ 1 h 22"/>
                  <a:gd name="T6" fmla="*/ 0 w 23"/>
                  <a:gd name="T7" fmla="*/ 1 h 22"/>
                  <a:gd name="T8" fmla="*/ 0 w 23"/>
                  <a:gd name="T9" fmla="*/ 0 h 22"/>
                  <a:gd name="T10" fmla="*/ 0 w 23"/>
                  <a:gd name="T11" fmla="*/ 0 h 22"/>
                  <a:gd name="T12" fmla="*/ 1 w 23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21" y="0"/>
                    </a:moveTo>
                    <a:lnTo>
                      <a:pt x="23" y="20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" name="Freeform 613"/>
              <p:cNvSpPr>
                <a:spLocks/>
              </p:cNvSpPr>
              <p:nvPr/>
            </p:nvSpPr>
            <p:spPr bwMode="auto">
              <a:xfrm>
                <a:off x="329" y="3932"/>
                <a:ext cx="4" cy="5"/>
              </a:xfrm>
              <a:custGeom>
                <a:avLst/>
                <a:gdLst>
                  <a:gd name="T0" fmla="*/ 1 w 23"/>
                  <a:gd name="T1" fmla="*/ 0 h 25"/>
                  <a:gd name="T2" fmla="*/ 1 w 23"/>
                  <a:gd name="T3" fmla="*/ 1 h 25"/>
                  <a:gd name="T4" fmla="*/ 0 w 23"/>
                  <a:gd name="T5" fmla="*/ 1 h 25"/>
                  <a:gd name="T6" fmla="*/ 0 w 23"/>
                  <a:gd name="T7" fmla="*/ 1 h 25"/>
                  <a:gd name="T8" fmla="*/ 0 w 23"/>
                  <a:gd name="T9" fmla="*/ 0 h 25"/>
                  <a:gd name="T10" fmla="*/ 0 w 23"/>
                  <a:gd name="T11" fmla="*/ 0 h 25"/>
                  <a:gd name="T12" fmla="*/ 1 w 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18" y="0"/>
                    </a:moveTo>
                    <a:lnTo>
                      <a:pt x="23" y="19"/>
                    </a:lnTo>
                    <a:lnTo>
                      <a:pt x="3" y="25"/>
                    </a:lnTo>
                    <a:lnTo>
                      <a:pt x="8" y="23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" name="Freeform 614"/>
              <p:cNvSpPr>
                <a:spLocks/>
              </p:cNvSpPr>
              <p:nvPr/>
            </p:nvSpPr>
            <p:spPr bwMode="auto">
              <a:xfrm>
                <a:off x="325" y="3933"/>
                <a:ext cx="5" cy="5"/>
              </a:xfrm>
              <a:custGeom>
                <a:avLst/>
                <a:gdLst>
                  <a:gd name="T0" fmla="*/ 1 w 28"/>
                  <a:gd name="T1" fmla="*/ 0 h 24"/>
                  <a:gd name="T2" fmla="*/ 1 w 28"/>
                  <a:gd name="T3" fmla="*/ 1 h 24"/>
                  <a:gd name="T4" fmla="*/ 1 w 28"/>
                  <a:gd name="T5" fmla="*/ 1 h 24"/>
                  <a:gd name="T6" fmla="*/ 0 w 28"/>
                  <a:gd name="T7" fmla="*/ 1 h 24"/>
                  <a:gd name="T8" fmla="*/ 0 w 28"/>
                  <a:gd name="T9" fmla="*/ 0 h 24"/>
                  <a:gd name="T10" fmla="*/ 0 w 28"/>
                  <a:gd name="T11" fmla="*/ 0 h 24"/>
                  <a:gd name="T12" fmla="*/ 1 w 2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0" y="0"/>
                    </a:moveTo>
                    <a:lnTo>
                      <a:pt x="28" y="17"/>
                    </a:lnTo>
                    <a:lnTo>
                      <a:pt x="17" y="22"/>
                    </a:lnTo>
                    <a:lnTo>
                      <a:pt x="13" y="24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" name="Freeform 615"/>
              <p:cNvSpPr>
                <a:spLocks/>
              </p:cNvSpPr>
              <p:nvPr/>
            </p:nvSpPr>
            <p:spPr bwMode="auto">
              <a:xfrm>
                <a:off x="322" y="3935"/>
                <a:ext cx="5" cy="5"/>
              </a:xfrm>
              <a:custGeom>
                <a:avLst/>
                <a:gdLst>
                  <a:gd name="T0" fmla="*/ 1 w 27"/>
                  <a:gd name="T1" fmla="*/ 0 h 28"/>
                  <a:gd name="T2" fmla="*/ 1 w 27"/>
                  <a:gd name="T3" fmla="*/ 1 h 28"/>
                  <a:gd name="T4" fmla="*/ 0 w 27"/>
                  <a:gd name="T5" fmla="*/ 1 h 28"/>
                  <a:gd name="T6" fmla="*/ 0 w 27"/>
                  <a:gd name="T7" fmla="*/ 1 h 28"/>
                  <a:gd name="T8" fmla="*/ 0 w 27"/>
                  <a:gd name="T9" fmla="*/ 0 h 28"/>
                  <a:gd name="T10" fmla="*/ 0 w 27"/>
                  <a:gd name="T11" fmla="*/ 0 h 28"/>
                  <a:gd name="T12" fmla="*/ 1 w 27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8">
                    <a:moveTo>
                      <a:pt x="17" y="0"/>
                    </a:moveTo>
                    <a:lnTo>
                      <a:pt x="27" y="17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" name="Freeform 616"/>
              <p:cNvSpPr>
                <a:spLocks/>
              </p:cNvSpPr>
              <p:nvPr/>
            </p:nvSpPr>
            <p:spPr bwMode="auto">
              <a:xfrm>
                <a:off x="318" y="3937"/>
                <a:ext cx="6" cy="5"/>
              </a:xfrm>
              <a:custGeom>
                <a:avLst/>
                <a:gdLst>
                  <a:gd name="T0" fmla="*/ 1 w 32"/>
                  <a:gd name="T1" fmla="*/ 0 h 25"/>
                  <a:gd name="T2" fmla="*/ 1 w 32"/>
                  <a:gd name="T3" fmla="*/ 1 h 25"/>
                  <a:gd name="T4" fmla="*/ 1 w 32"/>
                  <a:gd name="T5" fmla="*/ 1 h 25"/>
                  <a:gd name="T6" fmla="*/ 1 w 32"/>
                  <a:gd name="T7" fmla="*/ 1 h 25"/>
                  <a:gd name="T8" fmla="*/ 0 w 32"/>
                  <a:gd name="T9" fmla="*/ 0 h 25"/>
                  <a:gd name="T10" fmla="*/ 0 w 32"/>
                  <a:gd name="T11" fmla="*/ 1 h 25"/>
                  <a:gd name="T12" fmla="*/ 1 w 32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19" y="0"/>
                    </a:moveTo>
                    <a:lnTo>
                      <a:pt x="32" y="15"/>
                    </a:lnTo>
                    <a:lnTo>
                      <a:pt x="24" y="21"/>
                    </a:lnTo>
                    <a:lnTo>
                      <a:pt x="19" y="25"/>
                    </a:lnTo>
                    <a:lnTo>
                      <a:pt x="5" y="11"/>
                    </a:lnTo>
                    <a:lnTo>
                      <a:pt x="0" y="1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" name="Freeform 617"/>
              <p:cNvSpPr>
                <a:spLocks/>
              </p:cNvSpPr>
              <p:nvPr/>
            </p:nvSpPr>
            <p:spPr bwMode="auto">
              <a:xfrm>
                <a:off x="316" y="3939"/>
                <a:ext cx="6" cy="6"/>
              </a:xfrm>
              <a:custGeom>
                <a:avLst/>
                <a:gdLst>
                  <a:gd name="T0" fmla="*/ 1 w 27"/>
                  <a:gd name="T1" fmla="*/ 0 h 31"/>
                  <a:gd name="T2" fmla="*/ 1 w 27"/>
                  <a:gd name="T3" fmla="*/ 1 h 31"/>
                  <a:gd name="T4" fmla="*/ 0 w 27"/>
                  <a:gd name="T5" fmla="*/ 1 h 31"/>
                  <a:gd name="T6" fmla="*/ 1 w 27"/>
                  <a:gd name="T7" fmla="*/ 1 h 31"/>
                  <a:gd name="T8" fmla="*/ 0 w 27"/>
                  <a:gd name="T9" fmla="*/ 1 h 31"/>
                  <a:gd name="T10" fmla="*/ 0 w 27"/>
                  <a:gd name="T11" fmla="*/ 0 h 31"/>
                  <a:gd name="T12" fmla="*/ 1 w 27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13" y="0"/>
                    </a:moveTo>
                    <a:lnTo>
                      <a:pt x="27" y="14"/>
                    </a:lnTo>
                    <a:lnTo>
                      <a:pt x="10" y="31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" name="Freeform 618"/>
              <p:cNvSpPr>
                <a:spLocks/>
              </p:cNvSpPr>
              <p:nvPr/>
            </p:nvSpPr>
            <p:spPr bwMode="auto">
              <a:xfrm>
                <a:off x="314" y="3942"/>
                <a:ext cx="5" cy="5"/>
              </a:xfrm>
              <a:custGeom>
                <a:avLst/>
                <a:gdLst>
                  <a:gd name="T0" fmla="*/ 1 w 28"/>
                  <a:gd name="T1" fmla="*/ 0 h 26"/>
                  <a:gd name="T2" fmla="*/ 1 w 28"/>
                  <a:gd name="T3" fmla="*/ 1 h 26"/>
                  <a:gd name="T4" fmla="*/ 1 w 28"/>
                  <a:gd name="T5" fmla="*/ 1 h 26"/>
                  <a:gd name="T6" fmla="*/ 1 w 28"/>
                  <a:gd name="T7" fmla="*/ 1 h 26"/>
                  <a:gd name="T8" fmla="*/ 0 w 28"/>
                  <a:gd name="T9" fmla="*/ 1 h 26"/>
                  <a:gd name="T10" fmla="*/ 0 w 28"/>
                  <a:gd name="T11" fmla="*/ 1 h 26"/>
                  <a:gd name="T12" fmla="*/ 1 w 28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lnTo>
                      <a:pt x="28" y="13"/>
                    </a:lnTo>
                    <a:lnTo>
                      <a:pt x="20" y="25"/>
                    </a:lnTo>
                    <a:lnTo>
                      <a:pt x="18" y="26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" name="Freeform 619"/>
              <p:cNvSpPr>
                <a:spLocks/>
              </p:cNvSpPr>
              <p:nvPr/>
            </p:nvSpPr>
            <p:spPr bwMode="auto">
              <a:xfrm>
                <a:off x="312" y="3945"/>
                <a:ext cx="5" cy="6"/>
              </a:xfrm>
              <a:custGeom>
                <a:avLst/>
                <a:gdLst>
                  <a:gd name="T0" fmla="*/ 0 w 26"/>
                  <a:gd name="T1" fmla="*/ 0 h 30"/>
                  <a:gd name="T2" fmla="*/ 1 w 26"/>
                  <a:gd name="T3" fmla="*/ 0 h 30"/>
                  <a:gd name="T4" fmla="*/ 1 w 26"/>
                  <a:gd name="T5" fmla="*/ 1 h 30"/>
                  <a:gd name="T6" fmla="*/ 1 w 26"/>
                  <a:gd name="T7" fmla="*/ 1 h 30"/>
                  <a:gd name="T8" fmla="*/ 0 w 26"/>
                  <a:gd name="T9" fmla="*/ 1 h 30"/>
                  <a:gd name="T10" fmla="*/ 0 w 26"/>
                  <a:gd name="T11" fmla="*/ 1 h 30"/>
                  <a:gd name="T12" fmla="*/ 0 w 26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0">
                    <a:moveTo>
                      <a:pt x="10" y="0"/>
                    </a:moveTo>
                    <a:lnTo>
                      <a:pt x="26" y="10"/>
                    </a:lnTo>
                    <a:lnTo>
                      <a:pt x="14" y="30"/>
                    </a:lnTo>
                    <a:lnTo>
                      <a:pt x="17" y="26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5" name="Freeform 620"/>
              <p:cNvSpPr>
                <a:spLocks/>
              </p:cNvSpPr>
              <p:nvPr/>
            </p:nvSpPr>
            <p:spPr bwMode="auto">
              <a:xfrm>
                <a:off x="310" y="3949"/>
                <a:ext cx="5" cy="4"/>
              </a:xfrm>
              <a:custGeom>
                <a:avLst/>
                <a:gdLst>
                  <a:gd name="T0" fmla="*/ 0 w 27"/>
                  <a:gd name="T1" fmla="*/ 0 h 23"/>
                  <a:gd name="T2" fmla="*/ 1 w 27"/>
                  <a:gd name="T3" fmla="*/ 0 h 23"/>
                  <a:gd name="T4" fmla="*/ 1 w 27"/>
                  <a:gd name="T5" fmla="*/ 1 h 23"/>
                  <a:gd name="T6" fmla="*/ 1 w 27"/>
                  <a:gd name="T7" fmla="*/ 1 h 23"/>
                  <a:gd name="T8" fmla="*/ 0 w 27"/>
                  <a:gd name="T9" fmla="*/ 1 h 23"/>
                  <a:gd name="T10" fmla="*/ 0 w 27"/>
                  <a:gd name="T11" fmla="*/ 1 h 23"/>
                  <a:gd name="T12" fmla="*/ 0 w 27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3">
                    <a:moveTo>
                      <a:pt x="10" y="0"/>
                    </a:moveTo>
                    <a:lnTo>
                      <a:pt x="27" y="8"/>
                    </a:lnTo>
                    <a:lnTo>
                      <a:pt x="22" y="18"/>
                    </a:lnTo>
                    <a:lnTo>
                      <a:pt x="21" y="23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" name="Freeform 621"/>
              <p:cNvSpPr>
                <a:spLocks/>
              </p:cNvSpPr>
              <p:nvPr/>
            </p:nvSpPr>
            <p:spPr bwMode="auto">
              <a:xfrm>
                <a:off x="309" y="3952"/>
                <a:ext cx="5" cy="6"/>
              </a:xfrm>
              <a:custGeom>
                <a:avLst/>
                <a:gdLst>
                  <a:gd name="T0" fmla="*/ 0 w 24"/>
                  <a:gd name="T1" fmla="*/ 0 h 27"/>
                  <a:gd name="T2" fmla="*/ 1 w 24"/>
                  <a:gd name="T3" fmla="*/ 0 h 27"/>
                  <a:gd name="T4" fmla="*/ 1 w 24"/>
                  <a:gd name="T5" fmla="*/ 1 h 27"/>
                  <a:gd name="T6" fmla="*/ 1 w 24"/>
                  <a:gd name="T7" fmla="*/ 1 h 27"/>
                  <a:gd name="T8" fmla="*/ 0 w 24"/>
                  <a:gd name="T9" fmla="*/ 1 h 27"/>
                  <a:gd name="T10" fmla="*/ 0 w 24"/>
                  <a:gd name="T11" fmla="*/ 1 h 27"/>
                  <a:gd name="T12" fmla="*/ 0 w 24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7">
                    <a:moveTo>
                      <a:pt x="4" y="0"/>
                    </a:moveTo>
                    <a:lnTo>
                      <a:pt x="24" y="5"/>
                    </a:lnTo>
                    <a:lnTo>
                      <a:pt x="18" y="27"/>
                    </a:lnTo>
                    <a:lnTo>
                      <a:pt x="19" y="22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" name="Freeform 622"/>
              <p:cNvSpPr>
                <a:spLocks/>
              </p:cNvSpPr>
              <p:nvPr/>
            </p:nvSpPr>
            <p:spPr bwMode="auto">
              <a:xfrm>
                <a:off x="309" y="3956"/>
                <a:ext cx="4" cy="4"/>
              </a:xfrm>
              <a:custGeom>
                <a:avLst/>
                <a:gdLst>
                  <a:gd name="T0" fmla="*/ 0 w 23"/>
                  <a:gd name="T1" fmla="*/ 0 h 20"/>
                  <a:gd name="T2" fmla="*/ 1 w 23"/>
                  <a:gd name="T3" fmla="*/ 0 h 20"/>
                  <a:gd name="T4" fmla="*/ 1 w 23"/>
                  <a:gd name="T5" fmla="*/ 1 h 20"/>
                  <a:gd name="T6" fmla="*/ 1 w 23"/>
                  <a:gd name="T7" fmla="*/ 1 h 20"/>
                  <a:gd name="T8" fmla="*/ 0 w 23"/>
                  <a:gd name="T9" fmla="*/ 1 h 20"/>
                  <a:gd name="T10" fmla="*/ 0 w 23"/>
                  <a:gd name="T11" fmla="*/ 1 h 20"/>
                  <a:gd name="T12" fmla="*/ 0 w 23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0">
                    <a:moveTo>
                      <a:pt x="4" y="0"/>
                    </a:moveTo>
                    <a:lnTo>
                      <a:pt x="23" y="2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" name="Freeform 623"/>
              <p:cNvSpPr>
                <a:spLocks/>
              </p:cNvSpPr>
              <p:nvPr/>
            </p:nvSpPr>
            <p:spPr bwMode="auto">
              <a:xfrm>
                <a:off x="308" y="3960"/>
                <a:ext cx="4" cy="4"/>
              </a:xfrm>
              <a:custGeom>
                <a:avLst/>
                <a:gdLst>
                  <a:gd name="T0" fmla="*/ 0 w 20"/>
                  <a:gd name="T1" fmla="*/ 0 h 19"/>
                  <a:gd name="T2" fmla="*/ 1 w 20"/>
                  <a:gd name="T3" fmla="*/ 0 h 19"/>
                  <a:gd name="T4" fmla="*/ 1 w 20"/>
                  <a:gd name="T5" fmla="*/ 1 h 19"/>
                  <a:gd name="T6" fmla="*/ 1 w 20"/>
                  <a:gd name="T7" fmla="*/ 1 h 19"/>
                  <a:gd name="T8" fmla="*/ 0 w 20"/>
                  <a:gd name="T9" fmla="*/ 1 h 19"/>
                  <a:gd name="T10" fmla="*/ 0 w 20"/>
                  <a:gd name="T11" fmla="*/ 1 h 19"/>
                  <a:gd name="T12" fmla="*/ 0 w 2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9">
                    <a:moveTo>
                      <a:pt x="1" y="0"/>
                    </a:moveTo>
                    <a:lnTo>
                      <a:pt x="20" y="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9" name="Freeform 624"/>
              <p:cNvSpPr>
                <a:spLocks/>
              </p:cNvSpPr>
              <p:nvPr/>
            </p:nvSpPr>
            <p:spPr bwMode="auto">
              <a:xfrm>
                <a:off x="308" y="3964"/>
                <a:ext cx="4" cy="4"/>
              </a:xfrm>
              <a:custGeom>
                <a:avLst/>
                <a:gdLst>
                  <a:gd name="T0" fmla="*/ 0 w 20"/>
                  <a:gd name="T1" fmla="*/ 0 h 22"/>
                  <a:gd name="T2" fmla="*/ 1 w 20"/>
                  <a:gd name="T3" fmla="*/ 0 h 22"/>
                  <a:gd name="T4" fmla="*/ 1 w 20"/>
                  <a:gd name="T5" fmla="*/ 1 h 22"/>
                  <a:gd name="T6" fmla="*/ 1 w 20"/>
                  <a:gd name="T7" fmla="*/ 1 h 22"/>
                  <a:gd name="T8" fmla="*/ 0 w 20"/>
                  <a:gd name="T9" fmla="*/ 1 h 22"/>
                  <a:gd name="T10" fmla="*/ 0 w 20"/>
                  <a:gd name="T11" fmla="*/ 1 h 22"/>
                  <a:gd name="T12" fmla="*/ 0 w 20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2">
                    <a:moveTo>
                      <a:pt x="0" y="0"/>
                    </a:moveTo>
                    <a:lnTo>
                      <a:pt x="19" y="0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0" name="Freeform 625"/>
              <p:cNvSpPr>
                <a:spLocks/>
              </p:cNvSpPr>
              <p:nvPr/>
            </p:nvSpPr>
            <p:spPr bwMode="auto">
              <a:xfrm>
                <a:off x="309" y="3968"/>
                <a:ext cx="4" cy="5"/>
              </a:xfrm>
              <a:custGeom>
                <a:avLst/>
                <a:gdLst>
                  <a:gd name="T0" fmla="*/ 0 w 23"/>
                  <a:gd name="T1" fmla="*/ 0 h 25"/>
                  <a:gd name="T2" fmla="*/ 1 w 23"/>
                  <a:gd name="T3" fmla="*/ 0 h 25"/>
                  <a:gd name="T4" fmla="*/ 1 w 23"/>
                  <a:gd name="T5" fmla="*/ 1 h 25"/>
                  <a:gd name="T6" fmla="*/ 1 w 23"/>
                  <a:gd name="T7" fmla="*/ 1 h 25"/>
                  <a:gd name="T8" fmla="*/ 0 w 23"/>
                  <a:gd name="T9" fmla="*/ 1 h 25"/>
                  <a:gd name="T10" fmla="*/ 0 w 23"/>
                  <a:gd name="T11" fmla="*/ 1 h 25"/>
                  <a:gd name="T12" fmla="*/ 0 w 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19" y="0"/>
                    </a:lnTo>
                    <a:lnTo>
                      <a:pt x="22" y="15"/>
                    </a:lnTo>
                    <a:lnTo>
                      <a:pt x="23" y="18"/>
                    </a:lnTo>
                    <a:lnTo>
                      <a:pt x="4" y="23"/>
                    </a:lnTo>
                    <a:lnTo>
                      <a:pt x="5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1" name="Freeform 626"/>
              <p:cNvSpPr>
                <a:spLocks/>
              </p:cNvSpPr>
              <p:nvPr/>
            </p:nvSpPr>
            <p:spPr bwMode="auto">
              <a:xfrm>
                <a:off x="309" y="3971"/>
                <a:ext cx="5" cy="5"/>
              </a:xfrm>
              <a:custGeom>
                <a:avLst/>
                <a:gdLst>
                  <a:gd name="T0" fmla="*/ 0 w 25"/>
                  <a:gd name="T1" fmla="*/ 0 h 24"/>
                  <a:gd name="T2" fmla="*/ 1 w 25"/>
                  <a:gd name="T3" fmla="*/ 0 h 24"/>
                  <a:gd name="T4" fmla="*/ 1 w 25"/>
                  <a:gd name="T5" fmla="*/ 1 h 24"/>
                  <a:gd name="T6" fmla="*/ 1 w 25"/>
                  <a:gd name="T7" fmla="*/ 1 h 24"/>
                  <a:gd name="T8" fmla="*/ 0 w 25"/>
                  <a:gd name="T9" fmla="*/ 1 h 24"/>
                  <a:gd name="T10" fmla="*/ 0 w 25"/>
                  <a:gd name="T11" fmla="*/ 1 h 24"/>
                  <a:gd name="T12" fmla="*/ 0 w 25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4">
                    <a:moveTo>
                      <a:pt x="0" y="5"/>
                    </a:moveTo>
                    <a:lnTo>
                      <a:pt x="19" y="0"/>
                    </a:lnTo>
                    <a:lnTo>
                      <a:pt x="25" y="23"/>
                    </a:lnTo>
                    <a:lnTo>
                      <a:pt x="23" y="17"/>
                    </a:lnTo>
                    <a:lnTo>
                      <a:pt x="6" y="24"/>
                    </a:lnTo>
                    <a:lnTo>
                      <a:pt x="3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" name="Freeform 627"/>
              <p:cNvSpPr>
                <a:spLocks/>
              </p:cNvSpPr>
              <p:nvPr/>
            </p:nvSpPr>
            <p:spPr bwMode="auto">
              <a:xfrm>
                <a:off x="311" y="3975"/>
                <a:ext cx="4" cy="5"/>
              </a:xfrm>
              <a:custGeom>
                <a:avLst/>
                <a:gdLst>
                  <a:gd name="T0" fmla="*/ 0 w 24"/>
                  <a:gd name="T1" fmla="*/ 0 h 27"/>
                  <a:gd name="T2" fmla="*/ 1 w 24"/>
                  <a:gd name="T3" fmla="*/ 0 h 27"/>
                  <a:gd name="T4" fmla="*/ 1 w 24"/>
                  <a:gd name="T5" fmla="*/ 0 h 27"/>
                  <a:gd name="T6" fmla="*/ 1 w 24"/>
                  <a:gd name="T7" fmla="*/ 1 h 27"/>
                  <a:gd name="T8" fmla="*/ 0 w 24"/>
                  <a:gd name="T9" fmla="*/ 1 h 27"/>
                  <a:gd name="T10" fmla="*/ 0 w 24"/>
                  <a:gd name="T11" fmla="*/ 1 h 27"/>
                  <a:gd name="T12" fmla="*/ 0 w 24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7">
                    <a:moveTo>
                      <a:pt x="0" y="7"/>
                    </a:moveTo>
                    <a:lnTo>
                      <a:pt x="17" y="0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3" name="Freeform 628"/>
              <p:cNvSpPr>
                <a:spLocks/>
              </p:cNvSpPr>
              <p:nvPr/>
            </p:nvSpPr>
            <p:spPr bwMode="auto">
              <a:xfrm>
                <a:off x="312" y="3978"/>
                <a:ext cx="6" cy="5"/>
              </a:xfrm>
              <a:custGeom>
                <a:avLst/>
                <a:gdLst>
                  <a:gd name="T0" fmla="*/ 0 w 28"/>
                  <a:gd name="T1" fmla="*/ 0 h 27"/>
                  <a:gd name="T2" fmla="*/ 1 w 28"/>
                  <a:gd name="T3" fmla="*/ 0 h 27"/>
                  <a:gd name="T4" fmla="*/ 1 w 28"/>
                  <a:gd name="T5" fmla="*/ 1 h 27"/>
                  <a:gd name="T6" fmla="*/ 1 w 28"/>
                  <a:gd name="T7" fmla="*/ 1 h 27"/>
                  <a:gd name="T8" fmla="*/ 0 w 28"/>
                  <a:gd name="T9" fmla="*/ 1 h 27"/>
                  <a:gd name="T10" fmla="*/ 0 w 28"/>
                  <a:gd name="T11" fmla="*/ 1 h 27"/>
                  <a:gd name="T12" fmla="*/ 0 w 2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lnTo>
                      <a:pt x="17" y="0"/>
                    </a:lnTo>
                    <a:lnTo>
                      <a:pt x="28" y="18"/>
                    </a:lnTo>
                    <a:lnTo>
                      <a:pt x="25" y="15"/>
                    </a:lnTo>
                    <a:lnTo>
                      <a:pt x="11" y="27"/>
                    </a:lnTo>
                    <a:lnTo>
                      <a:pt x="8" y="2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4" name="Freeform 629"/>
              <p:cNvSpPr>
                <a:spLocks/>
              </p:cNvSpPr>
              <p:nvPr/>
            </p:nvSpPr>
            <p:spPr bwMode="auto">
              <a:xfrm>
                <a:off x="314" y="3981"/>
                <a:ext cx="5" cy="6"/>
              </a:xfrm>
              <a:custGeom>
                <a:avLst/>
                <a:gdLst>
                  <a:gd name="T0" fmla="*/ 0 w 25"/>
                  <a:gd name="T1" fmla="*/ 0 h 31"/>
                  <a:gd name="T2" fmla="*/ 1 w 25"/>
                  <a:gd name="T3" fmla="*/ 0 h 31"/>
                  <a:gd name="T4" fmla="*/ 1 w 25"/>
                  <a:gd name="T5" fmla="*/ 0 h 31"/>
                  <a:gd name="T6" fmla="*/ 1 w 25"/>
                  <a:gd name="T7" fmla="*/ 1 h 31"/>
                  <a:gd name="T8" fmla="*/ 0 w 25"/>
                  <a:gd name="T9" fmla="*/ 1 h 31"/>
                  <a:gd name="T10" fmla="*/ 1 w 25"/>
                  <a:gd name="T11" fmla="*/ 1 h 31"/>
                  <a:gd name="T12" fmla="*/ 0 w 25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1">
                    <a:moveTo>
                      <a:pt x="0" y="12"/>
                    </a:moveTo>
                    <a:lnTo>
                      <a:pt x="14" y="0"/>
                    </a:lnTo>
                    <a:lnTo>
                      <a:pt x="21" y="10"/>
                    </a:lnTo>
                    <a:lnTo>
                      <a:pt x="25" y="13"/>
                    </a:lnTo>
                    <a:lnTo>
                      <a:pt x="11" y="28"/>
                    </a:lnTo>
                    <a:lnTo>
                      <a:pt x="14" y="3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5" name="Freeform 630"/>
              <p:cNvSpPr>
                <a:spLocks/>
              </p:cNvSpPr>
              <p:nvPr/>
            </p:nvSpPr>
            <p:spPr bwMode="auto">
              <a:xfrm>
                <a:off x="316" y="3983"/>
                <a:ext cx="8" cy="6"/>
              </a:xfrm>
              <a:custGeom>
                <a:avLst/>
                <a:gdLst>
                  <a:gd name="T0" fmla="*/ 0 w 40"/>
                  <a:gd name="T1" fmla="*/ 1 h 28"/>
                  <a:gd name="T2" fmla="*/ 1 w 40"/>
                  <a:gd name="T3" fmla="*/ 0 h 28"/>
                  <a:gd name="T4" fmla="*/ 2 w 40"/>
                  <a:gd name="T5" fmla="*/ 1 h 28"/>
                  <a:gd name="T6" fmla="*/ 1 w 40"/>
                  <a:gd name="T7" fmla="*/ 1 h 28"/>
                  <a:gd name="T8" fmla="*/ 1 w 40"/>
                  <a:gd name="T9" fmla="*/ 1 h 28"/>
                  <a:gd name="T10" fmla="*/ 0 w 40"/>
                  <a:gd name="T11" fmla="*/ 1 h 28"/>
                  <a:gd name="T12" fmla="*/ 0 w 40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28">
                    <a:moveTo>
                      <a:pt x="0" y="15"/>
                    </a:moveTo>
                    <a:lnTo>
                      <a:pt x="14" y="0"/>
                    </a:lnTo>
                    <a:lnTo>
                      <a:pt x="40" y="26"/>
                    </a:lnTo>
                    <a:lnTo>
                      <a:pt x="26" y="13"/>
                    </a:lnTo>
                    <a:lnTo>
                      <a:pt x="14" y="28"/>
                    </a:lnTo>
                    <a:lnTo>
                      <a:pt x="1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6" name="Freeform 631"/>
              <p:cNvSpPr>
                <a:spLocks/>
              </p:cNvSpPr>
              <p:nvPr/>
            </p:nvSpPr>
            <p:spPr bwMode="auto">
              <a:xfrm>
                <a:off x="319" y="3986"/>
                <a:ext cx="5" cy="5"/>
              </a:xfrm>
              <a:custGeom>
                <a:avLst/>
                <a:gdLst>
                  <a:gd name="T0" fmla="*/ 0 w 24"/>
                  <a:gd name="T1" fmla="*/ 1 h 28"/>
                  <a:gd name="T2" fmla="*/ 1 w 24"/>
                  <a:gd name="T3" fmla="*/ 0 h 28"/>
                  <a:gd name="T4" fmla="*/ 1 w 24"/>
                  <a:gd name="T5" fmla="*/ 0 h 28"/>
                  <a:gd name="T6" fmla="*/ 1 w 24"/>
                  <a:gd name="T7" fmla="*/ 0 h 28"/>
                  <a:gd name="T8" fmla="*/ 1 w 24"/>
                  <a:gd name="T9" fmla="*/ 1 h 28"/>
                  <a:gd name="T10" fmla="*/ 1 w 24"/>
                  <a:gd name="T11" fmla="*/ 1 h 28"/>
                  <a:gd name="T12" fmla="*/ 0 w 24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8">
                    <a:moveTo>
                      <a:pt x="0" y="15"/>
                    </a:moveTo>
                    <a:lnTo>
                      <a:pt x="12" y="0"/>
                    </a:lnTo>
                    <a:lnTo>
                      <a:pt x="24" y="11"/>
                    </a:lnTo>
                    <a:lnTo>
                      <a:pt x="15" y="2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7" name="Freeform 632"/>
              <p:cNvSpPr>
                <a:spLocks/>
              </p:cNvSpPr>
              <p:nvPr/>
            </p:nvSpPr>
            <p:spPr bwMode="auto">
              <a:xfrm>
                <a:off x="322" y="3988"/>
                <a:ext cx="6" cy="5"/>
              </a:xfrm>
              <a:custGeom>
                <a:avLst/>
                <a:gdLst>
                  <a:gd name="T0" fmla="*/ 0 w 30"/>
                  <a:gd name="T1" fmla="*/ 1 h 26"/>
                  <a:gd name="T2" fmla="*/ 0 w 30"/>
                  <a:gd name="T3" fmla="*/ 0 h 26"/>
                  <a:gd name="T4" fmla="*/ 1 w 30"/>
                  <a:gd name="T5" fmla="*/ 0 h 26"/>
                  <a:gd name="T6" fmla="*/ 1 w 30"/>
                  <a:gd name="T7" fmla="*/ 0 h 26"/>
                  <a:gd name="T8" fmla="*/ 1 w 30"/>
                  <a:gd name="T9" fmla="*/ 1 h 26"/>
                  <a:gd name="T10" fmla="*/ 0 w 30"/>
                  <a:gd name="T11" fmla="*/ 1 h 26"/>
                  <a:gd name="T12" fmla="*/ 0 w 30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0" y="17"/>
                    </a:moveTo>
                    <a:lnTo>
                      <a:pt x="9" y="0"/>
                    </a:lnTo>
                    <a:lnTo>
                      <a:pt x="30" y="11"/>
                    </a:lnTo>
                    <a:lnTo>
                      <a:pt x="24" y="9"/>
                    </a:lnTo>
                    <a:lnTo>
                      <a:pt x="17" y="26"/>
                    </a:lnTo>
                    <a:lnTo>
                      <a:pt x="11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8" name="Freeform 633"/>
              <p:cNvSpPr>
                <a:spLocks/>
              </p:cNvSpPr>
              <p:nvPr/>
            </p:nvSpPr>
            <p:spPr bwMode="auto">
              <a:xfrm>
                <a:off x="326" y="3990"/>
                <a:ext cx="4" cy="5"/>
              </a:xfrm>
              <a:custGeom>
                <a:avLst/>
                <a:gdLst>
                  <a:gd name="T0" fmla="*/ 0 w 23"/>
                  <a:gd name="T1" fmla="*/ 1 h 26"/>
                  <a:gd name="T2" fmla="*/ 0 w 23"/>
                  <a:gd name="T3" fmla="*/ 0 h 26"/>
                  <a:gd name="T4" fmla="*/ 1 w 23"/>
                  <a:gd name="T5" fmla="*/ 0 h 26"/>
                  <a:gd name="T6" fmla="*/ 1 w 23"/>
                  <a:gd name="T7" fmla="*/ 0 h 26"/>
                  <a:gd name="T8" fmla="*/ 1 w 23"/>
                  <a:gd name="T9" fmla="*/ 1 h 26"/>
                  <a:gd name="T10" fmla="*/ 1 w 23"/>
                  <a:gd name="T11" fmla="*/ 1 h 26"/>
                  <a:gd name="T12" fmla="*/ 0 w 23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6">
                    <a:moveTo>
                      <a:pt x="0" y="17"/>
                    </a:moveTo>
                    <a:lnTo>
                      <a:pt x="7" y="0"/>
                    </a:lnTo>
                    <a:lnTo>
                      <a:pt x="18" y="5"/>
                    </a:lnTo>
                    <a:lnTo>
                      <a:pt x="23" y="6"/>
                    </a:lnTo>
                    <a:lnTo>
                      <a:pt x="18" y="25"/>
                    </a:lnTo>
                    <a:lnTo>
                      <a:pt x="23" y="2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9" name="Freeform 634"/>
              <p:cNvSpPr>
                <a:spLocks/>
              </p:cNvSpPr>
              <p:nvPr/>
            </p:nvSpPr>
            <p:spPr bwMode="auto">
              <a:xfrm>
                <a:off x="329" y="3991"/>
                <a:ext cx="5" cy="5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0 h 24"/>
                  <a:gd name="T4" fmla="*/ 1 w 23"/>
                  <a:gd name="T5" fmla="*/ 0 h 24"/>
                  <a:gd name="T6" fmla="*/ 1 w 23"/>
                  <a:gd name="T7" fmla="*/ 0 h 24"/>
                  <a:gd name="T8" fmla="*/ 1 w 23"/>
                  <a:gd name="T9" fmla="*/ 1 h 24"/>
                  <a:gd name="T10" fmla="*/ 1 w 23"/>
                  <a:gd name="T11" fmla="*/ 1 h 24"/>
                  <a:gd name="T12" fmla="*/ 0 w 23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0" y="19"/>
                    </a:moveTo>
                    <a:lnTo>
                      <a:pt x="5" y="0"/>
                    </a:lnTo>
                    <a:lnTo>
                      <a:pt x="23" y="5"/>
                    </a:lnTo>
                    <a:lnTo>
                      <a:pt x="20" y="5"/>
                    </a:lnTo>
                    <a:lnTo>
                      <a:pt x="18" y="24"/>
                    </a:lnTo>
                    <a:lnTo>
                      <a:pt x="15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0" name="Freeform 635"/>
              <p:cNvSpPr>
                <a:spLocks/>
              </p:cNvSpPr>
              <p:nvPr/>
            </p:nvSpPr>
            <p:spPr bwMode="auto">
              <a:xfrm>
                <a:off x="333" y="3992"/>
                <a:ext cx="4" cy="4"/>
              </a:xfrm>
              <a:custGeom>
                <a:avLst/>
                <a:gdLst>
                  <a:gd name="T0" fmla="*/ 0 w 19"/>
                  <a:gd name="T1" fmla="*/ 1 h 21"/>
                  <a:gd name="T2" fmla="*/ 0 w 19"/>
                  <a:gd name="T3" fmla="*/ 0 h 21"/>
                  <a:gd name="T4" fmla="*/ 1 w 19"/>
                  <a:gd name="T5" fmla="*/ 0 h 21"/>
                  <a:gd name="T6" fmla="*/ 1 w 19"/>
                  <a:gd name="T7" fmla="*/ 0 h 21"/>
                  <a:gd name="T8" fmla="*/ 1 w 19"/>
                  <a:gd name="T9" fmla="*/ 1 h 21"/>
                  <a:gd name="T10" fmla="*/ 1 w 19"/>
                  <a:gd name="T11" fmla="*/ 1 h 21"/>
                  <a:gd name="T12" fmla="*/ 0 w 19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1">
                    <a:moveTo>
                      <a:pt x="0" y="19"/>
                    </a:moveTo>
                    <a:lnTo>
                      <a:pt x="2" y="0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1" name="Freeform 636"/>
              <p:cNvSpPr>
                <a:spLocks/>
              </p:cNvSpPr>
              <p:nvPr/>
            </p:nvSpPr>
            <p:spPr bwMode="auto">
              <a:xfrm>
                <a:off x="336" y="3992"/>
                <a:ext cx="4" cy="4"/>
              </a:xfrm>
              <a:custGeom>
                <a:avLst/>
                <a:gdLst>
                  <a:gd name="T0" fmla="*/ 0 w 18"/>
                  <a:gd name="T1" fmla="*/ 1 h 19"/>
                  <a:gd name="T2" fmla="*/ 0 w 18"/>
                  <a:gd name="T3" fmla="*/ 0 h 19"/>
                  <a:gd name="T4" fmla="*/ 1 w 18"/>
                  <a:gd name="T5" fmla="*/ 0 h 19"/>
                  <a:gd name="T6" fmla="*/ 1 w 18"/>
                  <a:gd name="T7" fmla="*/ 0 h 19"/>
                  <a:gd name="T8" fmla="*/ 1 w 18"/>
                  <a:gd name="T9" fmla="*/ 1 h 19"/>
                  <a:gd name="T10" fmla="*/ 1 w 18"/>
                  <a:gd name="T11" fmla="*/ 1 h 19"/>
                  <a:gd name="T12" fmla="*/ 0 w 18"/>
                  <a:gd name="T13" fmla="*/ 1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0" y="1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8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" name="Freeform 637"/>
              <p:cNvSpPr>
                <a:spLocks/>
              </p:cNvSpPr>
              <p:nvPr/>
            </p:nvSpPr>
            <p:spPr bwMode="auto">
              <a:xfrm>
                <a:off x="340" y="3992"/>
                <a:ext cx="4" cy="4"/>
              </a:xfrm>
              <a:custGeom>
                <a:avLst/>
                <a:gdLst>
                  <a:gd name="T0" fmla="*/ 0 w 23"/>
                  <a:gd name="T1" fmla="*/ 1 h 21"/>
                  <a:gd name="T2" fmla="*/ 0 w 23"/>
                  <a:gd name="T3" fmla="*/ 0 h 21"/>
                  <a:gd name="T4" fmla="*/ 1 w 23"/>
                  <a:gd name="T5" fmla="*/ 0 h 21"/>
                  <a:gd name="T6" fmla="*/ 1 w 23"/>
                  <a:gd name="T7" fmla="*/ 0 h 21"/>
                  <a:gd name="T8" fmla="*/ 1 w 23"/>
                  <a:gd name="T9" fmla="*/ 1 h 21"/>
                  <a:gd name="T10" fmla="*/ 1 w 23"/>
                  <a:gd name="T11" fmla="*/ 1 h 21"/>
                  <a:gd name="T12" fmla="*/ 0 w 23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1">
                    <a:moveTo>
                      <a:pt x="2" y="21"/>
                    </a:moveTo>
                    <a:lnTo>
                      <a:pt x="0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3" name="Freeform 638"/>
              <p:cNvSpPr>
                <a:spLocks/>
              </p:cNvSpPr>
              <p:nvPr/>
            </p:nvSpPr>
            <p:spPr bwMode="auto">
              <a:xfrm>
                <a:off x="343" y="3991"/>
                <a:ext cx="5" cy="5"/>
              </a:xfrm>
              <a:custGeom>
                <a:avLst/>
                <a:gdLst>
                  <a:gd name="T0" fmla="*/ 0 w 23"/>
                  <a:gd name="T1" fmla="*/ 1 h 25"/>
                  <a:gd name="T2" fmla="*/ 0 w 23"/>
                  <a:gd name="T3" fmla="*/ 0 h 25"/>
                  <a:gd name="T4" fmla="*/ 1 w 23"/>
                  <a:gd name="T5" fmla="*/ 0 h 25"/>
                  <a:gd name="T6" fmla="*/ 1 w 23"/>
                  <a:gd name="T7" fmla="*/ 0 h 25"/>
                  <a:gd name="T8" fmla="*/ 1 w 23"/>
                  <a:gd name="T9" fmla="*/ 1 h 25"/>
                  <a:gd name="T10" fmla="*/ 1 w 23"/>
                  <a:gd name="T11" fmla="*/ 1 h 25"/>
                  <a:gd name="T12" fmla="*/ 0 w 23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5" y="2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23" y="19"/>
                    </a:lnTo>
                    <a:lnTo>
                      <a:pt x="18" y="21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4" name="Freeform 639"/>
              <p:cNvSpPr>
                <a:spLocks/>
              </p:cNvSpPr>
              <p:nvPr/>
            </p:nvSpPr>
            <p:spPr bwMode="auto">
              <a:xfrm>
                <a:off x="346" y="3990"/>
                <a:ext cx="6" cy="5"/>
              </a:xfrm>
              <a:custGeom>
                <a:avLst/>
                <a:gdLst>
                  <a:gd name="T0" fmla="*/ 0 w 28"/>
                  <a:gd name="T1" fmla="*/ 1 h 24"/>
                  <a:gd name="T2" fmla="*/ 0 w 28"/>
                  <a:gd name="T3" fmla="*/ 0 h 24"/>
                  <a:gd name="T4" fmla="*/ 0 w 28"/>
                  <a:gd name="T5" fmla="*/ 0 h 24"/>
                  <a:gd name="T6" fmla="*/ 1 w 28"/>
                  <a:gd name="T7" fmla="*/ 0 h 24"/>
                  <a:gd name="T8" fmla="*/ 1 w 28"/>
                  <a:gd name="T9" fmla="*/ 1 h 24"/>
                  <a:gd name="T10" fmla="*/ 1 w 28"/>
                  <a:gd name="T11" fmla="*/ 1 h 24"/>
                  <a:gd name="T12" fmla="*/ 0 w 28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8" y="24"/>
                    </a:moveTo>
                    <a:lnTo>
                      <a:pt x="0" y="7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25" y="17"/>
                    </a:lnTo>
                    <a:lnTo>
                      <a:pt x="28" y="14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5" name="Freeform 640"/>
              <p:cNvSpPr>
                <a:spLocks/>
              </p:cNvSpPr>
              <p:nvPr/>
            </p:nvSpPr>
            <p:spPr bwMode="auto">
              <a:xfrm>
                <a:off x="349" y="3988"/>
                <a:ext cx="5" cy="5"/>
              </a:xfrm>
              <a:custGeom>
                <a:avLst/>
                <a:gdLst>
                  <a:gd name="T0" fmla="*/ 0 w 27"/>
                  <a:gd name="T1" fmla="*/ 1 h 28"/>
                  <a:gd name="T2" fmla="*/ 0 w 27"/>
                  <a:gd name="T3" fmla="*/ 0 h 28"/>
                  <a:gd name="T4" fmla="*/ 1 w 27"/>
                  <a:gd name="T5" fmla="*/ 0 h 28"/>
                  <a:gd name="T6" fmla="*/ 1 w 27"/>
                  <a:gd name="T7" fmla="*/ 0 h 28"/>
                  <a:gd name="T8" fmla="*/ 1 w 27"/>
                  <a:gd name="T9" fmla="*/ 1 h 28"/>
                  <a:gd name="T10" fmla="*/ 1 w 27"/>
                  <a:gd name="T11" fmla="*/ 1 h 28"/>
                  <a:gd name="T12" fmla="*/ 0 w 27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8">
                    <a:moveTo>
                      <a:pt x="10" y="28"/>
                    </a:moveTo>
                    <a:lnTo>
                      <a:pt x="0" y="11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27" y="17"/>
                    </a:lnTo>
                    <a:lnTo>
                      <a:pt x="24" y="19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" name="Freeform 641"/>
              <p:cNvSpPr>
                <a:spLocks/>
              </p:cNvSpPr>
              <p:nvPr/>
            </p:nvSpPr>
            <p:spPr bwMode="auto">
              <a:xfrm>
                <a:off x="352" y="3986"/>
                <a:ext cx="6" cy="5"/>
              </a:xfrm>
              <a:custGeom>
                <a:avLst/>
                <a:gdLst>
                  <a:gd name="T0" fmla="*/ 0 w 33"/>
                  <a:gd name="T1" fmla="*/ 1 h 26"/>
                  <a:gd name="T2" fmla="*/ 0 w 33"/>
                  <a:gd name="T3" fmla="*/ 0 h 26"/>
                  <a:gd name="T4" fmla="*/ 0 w 33"/>
                  <a:gd name="T5" fmla="*/ 0 h 26"/>
                  <a:gd name="T6" fmla="*/ 0 w 33"/>
                  <a:gd name="T7" fmla="*/ 0 h 26"/>
                  <a:gd name="T8" fmla="*/ 1 w 33"/>
                  <a:gd name="T9" fmla="*/ 1 h 26"/>
                  <a:gd name="T10" fmla="*/ 1 w 33"/>
                  <a:gd name="T11" fmla="*/ 0 h 26"/>
                  <a:gd name="T12" fmla="*/ 0 w 33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6">
                    <a:moveTo>
                      <a:pt x="13" y="26"/>
                    </a:moveTo>
                    <a:lnTo>
                      <a:pt x="0" y="11"/>
                    </a:lnTo>
                    <a:lnTo>
                      <a:pt x="8" y="5"/>
                    </a:lnTo>
                    <a:lnTo>
                      <a:pt x="13" y="0"/>
                    </a:lnTo>
                    <a:lnTo>
                      <a:pt x="27" y="15"/>
                    </a:lnTo>
                    <a:lnTo>
                      <a:pt x="33" y="9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" name="Freeform 642"/>
              <p:cNvSpPr>
                <a:spLocks/>
              </p:cNvSpPr>
              <p:nvPr/>
            </p:nvSpPr>
            <p:spPr bwMode="auto">
              <a:xfrm>
                <a:off x="354" y="3983"/>
                <a:ext cx="6" cy="6"/>
              </a:xfrm>
              <a:custGeom>
                <a:avLst/>
                <a:gdLst>
                  <a:gd name="T0" fmla="*/ 1 w 27"/>
                  <a:gd name="T1" fmla="*/ 1 h 31"/>
                  <a:gd name="T2" fmla="*/ 0 w 27"/>
                  <a:gd name="T3" fmla="*/ 1 h 31"/>
                  <a:gd name="T4" fmla="*/ 1 w 27"/>
                  <a:gd name="T5" fmla="*/ 0 h 31"/>
                  <a:gd name="T6" fmla="*/ 1 w 27"/>
                  <a:gd name="T7" fmla="*/ 0 h 31"/>
                  <a:gd name="T8" fmla="*/ 1 w 27"/>
                  <a:gd name="T9" fmla="*/ 1 h 31"/>
                  <a:gd name="T10" fmla="*/ 1 w 27"/>
                  <a:gd name="T11" fmla="*/ 1 h 31"/>
                  <a:gd name="T12" fmla="*/ 1 w 27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14" y="31"/>
                    </a:moveTo>
                    <a:lnTo>
                      <a:pt x="0" y="16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27" y="16"/>
                    </a:lnTo>
                    <a:lnTo>
                      <a:pt x="24" y="2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" name="Freeform 643"/>
              <p:cNvSpPr>
                <a:spLocks/>
              </p:cNvSpPr>
              <p:nvPr/>
            </p:nvSpPr>
            <p:spPr bwMode="auto">
              <a:xfrm>
                <a:off x="357" y="3981"/>
                <a:ext cx="6" cy="5"/>
              </a:xfrm>
              <a:custGeom>
                <a:avLst/>
                <a:gdLst>
                  <a:gd name="T0" fmla="*/ 1 w 28"/>
                  <a:gd name="T1" fmla="*/ 1 h 25"/>
                  <a:gd name="T2" fmla="*/ 0 w 28"/>
                  <a:gd name="T3" fmla="*/ 1 h 25"/>
                  <a:gd name="T4" fmla="*/ 0 w 28"/>
                  <a:gd name="T5" fmla="*/ 0 h 25"/>
                  <a:gd name="T6" fmla="*/ 0 w 28"/>
                  <a:gd name="T7" fmla="*/ 0 h 25"/>
                  <a:gd name="T8" fmla="*/ 1 w 28"/>
                  <a:gd name="T9" fmla="*/ 0 h 25"/>
                  <a:gd name="T10" fmla="*/ 1 w 28"/>
                  <a:gd name="T11" fmla="*/ 0 h 25"/>
                  <a:gd name="T12" fmla="*/ 1 w 28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5">
                    <a:moveTo>
                      <a:pt x="14" y="25"/>
                    </a:moveTo>
                    <a:lnTo>
                      <a:pt x="0" y="13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27" y="10"/>
                    </a:lnTo>
                    <a:lnTo>
                      <a:pt x="28" y="7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" name="Freeform 644"/>
              <p:cNvSpPr>
                <a:spLocks/>
              </p:cNvSpPr>
              <p:nvPr/>
            </p:nvSpPr>
            <p:spPr bwMode="auto">
              <a:xfrm>
                <a:off x="359" y="3977"/>
                <a:ext cx="5" cy="6"/>
              </a:xfrm>
              <a:custGeom>
                <a:avLst/>
                <a:gdLst>
                  <a:gd name="T0" fmla="*/ 1 w 26"/>
                  <a:gd name="T1" fmla="*/ 1 h 28"/>
                  <a:gd name="T2" fmla="*/ 0 w 26"/>
                  <a:gd name="T3" fmla="*/ 1 h 28"/>
                  <a:gd name="T4" fmla="*/ 0 w 26"/>
                  <a:gd name="T5" fmla="*/ 0 h 28"/>
                  <a:gd name="T6" fmla="*/ 0 w 26"/>
                  <a:gd name="T7" fmla="*/ 0 h 28"/>
                  <a:gd name="T8" fmla="*/ 1 w 26"/>
                  <a:gd name="T9" fmla="*/ 0 h 28"/>
                  <a:gd name="T10" fmla="*/ 1 w 26"/>
                  <a:gd name="T11" fmla="*/ 1 h 28"/>
                  <a:gd name="T12" fmla="*/ 1 w 26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8">
                    <a:moveTo>
                      <a:pt x="17" y="28"/>
                    </a:moveTo>
                    <a:lnTo>
                      <a:pt x="0" y="18"/>
                    </a:lnTo>
                    <a:lnTo>
                      <a:pt x="10" y="0"/>
                    </a:lnTo>
                    <a:lnTo>
                      <a:pt x="9" y="4"/>
                    </a:lnTo>
                    <a:lnTo>
                      <a:pt x="26" y="11"/>
                    </a:lnTo>
                    <a:lnTo>
                      <a:pt x="25" y="14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0" name="Freeform 645"/>
              <p:cNvSpPr>
                <a:spLocks/>
              </p:cNvSpPr>
              <p:nvPr/>
            </p:nvSpPr>
            <p:spPr bwMode="auto">
              <a:xfrm>
                <a:off x="361" y="3975"/>
                <a:ext cx="5" cy="4"/>
              </a:xfrm>
              <a:custGeom>
                <a:avLst/>
                <a:gdLst>
                  <a:gd name="T0" fmla="*/ 1 w 27"/>
                  <a:gd name="T1" fmla="*/ 1 h 24"/>
                  <a:gd name="T2" fmla="*/ 0 w 27"/>
                  <a:gd name="T3" fmla="*/ 1 h 24"/>
                  <a:gd name="T4" fmla="*/ 0 w 27"/>
                  <a:gd name="T5" fmla="*/ 0 h 24"/>
                  <a:gd name="T6" fmla="*/ 0 w 27"/>
                  <a:gd name="T7" fmla="*/ 0 h 24"/>
                  <a:gd name="T8" fmla="*/ 1 w 27"/>
                  <a:gd name="T9" fmla="*/ 0 h 24"/>
                  <a:gd name="T10" fmla="*/ 1 w 27"/>
                  <a:gd name="T11" fmla="*/ 0 h 24"/>
                  <a:gd name="T12" fmla="*/ 1 w 27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17" y="24"/>
                    </a:moveTo>
                    <a:lnTo>
                      <a:pt x="0" y="17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1" name="Freeform 646"/>
              <p:cNvSpPr>
                <a:spLocks/>
              </p:cNvSpPr>
              <p:nvPr/>
            </p:nvSpPr>
            <p:spPr bwMode="auto">
              <a:xfrm>
                <a:off x="362" y="3970"/>
                <a:ext cx="5" cy="5"/>
              </a:xfrm>
              <a:custGeom>
                <a:avLst/>
                <a:gdLst>
                  <a:gd name="T0" fmla="*/ 1 w 25"/>
                  <a:gd name="T1" fmla="*/ 1 h 26"/>
                  <a:gd name="T2" fmla="*/ 0 w 25"/>
                  <a:gd name="T3" fmla="*/ 1 h 26"/>
                  <a:gd name="T4" fmla="*/ 0 w 25"/>
                  <a:gd name="T5" fmla="*/ 0 h 26"/>
                  <a:gd name="T6" fmla="*/ 0 w 25"/>
                  <a:gd name="T7" fmla="*/ 0 h 26"/>
                  <a:gd name="T8" fmla="*/ 1 w 25"/>
                  <a:gd name="T9" fmla="*/ 0 h 26"/>
                  <a:gd name="T10" fmla="*/ 1 w 25"/>
                  <a:gd name="T11" fmla="*/ 0 h 26"/>
                  <a:gd name="T12" fmla="*/ 1 w 25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6">
                    <a:moveTo>
                      <a:pt x="20" y="26"/>
                    </a:moveTo>
                    <a:lnTo>
                      <a:pt x="0" y="22"/>
                    </a:lnTo>
                    <a:lnTo>
                      <a:pt x="6" y="0"/>
                    </a:lnTo>
                    <a:lnTo>
                      <a:pt x="5" y="5"/>
                    </a:lnTo>
                    <a:lnTo>
                      <a:pt x="25" y="7"/>
                    </a:lnTo>
                    <a:lnTo>
                      <a:pt x="23" y="1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" name="Freeform 647"/>
              <p:cNvSpPr>
                <a:spLocks/>
              </p:cNvSpPr>
              <p:nvPr/>
            </p:nvSpPr>
            <p:spPr bwMode="auto">
              <a:xfrm>
                <a:off x="363" y="3968"/>
                <a:ext cx="5" cy="4"/>
              </a:xfrm>
              <a:custGeom>
                <a:avLst/>
                <a:gdLst>
                  <a:gd name="T0" fmla="*/ 1 w 23"/>
                  <a:gd name="T1" fmla="*/ 1 h 20"/>
                  <a:gd name="T2" fmla="*/ 0 w 23"/>
                  <a:gd name="T3" fmla="*/ 1 h 20"/>
                  <a:gd name="T4" fmla="*/ 0 w 23"/>
                  <a:gd name="T5" fmla="*/ 0 h 20"/>
                  <a:gd name="T6" fmla="*/ 0 w 23"/>
                  <a:gd name="T7" fmla="*/ 0 h 20"/>
                  <a:gd name="T8" fmla="*/ 1 w 23"/>
                  <a:gd name="T9" fmla="*/ 0 h 20"/>
                  <a:gd name="T10" fmla="*/ 1 w 23"/>
                  <a:gd name="T11" fmla="*/ 0 h 20"/>
                  <a:gd name="T12" fmla="*/ 1 w 23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0">
                    <a:moveTo>
                      <a:pt x="20" y="20"/>
                    </a:moveTo>
                    <a:lnTo>
                      <a:pt x="0" y="18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" name="Freeform 648"/>
              <p:cNvSpPr>
                <a:spLocks/>
              </p:cNvSpPr>
              <p:nvPr/>
            </p:nvSpPr>
            <p:spPr bwMode="auto">
              <a:xfrm>
                <a:off x="364" y="3964"/>
                <a:ext cx="4" cy="4"/>
              </a:xfrm>
              <a:custGeom>
                <a:avLst/>
                <a:gdLst>
                  <a:gd name="T0" fmla="*/ 1 w 20"/>
                  <a:gd name="T1" fmla="*/ 1 h 20"/>
                  <a:gd name="T2" fmla="*/ 0 w 20"/>
                  <a:gd name="T3" fmla="*/ 1 h 20"/>
                  <a:gd name="T4" fmla="*/ 0 w 20"/>
                  <a:gd name="T5" fmla="*/ 0 h 20"/>
                  <a:gd name="T6" fmla="*/ 0 w 20"/>
                  <a:gd name="T7" fmla="*/ 0 h 20"/>
                  <a:gd name="T8" fmla="*/ 1 w 20"/>
                  <a:gd name="T9" fmla="*/ 0 h 20"/>
                  <a:gd name="T10" fmla="*/ 1 w 20"/>
                  <a:gd name="T11" fmla="*/ 0 h 20"/>
                  <a:gd name="T12" fmla="*/ 1 w 20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19" y="20"/>
                    </a:moveTo>
                    <a:lnTo>
                      <a:pt x="0" y="20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4" name="Freeform 649"/>
              <p:cNvSpPr>
                <a:spLocks/>
              </p:cNvSpPr>
              <p:nvPr/>
            </p:nvSpPr>
            <p:spPr bwMode="auto">
              <a:xfrm>
                <a:off x="1316" y="3931"/>
                <a:ext cx="1" cy="4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" name="Freeform 650"/>
              <p:cNvSpPr>
                <a:spLocks/>
              </p:cNvSpPr>
              <p:nvPr/>
            </p:nvSpPr>
            <p:spPr bwMode="auto">
              <a:xfrm>
                <a:off x="339" y="3931"/>
                <a:ext cx="1" cy="4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" name="Rectangle 651"/>
              <p:cNvSpPr>
                <a:spLocks noChangeArrowheads="1"/>
              </p:cNvSpPr>
              <p:nvPr/>
            </p:nvSpPr>
            <p:spPr bwMode="auto">
              <a:xfrm>
                <a:off x="339" y="3931"/>
                <a:ext cx="977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77" name="Freeform 652"/>
              <p:cNvSpPr>
                <a:spLocks/>
              </p:cNvSpPr>
              <p:nvPr/>
            </p:nvSpPr>
            <p:spPr bwMode="auto">
              <a:xfrm>
                <a:off x="1314" y="3993"/>
                <a:ext cx="1" cy="4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8" name="Freeform 653"/>
              <p:cNvSpPr>
                <a:spLocks/>
              </p:cNvSpPr>
              <p:nvPr/>
            </p:nvSpPr>
            <p:spPr bwMode="auto">
              <a:xfrm>
                <a:off x="337" y="3993"/>
                <a:ext cx="1" cy="4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9" name="Rectangle 654"/>
              <p:cNvSpPr>
                <a:spLocks noChangeArrowheads="1"/>
              </p:cNvSpPr>
              <p:nvPr/>
            </p:nvSpPr>
            <p:spPr bwMode="auto">
              <a:xfrm>
                <a:off x="337" y="3993"/>
                <a:ext cx="977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80" name="Freeform 655"/>
              <p:cNvSpPr>
                <a:spLocks/>
              </p:cNvSpPr>
              <p:nvPr/>
            </p:nvSpPr>
            <p:spPr bwMode="auto">
              <a:xfrm>
                <a:off x="424" y="3585"/>
                <a:ext cx="114" cy="114"/>
              </a:xfrm>
              <a:custGeom>
                <a:avLst/>
                <a:gdLst>
                  <a:gd name="T0" fmla="*/ 23 w 569"/>
                  <a:gd name="T1" fmla="*/ 12 h 568"/>
                  <a:gd name="T2" fmla="*/ 22 w 569"/>
                  <a:gd name="T3" fmla="*/ 14 h 568"/>
                  <a:gd name="T4" fmla="*/ 22 w 569"/>
                  <a:gd name="T5" fmla="*/ 16 h 568"/>
                  <a:gd name="T6" fmla="*/ 21 w 569"/>
                  <a:gd name="T7" fmla="*/ 18 h 568"/>
                  <a:gd name="T8" fmla="*/ 19 w 569"/>
                  <a:gd name="T9" fmla="*/ 20 h 568"/>
                  <a:gd name="T10" fmla="*/ 17 w 569"/>
                  <a:gd name="T11" fmla="*/ 21 h 568"/>
                  <a:gd name="T12" fmla="*/ 16 w 569"/>
                  <a:gd name="T13" fmla="*/ 22 h 568"/>
                  <a:gd name="T14" fmla="*/ 14 w 569"/>
                  <a:gd name="T15" fmla="*/ 23 h 568"/>
                  <a:gd name="T16" fmla="*/ 11 w 569"/>
                  <a:gd name="T17" fmla="*/ 23 h 568"/>
                  <a:gd name="T18" fmla="*/ 9 w 569"/>
                  <a:gd name="T19" fmla="*/ 23 h 568"/>
                  <a:gd name="T20" fmla="*/ 7 w 569"/>
                  <a:gd name="T21" fmla="*/ 22 h 568"/>
                  <a:gd name="T22" fmla="*/ 5 w 569"/>
                  <a:gd name="T23" fmla="*/ 21 h 568"/>
                  <a:gd name="T24" fmla="*/ 4 w 569"/>
                  <a:gd name="T25" fmla="*/ 20 h 568"/>
                  <a:gd name="T26" fmla="*/ 2 w 569"/>
                  <a:gd name="T27" fmla="*/ 18 h 568"/>
                  <a:gd name="T28" fmla="*/ 1 w 569"/>
                  <a:gd name="T29" fmla="*/ 16 h 568"/>
                  <a:gd name="T30" fmla="*/ 0 w 569"/>
                  <a:gd name="T31" fmla="*/ 15 h 568"/>
                  <a:gd name="T32" fmla="*/ 0 w 569"/>
                  <a:gd name="T33" fmla="*/ 12 h 568"/>
                  <a:gd name="T34" fmla="*/ 0 w 569"/>
                  <a:gd name="T35" fmla="*/ 10 h 568"/>
                  <a:gd name="T36" fmla="*/ 0 w 569"/>
                  <a:gd name="T37" fmla="*/ 8 h 568"/>
                  <a:gd name="T38" fmla="*/ 1 w 569"/>
                  <a:gd name="T39" fmla="*/ 6 h 568"/>
                  <a:gd name="T40" fmla="*/ 2 w 569"/>
                  <a:gd name="T41" fmla="*/ 5 h 568"/>
                  <a:gd name="T42" fmla="*/ 4 w 569"/>
                  <a:gd name="T43" fmla="*/ 3 h 568"/>
                  <a:gd name="T44" fmla="*/ 5 w 569"/>
                  <a:gd name="T45" fmla="*/ 2 h 568"/>
                  <a:gd name="T46" fmla="*/ 7 w 569"/>
                  <a:gd name="T47" fmla="*/ 1 h 568"/>
                  <a:gd name="T48" fmla="*/ 9 w 569"/>
                  <a:gd name="T49" fmla="*/ 0 h 568"/>
                  <a:gd name="T50" fmla="*/ 11 w 569"/>
                  <a:gd name="T51" fmla="*/ 0 h 568"/>
                  <a:gd name="T52" fmla="*/ 14 w 569"/>
                  <a:gd name="T53" fmla="*/ 0 h 568"/>
                  <a:gd name="T54" fmla="*/ 16 w 569"/>
                  <a:gd name="T55" fmla="*/ 1 h 568"/>
                  <a:gd name="T56" fmla="*/ 17 w 569"/>
                  <a:gd name="T57" fmla="*/ 2 h 568"/>
                  <a:gd name="T58" fmla="*/ 19 w 569"/>
                  <a:gd name="T59" fmla="*/ 3 h 568"/>
                  <a:gd name="T60" fmla="*/ 20 w 569"/>
                  <a:gd name="T61" fmla="*/ 4 h 568"/>
                  <a:gd name="T62" fmla="*/ 22 w 569"/>
                  <a:gd name="T63" fmla="*/ 6 h 568"/>
                  <a:gd name="T64" fmla="*/ 22 w 569"/>
                  <a:gd name="T65" fmla="*/ 8 h 568"/>
                  <a:gd name="T66" fmla="*/ 23 w 569"/>
                  <a:gd name="T67" fmla="*/ 10 h 568"/>
                  <a:gd name="T68" fmla="*/ 23 w 569"/>
                  <a:gd name="T69" fmla="*/ 11 h 5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9" h="568">
                    <a:moveTo>
                      <a:pt x="569" y="284"/>
                    </a:moveTo>
                    <a:lnTo>
                      <a:pt x="568" y="310"/>
                    </a:lnTo>
                    <a:lnTo>
                      <a:pt x="564" y="336"/>
                    </a:lnTo>
                    <a:lnTo>
                      <a:pt x="558" y="361"/>
                    </a:lnTo>
                    <a:lnTo>
                      <a:pt x="550" y="386"/>
                    </a:lnTo>
                    <a:lnTo>
                      <a:pt x="539" y="411"/>
                    </a:lnTo>
                    <a:lnTo>
                      <a:pt x="527" y="434"/>
                    </a:lnTo>
                    <a:lnTo>
                      <a:pt x="512" y="455"/>
                    </a:lnTo>
                    <a:lnTo>
                      <a:pt x="495" y="475"/>
                    </a:lnTo>
                    <a:lnTo>
                      <a:pt x="476" y="494"/>
                    </a:lnTo>
                    <a:lnTo>
                      <a:pt x="457" y="511"/>
                    </a:lnTo>
                    <a:lnTo>
                      <a:pt x="435" y="525"/>
                    </a:lnTo>
                    <a:lnTo>
                      <a:pt x="412" y="537"/>
                    </a:lnTo>
                    <a:lnTo>
                      <a:pt x="388" y="548"/>
                    </a:lnTo>
                    <a:lnTo>
                      <a:pt x="362" y="557"/>
                    </a:lnTo>
                    <a:lnTo>
                      <a:pt x="337" y="563"/>
                    </a:lnTo>
                    <a:lnTo>
                      <a:pt x="311" y="566"/>
                    </a:lnTo>
                    <a:lnTo>
                      <a:pt x="285" y="568"/>
                    </a:lnTo>
                    <a:lnTo>
                      <a:pt x="259" y="566"/>
                    </a:lnTo>
                    <a:lnTo>
                      <a:pt x="233" y="563"/>
                    </a:lnTo>
                    <a:lnTo>
                      <a:pt x="207" y="557"/>
                    </a:lnTo>
                    <a:lnTo>
                      <a:pt x="182" y="548"/>
                    </a:lnTo>
                    <a:lnTo>
                      <a:pt x="158" y="539"/>
                    </a:lnTo>
                    <a:lnTo>
                      <a:pt x="135" y="525"/>
                    </a:lnTo>
                    <a:lnTo>
                      <a:pt x="114" y="511"/>
                    </a:lnTo>
                    <a:lnTo>
                      <a:pt x="94" y="494"/>
                    </a:lnTo>
                    <a:lnTo>
                      <a:pt x="74" y="476"/>
                    </a:lnTo>
                    <a:lnTo>
                      <a:pt x="59" y="455"/>
                    </a:lnTo>
                    <a:lnTo>
                      <a:pt x="43" y="434"/>
                    </a:lnTo>
                    <a:lnTo>
                      <a:pt x="31" y="411"/>
                    </a:lnTo>
                    <a:lnTo>
                      <a:pt x="20" y="386"/>
                    </a:lnTo>
                    <a:lnTo>
                      <a:pt x="11" y="362"/>
                    </a:lnTo>
                    <a:lnTo>
                      <a:pt x="5" y="337"/>
                    </a:lnTo>
                    <a:lnTo>
                      <a:pt x="2" y="310"/>
                    </a:lnTo>
                    <a:lnTo>
                      <a:pt x="0" y="284"/>
                    </a:lnTo>
                    <a:lnTo>
                      <a:pt x="2" y="258"/>
                    </a:lnTo>
                    <a:lnTo>
                      <a:pt x="5" y="232"/>
                    </a:lnTo>
                    <a:lnTo>
                      <a:pt x="11" y="206"/>
                    </a:lnTo>
                    <a:lnTo>
                      <a:pt x="20" y="182"/>
                    </a:lnTo>
                    <a:lnTo>
                      <a:pt x="30" y="158"/>
                    </a:lnTo>
                    <a:lnTo>
                      <a:pt x="43" y="135"/>
                    </a:lnTo>
                    <a:lnTo>
                      <a:pt x="57" y="113"/>
                    </a:lnTo>
                    <a:lnTo>
                      <a:pt x="74" y="93"/>
                    </a:lnTo>
                    <a:lnTo>
                      <a:pt x="92" y="75"/>
                    </a:lnTo>
                    <a:lnTo>
                      <a:pt x="113" y="58"/>
                    </a:lnTo>
                    <a:lnTo>
                      <a:pt x="135" y="43"/>
                    </a:lnTo>
                    <a:lnTo>
                      <a:pt x="158" y="30"/>
                    </a:lnTo>
                    <a:lnTo>
                      <a:pt x="182" y="19"/>
                    </a:lnTo>
                    <a:lnTo>
                      <a:pt x="206" y="10"/>
                    </a:lnTo>
                    <a:lnTo>
                      <a:pt x="232" y="4"/>
                    </a:lnTo>
                    <a:lnTo>
                      <a:pt x="258" y="1"/>
                    </a:lnTo>
                    <a:lnTo>
                      <a:pt x="285" y="0"/>
                    </a:lnTo>
                    <a:lnTo>
                      <a:pt x="310" y="1"/>
                    </a:lnTo>
                    <a:lnTo>
                      <a:pt x="337" y="4"/>
                    </a:lnTo>
                    <a:lnTo>
                      <a:pt x="362" y="10"/>
                    </a:lnTo>
                    <a:lnTo>
                      <a:pt x="388" y="19"/>
                    </a:lnTo>
                    <a:lnTo>
                      <a:pt x="411" y="30"/>
                    </a:lnTo>
                    <a:lnTo>
                      <a:pt x="434" y="42"/>
                    </a:lnTo>
                    <a:lnTo>
                      <a:pt x="455" y="56"/>
                    </a:lnTo>
                    <a:lnTo>
                      <a:pt x="476" y="73"/>
                    </a:lnTo>
                    <a:lnTo>
                      <a:pt x="494" y="93"/>
                    </a:lnTo>
                    <a:lnTo>
                      <a:pt x="511" y="112"/>
                    </a:lnTo>
                    <a:lnTo>
                      <a:pt x="527" y="134"/>
                    </a:lnTo>
                    <a:lnTo>
                      <a:pt x="539" y="157"/>
                    </a:lnTo>
                    <a:lnTo>
                      <a:pt x="550" y="181"/>
                    </a:lnTo>
                    <a:lnTo>
                      <a:pt x="558" y="206"/>
                    </a:lnTo>
                    <a:lnTo>
                      <a:pt x="564" y="232"/>
                    </a:lnTo>
                    <a:lnTo>
                      <a:pt x="568" y="257"/>
                    </a:lnTo>
                    <a:lnTo>
                      <a:pt x="569" y="284"/>
                    </a:lnTo>
                    <a:close/>
                  </a:path>
                </a:pathLst>
              </a:custGeom>
              <a:solidFill>
                <a:srgbClr val="777777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1" name="Freeform 656"/>
              <p:cNvSpPr>
                <a:spLocks/>
              </p:cNvSpPr>
              <p:nvPr/>
            </p:nvSpPr>
            <p:spPr bwMode="auto">
              <a:xfrm>
                <a:off x="468" y="3627"/>
                <a:ext cx="29" cy="29"/>
              </a:xfrm>
              <a:custGeom>
                <a:avLst/>
                <a:gdLst>
                  <a:gd name="T0" fmla="*/ 6 w 145"/>
                  <a:gd name="T1" fmla="*/ 3 h 145"/>
                  <a:gd name="T2" fmla="*/ 6 w 145"/>
                  <a:gd name="T3" fmla="*/ 3 h 145"/>
                  <a:gd name="T4" fmla="*/ 6 w 145"/>
                  <a:gd name="T5" fmla="*/ 4 h 145"/>
                  <a:gd name="T6" fmla="*/ 5 w 145"/>
                  <a:gd name="T7" fmla="*/ 4 h 145"/>
                  <a:gd name="T8" fmla="*/ 5 w 145"/>
                  <a:gd name="T9" fmla="*/ 5 h 145"/>
                  <a:gd name="T10" fmla="*/ 5 w 145"/>
                  <a:gd name="T11" fmla="*/ 5 h 145"/>
                  <a:gd name="T12" fmla="*/ 4 w 145"/>
                  <a:gd name="T13" fmla="*/ 6 h 145"/>
                  <a:gd name="T14" fmla="*/ 4 w 145"/>
                  <a:gd name="T15" fmla="*/ 6 h 145"/>
                  <a:gd name="T16" fmla="*/ 3 w 145"/>
                  <a:gd name="T17" fmla="*/ 6 h 145"/>
                  <a:gd name="T18" fmla="*/ 3 w 145"/>
                  <a:gd name="T19" fmla="*/ 6 h 145"/>
                  <a:gd name="T20" fmla="*/ 2 w 145"/>
                  <a:gd name="T21" fmla="*/ 6 h 145"/>
                  <a:gd name="T22" fmla="*/ 2 w 145"/>
                  <a:gd name="T23" fmla="*/ 6 h 145"/>
                  <a:gd name="T24" fmla="*/ 1 w 145"/>
                  <a:gd name="T25" fmla="*/ 5 h 145"/>
                  <a:gd name="T26" fmla="*/ 1 w 145"/>
                  <a:gd name="T27" fmla="*/ 5 h 145"/>
                  <a:gd name="T28" fmla="*/ 0 w 145"/>
                  <a:gd name="T29" fmla="*/ 4 h 145"/>
                  <a:gd name="T30" fmla="*/ 0 w 145"/>
                  <a:gd name="T31" fmla="*/ 4 h 145"/>
                  <a:gd name="T32" fmla="*/ 0 w 145"/>
                  <a:gd name="T33" fmla="*/ 3 h 145"/>
                  <a:gd name="T34" fmla="*/ 0 w 145"/>
                  <a:gd name="T35" fmla="*/ 3 h 145"/>
                  <a:gd name="T36" fmla="*/ 0 w 145"/>
                  <a:gd name="T37" fmla="*/ 2 h 145"/>
                  <a:gd name="T38" fmla="*/ 0 w 145"/>
                  <a:gd name="T39" fmla="*/ 2 h 145"/>
                  <a:gd name="T40" fmla="*/ 0 w 145"/>
                  <a:gd name="T41" fmla="*/ 1 h 145"/>
                  <a:gd name="T42" fmla="*/ 1 w 145"/>
                  <a:gd name="T43" fmla="*/ 1 h 145"/>
                  <a:gd name="T44" fmla="*/ 1 w 145"/>
                  <a:gd name="T45" fmla="*/ 1 h 145"/>
                  <a:gd name="T46" fmla="*/ 2 w 145"/>
                  <a:gd name="T47" fmla="*/ 0 h 145"/>
                  <a:gd name="T48" fmla="*/ 2 w 145"/>
                  <a:gd name="T49" fmla="*/ 0 h 145"/>
                  <a:gd name="T50" fmla="*/ 3 w 145"/>
                  <a:gd name="T51" fmla="*/ 0 h 145"/>
                  <a:gd name="T52" fmla="*/ 3 w 145"/>
                  <a:gd name="T53" fmla="*/ 0 h 145"/>
                  <a:gd name="T54" fmla="*/ 4 w 145"/>
                  <a:gd name="T55" fmla="*/ 0 h 145"/>
                  <a:gd name="T56" fmla="*/ 4 w 145"/>
                  <a:gd name="T57" fmla="*/ 0 h 145"/>
                  <a:gd name="T58" fmla="*/ 5 w 145"/>
                  <a:gd name="T59" fmla="*/ 1 h 145"/>
                  <a:gd name="T60" fmla="*/ 5 w 145"/>
                  <a:gd name="T61" fmla="*/ 1 h 145"/>
                  <a:gd name="T62" fmla="*/ 5 w 145"/>
                  <a:gd name="T63" fmla="*/ 1 h 145"/>
                  <a:gd name="T64" fmla="*/ 6 w 145"/>
                  <a:gd name="T65" fmla="*/ 2 h 145"/>
                  <a:gd name="T66" fmla="*/ 6 w 145"/>
                  <a:gd name="T67" fmla="*/ 2 h 145"/>
                  <a:gd name="T68" fmla="*/ 6 w 145"/>
                  <a:gd name="T69" fmla="*/ 3 h 145"/>
                  <a:gd name="T70" fmla="*/ 6 w 145"/>
                  <a:gd name="T71" fmla="*/ 3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5" h="145">
                    <a:moveTo>
                      <a:pt x="145" y="72"/>
                    </a:moveTo>
                    <a:lnTo>
                      <a:pt x="144" y="86"/>
                    </a:lnTo>
                    <a:lnTo>
                      <a:pt x="140" y="99"/>
                    </a:lnTo>
                    <a:lnTo>
                      <a:pt x="134" y="111"/>
                    </a:lnTo>
                    <a:lnTo>
                      <a:pt x="126" y="122"/>
                    </a:lnTo>
                    <a:lnTo>
                      <a:pt x="116" y="130"/>
                    </a:lnTo>
                    <a:lnTo>
                      <a:pt x="105" y="138"/>
                    </a:lnTo>
                    <a:lnTo>
                      <a:pt x="92" y="143"/>
                    </a:lnTo>
                    <a:lnTo>
                      <a:pt x="80" y="145"/>
                    </a:lnTo>
                    <a:lnTo>
                      <a:pt x="65" y="145"/>
                    </a:lnTo>
                    <a:lnTo>
                      <a:pt x="53" y="143"/>
                    </a:lnTo>
                    <a:lnTo>
                      <a:pt x="40" y="138"/>
                    </a:lnTo>
                    <a:lnTo>
                      <a:pt x="29" y="130"/>
                    </a:lnTo>
                    <a:lnTo>
                      <a:pt x="19" y="122"/>
                    </a:lnTo>
                    <a:lnTo>
                      <a:pt x="11" y="111"/>
                    </a:lnTo>
                    <a:lnTo>
                      <a:pt x="5" y="99"/>
                    </a:lnTo>
                    <a:lnTo>
                      <a:pt x="1" y="86"/>
                    </a:lnTo>
                    <a:lnTo>
                      <a:pt x="0" y="72"/>
                    </a:lnTo>
                    <a:lnTo>
                      <a:pt x="1" y="59"/>
                    </a:lnTo>
                    <a:lnTo>
                      <a:pt x="5" y="47"/>
                    </a:lnTo>
                    <a:lnTo>
                      <a:pt x="11" y="35"/>
                    </a:lnTo>
                    <a:lnTo>
                      <a:pt x="19" y="24"/>
                    </a:lnTo>
                    <a:lnTo>
                      <a:pt x="29" y="14"/>
                    </a:lnTo>
                    <a:lnTo>
                      <a:pt x="40" y="7"/>
                    </a:lnTo>
                    <a:lnTo>
                      <a:pt x="52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2" y="2"/>
                    </a:lnTo>
                    <a:lnTo>
                      <a:pt x="105" y="7"/>
                    </a:lnTo>
                    <a:lnTo>
                      <a:pt x="116" y="14"/>
                    </a:lnTo>
                    <a:lnTo>
                      <a:pt x="126" y="24"/>
                    </a:lnTo>
                    <a:lnTo>
                      <a:pt x="134" y="35"/>
                    </a:lnTo>
                    <a:lnTo>
                      <a:pt x="140" y="46"/>
                    </a:lnTo>
                    <a:lnTo>
                      <a:pt x="144" y="59"/>
                    </a:lnTo>
                    <a:lnTo>
                      <a:pt x="145" y="7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2" name="Freeform 657"/>
              <p:cNvSpPr>
                <a:spLocks/>
              </p:cNvSpPr>
              <p:nvPr/>
            </p:nvSpPr>
            <p:spPr bwMode="auto">
              <a:xfrm>
                <a:off x="466" y="3628"/>
                <a:ext cx="30" cy="30"/>
              </a:xfrm>
              <a:custGeom>
                <a:avLst/>
                <a:gdLst>
                  <a:gd name="T0" fmla="*/ 6 w 150"/>
                  <a:gd name="T1" fmla="*/ 3 h 149"/>
                  <a:gd name="T2" fmla="*/ 6 w 150"/>
                  <a:gd name="T3" fmla="*/ 4 h 149"/>
                  <a:gd name="T4" fmla="*/ 6 w 150"/>
                  <a:gd name="T5" fmla="*/ 4 h 149"/>
                  <a:gd name="T6" fmla="*/ 6 w 150"/>
                  <a:gd name="T7" fmla="*/ 5 h 149"/>
                  <a:gd name="T8" fmla="*/ 5 w 150"/>
                  <a:gd name="T9" fmla="*/ 5 h 149"/>
                  <a:gd name="T10" fmla="*/ 5 w 150"/>
                  <a:gd name="T11" fmla="*/ 5 h 149"/>
                  <a:gd name="T12" fmla="*/ 4 w 150"/>
                  <a:gd name="T13" fmla="*/ 6 h 149"/>
                  <a:gd name="T14" fmla="*/ 4 w 150"/>
                  <a:gd name="T15" fmla="*/ 6 h 149"/>
                  <a:gd name="T16" fmla="*/ 3 w 150"/>
                  <a:gd name="T17" fmla="*/ 6 h 149"/>
                  <a:gd name="T18" fmla="*/ 3 w 150"/>
                  <a:gd name="T19" fmla="*/ 6 h 149"/>
                  <a:gd name="T20" fmla="*/ 2 w 150"/>
                  <a:gd name="T21" fmla="*/ 6 h 149"/>
                  <a:gd name="T22" fmla="*/ 2 w 150"/>
                  <a:gd name="T23" fmla="*/ 6 h 149"/>
                  <a:gd name="T24" fmla="*/ 1 w 150"/>
                  <a:gd name="T25" fmla="*/ 6 h 149"/>
                  <a:gd name="T26" fmla="*/ 1 w 150"/>
                  <a:gd name="T27" fmla="*/ 5 h 149"/>
                  <a:gd name="T28" fmla="*/ 1 w 150"/>
                  <a:gd name="T29" fmla="*/ 5 h 149"/>
                  <a:gd name="T30" fmla="*/ 0 w 150"/>
                  <a:gd name="T31" fmla="*/ 4 h 149"/>
                  <a:gd name="T32" fmla="*/ 0 w 150"/>
                  <a:gd name="T33" fmla="*/ 4 h 149"/>
                  <a:gd name="T34" fmla="*/ 0 w 150"/>
                  <a:gd name="T35" fmla="*/ 3 h 149"/>
                  <a:gd name="T36" fmla="*/ 0 w 150"/>
                  <a:gd name="T37" fmla="*/ 3 h 149"/>
                  <a:gd name="T38" fmla="*/ 0 w 150"/>
                  <a:gd name="T39" fmla="*/ 2 h 149"/>
                  <a:gd name="T40" fmla="*/ 0 w 150"/>
                  <a:gd name="T41" fmla="*/ 2 h 149"/>
                  <a:gd name="T42" fmla="*/ 1 w 150"/>
                  <a:gd name="T43" fmla="*/ 1 h 149"/>
                  <a:gd name="T44" fmla="*/ 1 w 150"/>
                  <a:gd name="T45" fmla="*/ 1 h 149"/>
                  <a:gd name="T46" fmla="*/ 1 w 150"/>
                  <a:gd name="T47" fmla="*/ 0 h 149"/>
                  <a:gd name="T48" fmla="*/ 2 w 150"/>
                  <a:gd name="T49" fmla="*/ 0 h 149"/>
                  <a:gd name="T50" fmla="*/ 2 w 150"/>
                  <a:gd name="T51" fmla="*/ 0 h 149"/>
                  <a:gd name="T52" fmla="*/ 3 w 150"/>
                  <a:gd name="T53" fmla="*/ 0 h 149"/>
                  <a:gd name="T54" fmla="*/ 3 w 150"/>
                  <a:gd name="T55" fmla="*/ 0 h 149"/>
                  <a:gd name="T56" fmla="*/ 4 w 150"/>
                  <a:gd name="T57" fmla="*/ 0 h 149"/>
                  <a:gd name="T58" fmla="*/ 4 w 150"/>
                  <a:gd name="T59" fmla="*/ 0 h 149"/>
                  <a:gd name="T60" fmla="*/ 5 w 150"/>
                  <a:gd name="T61" fmla="*/ 1 h 149"/>
                  <a:gd name="T62" fmla="*/ 5 w 150"/>
                  <a:gd name="T63" fmla="*/ 1 h 149"/>
                  <a:gd name="T64" fmla="*/ 6 w 150"/>
                  <a:gd name="T65" fmla="*/ 1 h 149"/>
                  <a:gd name="T66" fmla="*/ 6 w 150"/>
                  <a:gd name="T67" fmla="*/ 2 h 149"/>
                  <a:gd name="T68" fmla="*/ 6 w 150"/>
                  <a:gd name="T69" fmla="*/ 2 h 149"/>
                  <a:gd name="T70" fmla="*/ 6 w 150"/>
                  <a:gd name="T71" fmla="*/ 3 h 149"/>
                  <a:gd name="T72" fmla="*/ 6 w 150"/>
                  <a:gd name="T73" fmla="*/ 3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0" h="149">
                    <a:moveTo>
                      <a:pt x="150" y="74"/>
                    </a:moveTo>
                    <a:lnTo>
                      <a:pt x="149" y="88"/>
                    </a:lnTo>
                    <a:lnTo>
                      <a:pt x="145" y="101"/>
                    </a:lnTo>
                    <a:lnTo>
                      <a:pt x="139" y="113"/>
                    </a:lnTo>
                    <a:lnTo>
                      <a:pt x="132" y="124"/>
                    </a:lnTo>
                    <a:lnTo>
                      <a:pt x="122" y="134"/>
                    </a:lnTo>
                    <a:lnTo>
                      <a:pt x="110" y="141"/>
                    </a:lnTo>
                    <a:lnTo>
                      <a:pt x="98" y="146"/>
                    </a:lnTo>
                    <a:lnTo>
                      <a:pt x="85" y="149"/>
                    </a:lnTo>
                    <a:lnTo>
                      <a:pt x="71" y="149"/>
                    </a:lnTo>
                    <a:lnTo>
                      <a:pt x="58" y="148"/>
                    </a:lnTo>
                    <a:lnTo>
                      <a:pt x="46" y="143"/>
                    </a:lnTo>
                    <a:lnTo>
                      <a:pt x="34" y="137"/>
                    </a:lnTo>
                    <a:lnTo>
                      <a:pt x="23" y="129"/>
                    </a:lnTo>
                    <a:lnTo>
                      <a:pt x="14" y="119"/>
                    </a:lnTo>
                    <a:lnTo>
                      <a:pt x="7" y="107"/>
                    </a:lnTo>
                    <a:lnTo>
                      <a:pt x="2" y="95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7" y="42"/>
                    </a:lnTo>
                    <a:lnTo>
                      <a:pt x="14" y="31"/>
                    </a:lnTo>
                    <a:lnTo>
                      <a:pt x="23" y="20"/>
                    </a:lnTo>
                    <a:lnTo>
                      <a:pt x="34" y="12"/>
                    </a:lnTo>
                    <a:lnTo>
                      <a:pt x="45" y="6"/>
                    </a:lnTo>
                    <a:lnTo>
                      <a:pt x="58" y="2"/>
                    </a:lnTo>
                    <a:lnTo>
                      <a:pt x="71" y="0"/>
                    </a:lnTo>
                    <a:lnTo>
                      <a:pt x="85" y="1"/>
                    </a:lnTo>
                    <a:lnTo>
                      <a:pt x="98" y="3"/>
                    </a:lnTo>
                    <a:lnTo>
                      <a:pt x="110" y="9"/>
                    </a:lnTo>
                    <a:lnTo>
                      <a:pt x="121" y="16"/>
                    </a:lnTo>
                    <a:lnTo>
                      <a:pt x="132" y="25"/>
                    </a:lnTo>
                    <a:lnTo>
                      <a:pt x="139" y="36"/>
                    </a:lnTo>
                    <a:lnTo>
                      <a:pt x="145" y="48"/>
                    </a:lnTo>
                    <a:lnTo>
                      <a:pt x="149" y="61"/>
                    </a:lnTo>
                    <a:lnTo>
                      <a:pt x="150" y="74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" name="Freeform 658"/>
              <p:cNvSpPr>
                <a:spLocks/>
              </p:cNvSpPr>
              <p:nvPr/>
            </p:nvSpPr>
            <p:spPr bwMode="auto">
              <a:xfrm>
                <a:off x="426" y="3588"/>
                <a:ext cx="111" cy="111"/>
              </a:xfrm>
              <a:custGeom>
                <a:avLst/>
                <a:gdLst>
                  <a:gd name="T0" fmla="*/ 22 w 554"/>
                  <a:gd name="T1" fmla="*/ 12 h 554"/>
                  <a:gd name="T2" fmla="*/ 22 w 554"/>
                  <a:gd name="T3" fmla="*/ 14 h 554"/>
                  <a:gd name="T4" fmla="*/ 21 w 554"/>
                  <a:gd name="T5" fmla="*/ 16 h 554"/>
                  <a:gd name="T6" fmla="*/ 20 w 554"/>
                  <a:gd name="T7" fmla="*/ 18 h 554"/>
                  <a:gd name="T8" fmla="*/ 18 w 554"/>
                  <a:gd name="T9" fmla="*/ 19 h 554"/>
                  <a:gd name="T10" fmla="*/ 17 w 554"/>
                  <a:gd name="T11" fmla="*/ 21 h 554"/>
                  <a:gd name="T12" fmla="*/ 15 w 554"/>
                  <a:gd name="T13" fmla="*/ 22 h 554"/>
                  <a:gd name="T14" fmla="*/ 13 w 554"/>
                  <a:gd name="T15" fmla="*/ 22 h 554"/>
                  <a:gd name="T16" fmla="*/ 11 w 554"/>
                  <a:gd name="T17" fmla="*/ 22 h 554"/>
                  <a:gd name="T18" fmla="*/ 9 w 554"/>
                  <a:gd name="T19" fmla="*/ 22 h 554"/>
                  <a:gd name="T20" fmla="*/ 7 w 554"/>
                  <a:gd name="T21" fmla="*/ 21 h 554"/>
                  <a:gd name="T22" fmla="*/ 5 w 554"/>
                  <a:gd name="T23" fmla="*/ 20 h 554"/>
                  <a:gd name="T24" fmla="*/ 3 w 554"/>
                  <a:gd name="T25" fmla="*/ 19 h 554"/>
                  <a:gd name="T26" fmla="*/ 2 w 554"/>
                  <a:gd name="T27" fmla="*/ 17 h 554"/>
                  <a:gd name="T28" fmla="*/ 1 w 554"/>
                  <a:gd name="T29" fmla="*/ 16 h 554"/>
                  <a:gd name="T30" fmla="*/ 0 w 554"/>
                  <a:gd name="T31" fmla="*/ 14 h 554"/>
                  <a:gd name="T32" fmla="*/ 0 w 554"/>
                  <a:gd name="T33" fmla="*/ 12 h 554"/>
                  <a:gd name="T34" fmla="*/ 0 w 554"/>
                  <a:gd name="T35" fmla="*/ 10 h 554"/>
                  <a:gd name="T36" fmla="*/ 1 w 554"/>
                  <a:gd name="T37" fmla="*/ 8 h 554"/>
                  <a:gd name="T38" fmla="*/ 1 w 554"/>
                  <a:gd name="T39" fmla="*/ 6 h 554"/>
                  <a:gd name="T40" fmla="*/ 3 w 554"/>
                  <a:gd name="T41" fmla="*/ 4 h 554"/>
                  <a:gd name="T42" fmla="*/ 4 w 554"/>
                  <a:gd name="T43" fmla="*/ 2 h 554"/>
                  <a:gd name="T44" fmla="*/ 6 w 554"/>
                  <a:gd name="T45" fmla="*/ 1 h 554"/>
                  <a:gd name="T46" fmla="*/ 8 w 554"/>
                  <a:gd name="T47" fmla="*/ 1 h 554"/>
                  <a:gd name="T48" fmla="*/ 10 w 554"/>
                  <a:gd name="T49" fmla="*/ 0 h 554"/>
                  <a:gd name="T50" fmla="*/ 12 w 554"/>
                  <a:gd name="T51" fmla="*/ 0 h 554"/>
                  <a:gd name="T52" fmla="*/ 14 w 554"/>
                  <a:gd name="T53" fmla="*/ 0 h 554"/>
                  <a:gd name="T54" fmla="*/ 16 w 554"/>
                  <a:gd name="T55" fmla="*/ 1 h 554"/>
                  <a:gd name="T56" fmla="*/ 18 w 554"/>
                  <a:gd name="T57" fmla="*/ 2 h 554"/>
                  <a:gd name="T58" fmla="*/ 19 w 554"/>
                  <a:gd name="T59" fmla="*/ 4 h 554"/>
                  <a:gd name="T60" fmla="*/ 20 w 554"/>
                  <a:gd name="T61" fmla="*/ 5 h 554"/>
                  <a:gd name="T62" fmla="*/ 21 w 554"/>
                  <a:gd name="T63" fmla="*/ 7 h 554"/>
                  <a:gd name="T64" fmla="*/ 22 w 554"/>
                  <a:gd name="T65" fmla="*/ 9 h 554"/>
                  <a:gd name="T66" fmla="*/ 22 w 554"/>
                  <a:gd name="T67" fmla="*/ 11 h 5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4" h="554">
                    <a:moveTo>
                      <a:pt x="554" y="277"/>
                    </a:moveTo>
                    <a:lnTo>
                      <a:pt x="553" y="302"/>
                    </a:lnTo>
                    <a:lnTo>
                      <a:pt x="549" y="329"/>
                    </a:lnTo>
                    <a:lnTo>
                      <a:pt x="543" y="353"/>
                    </a:lnTo>
                    <a:lnTo>
                      <a:pt x="535" y="378"/>
                    </a:lnTo>
                    <a:lnTo>
                      <a:pt x="524" y="401"/>
                    </a:lnTo>
                    <a:lnTo>
                      <a:pt x="512" y="424"/>
                    </a:lnTo>
                    <a:lnTo>
                      <a:pt x="496" y="446"/>
                    </a:lnTo>
                    <a:lnTo>
                      <a:pt x="480" y="465"/>
                    </a:lnTo>
                    <a:lnTo>
                      <a:pt x="461" y="484"/>
                    </a:lnTo>
                    <a:lnTo>
                      <a:pt x="441" y="501"/>
                    </a:lnTo>
                    <a:lnTo>
                      <a:pt x="420" y="515"/>
                    </a:lnTo>
                    <a:lnTo>
                      <a:pt x="397" y="527"/>
                    </a:lnTo>
                    <a:lnTo>
                      <a:pt x="372" y="537"/>
                    </a:lnTo>
                    <a:lnTo>
                      <a:pt x="348" y="544"/>
                    </a:lnTo>
                    <a:lnTo>
                      <a:pt x="323" y="550"/>
                    </a:lnTo>
                    <a:lnTo>
                      <a:pt x="296" y="554"/>
                    </a:lnTo>
                    <a:lnTo>
                      <a:pt x="271" y="554"/>
                    </a:lnTo>
                    <a:lnTo>
                      <a:pt x="244" y="552"/>
                    </a:lnTo>
                    <a:lnTo>
                      <a:pt x="219" y="548"/>
                    </a:lnTo>
                    <a:lnTo>
                      <a:pt x="193" y="542"/>
                    </a:lnTo>
                    <a:lnTo>
                      <a:pt x="169" y="532"/>
                    </a:lnTo>
                    <a:lnTo>
                      <a:pt x="146" y="521"/>
                    </a:lnTo>
                    <a:lnTo>
                      <a:pt x="123" y="508"/>
                    </a:lnTo>
                    <a:lnTo>
                      <a:pt x="103" y="492"/>
                    </a:lnTo>
                    <a:lnTo>
                      <a:pt x="83" y="475"/>
                    </a:lnTo>
                    <a:lnTo>
                      <a:pt x="65" y="456"/>
                    </a:lnTo>
                    <a:lnTo>
                      <a:pt x="49" y="435"/>
                    </a:lnTo>
                    <a:lnTo>
                      <a:pt x="36" y="413"/>
                    </a:lnTo>
                    <a:lnTo>
                      <a:pt x="24" y="391"/>
                    </a:lnTo>
                    <a:lnTo>
                      <a:pt x="14" y="366"/>
                    </a:lnTo>
                    <a:lnTo>
                      <a:pt x="7" y="342"/>
                    </a:lnTo>
                    <a:lnTo>
                      <a:pt x="2" y="317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2" y="238"/>
                    </a:lnTo>
                    <a:lnTo>
                      <a:pt x="7" y="213"/>
                    </a:lnTo>
                    <a:lnTo>
                      <a:pt x="14" y="189"/>
                    </a:lnTo>
                    <a:lnTo>
                      <a:pt x="24" y="164"/>
                    </a:lnTo>
                    <a:lnTo>
                      <a:pt x="36" y="140"/>
                    </a:lnTo>
                    <a:lnTo>
                      <a:pt x="49" y="119"/>
                    </a:lnTo>
                    <a:lnTo>
                      <a:pt x="65" y="98"/>
                    </a:lnTo>
                    <a:lnTo>
                      <a:pt x="83" y="80"/>
                    </a:lnTo>
                    <a:lnTo>
                      <a:pt x="103" y="62"/>
                    </a:lnTo>
                    <a:lnTo>
                      <a:pt x="123" y="47"/>
                    </a:lnTo>
                    <a:lnTo>
                      <a:pt x="145" y="34"/>
                    </a:lnTo>
                    <a:lnTo>
                      <a:pt x="169" y="22"/>
                    </a:lnTo>
                    <a:lnTo>
                      <a:pt x="193" y="13"/>
                    </a:lnTo>
                    <a:lnTo>
                      <a:pt x="219" y="6"/>
                    </a:lnTo>
                    <a:lnTo>
                      <a:pt x="244" y="3"/>
                    </a:lnTo>
                    <a:lnTo>
                      <a:pt x="270" y="0"/>
                    </a:lnTo>
                    <a:lnTo>
                      <a:pt x="296" y="1"/>
                    </a:lnTo>
                    <a:lnTo>
                      <a:pt x="322" y="4"/>
                    </a:lnTo>
                    <a:lnTo>
                      <a:pt x="347" y="10"/>
                    </a:lnTo>
                    <a:lnTo>
                      <a:pt x="372" y="17"/>
                    </a:lnTo>
                    <a:lnTo>
                      <a:pt x="395" y="27"/>
                    </a:lnTo>
                    <a:lnTo>
                      <a:pt x="418" y="40"/>
                    </a:lnTo>
                    <a:lnTo>
                      <a:pt x="440" y="53"/>
                    </a:lnTo>
                    <a:lnTo>
                      <a:pt x="461" y="70"/>
                    </a:lnTo>
                    <a:lnTo>
                      <a:pt x="479" y="88"/>
                    </a:lnTo>
                    <a:lnTo>
                      <a:pt x="496" y="108"/>
                    </a:lnTo>
                    <a:lnTo>
                      <a:pt x="510" y="129"/>
                    </a:lnTo>
                    <a:lnTo>
                      <a:pt x="524" y="151"/>
                    </a:lnTo>
                    <a:lnTo>
                      <a:pt x="535" y="175"/>
                    </a:lnTo>
                    <a:lnTo>
                      <a:pt x="543" y="200"/>
                    </a:lnTo>
                    <a:lnTo>
                      <a:pt x="549" y="225"/>
                    </a:lnTo>
                    <a:lnTo>
                      <a:pt x="553" y="250"/>
                    </a:lnTo>
                    <a:lnTo>
                      <a:pt x="554" y="277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4" name="Rectangle 659"/>
              <p:cNvSpPr>
                <a:spLocks noChangeArrowheads="1"/>
              </p:cNvSpPr>
              <p:nvPr/>
            </p:nvSpPr>
            <p:spPr bwMode="auto">
              <a:xfrm>
                <a:off x="469" y="3574"/>
                <a:ext cx="27" cy="3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85" name="Rectangle 660"/>
              <p:cNvSpPr>
                <a:spLocks noChangeArrowheads="1"/>
              </p:cNvSpPr>
              <p:nvPr/>
            </p:nvSpPr>
            <p:spPr bwMode="auto">
              <a:xfrm>
                <a:off x="522" y="3631"/>
                <a:ext cx="29" cy="27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86" name="Rectangle 661"/>
              <p:cNvSpPr>
                <a:spLocks noChangeArrowheads="1"/>
              </p:cNvSpPr>
              <p:nvPr/>
            </p:nvSpPr>
            <p:spPr bwMode="auto">
              <a:xfrm>
                <a:off x="468" y="3684"/>
                <a:ext cx="26" cy="29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87" name="Rectangle 662"/>
              <p:cNvSpPr>
                <a:spLocks noChangeArrowheads="1"/>
              </p:cNvSpPr>
              <p:nvPr/>
            </p:nvSpPr>
            <p:spPr bwMode="auto">
              <a:xfrm>
                <a:off x="412" y="3631"/>
                <a:ext cx="29" cy="26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88" name="Freeform 663"/>
              <p:cNvSpPr>
                <a:spLocks/>
              </p:cNvSpPr>
              <p:nvPr/>
            </p:nvSpPr>
            <p:spPr bwMode="auto">
              <a:xfrm>
                <a:off x="384" y="3747"/>
                <a:ext cx="209" cy="4"/>
              </a:xfrm>
              <a:custGeom>
                <a:avLst/>
                <a:gdLst>
                  <a:gd name="T0" fmla="*/ 41 w 1043"/>
                  <a:gd name="T1" fmla="*/ 0 h 20"/>
                  <a:gd name="T2" fmla="*/ 41 w 1043"/>
                  <a:gd name="T3" fmla="*/ 0 h 20"/>
                  <a:gd name="T4" fmla="*/ 41 w 1043"/>
                  <a:gd name="T5" fmla="*/ 0 h 20"/>
                  <a:gd name="T6" fmla="*/ 41 w 1043"/>
                  <a:gd name="T7" fmla="*/ 0 h 20"/>
                  <a:gd name="T8" fmla="*/ 42 w 1043"/>
                  <a:gd name="T9" fmla="*/ 0 h 20"/>
                  <a:gd name="T10" fmla="*/ 42 w 1043"/>
                  <a:gd name="T11" fmla="*/ 0 h 20"/>
                  <a:gd name="T12" fmla="*/ 42 w 1043"/>
                  <a:gd name="T13" fmla="*/ 0 h 20"/>
                  <a:gd name="T14" fmla="*/ 42 w 1043"/>
                  <a:gd name="T15" fmla="*/ 0 h 20"/>
                  <a:gd name="T16" fmla="*/ 42 w 1043"/>
                  <a:gd name="T17" fmla="*/ 0 h 20"/>
                  <a:gd name="T18" fmla="*/ 42 w 1043"/>
                  <a:gd name="T19" fmla="*/ 0 h 20"/>
                  <a:gd name="T20" fmla="*/ 42 w 1043"/>
                  <a:gd name="T21" fmla="*/ 0 h 20"/>
                  <a:gd name="T22" fmla="*/ 42 w 1043"/>
                  <a:gd name="T23" fmla="*/ 0 h 20"/>
                  <a:gd name="T24" fmla="*/ 42 w 1043"/>
                  <a:gd name="T25" fmla="*/ 0 h 20"/>
                  <a:gd name="T26" fmla="*/ 42 w 1043"/>
                  <a:gd name="T27" fmla="*/ 1 h 20"/>
                  <a:gd name="T28" fmla="*/ 42 w 1043"/>
                  <a:gd name="T29" fmla="*/ 1 h 20"/>
                  <a:gd name="T30" fmla="*/ 42 w 1043"/>
                  <a:gd name="T31" fmla="*/ 1 h 20"/>
                  <a:gd name="T32" fmla="*/ 42 w 1043"/>
                  <a:gd name="T33" fmla="*/ 1 h 20"/>
                  <a:gd name="T34" fmla="*/ 41 w 1043"/>
                  <a:gd name="T35" fmla="*/ 1 h 20"/>
                  <a:gd name="T36" fmla="*/ 41 w 1043"/>
                  <a:gd name="T37" fmla="*/ 1 h 20"/>
                  <a:gd name="T38" fmla="*/ 41 w 1043"/>
                  <a:gd name="T39" fmla="*/ 1 h 20"/>
                  <a:gd name="T40" fmla="*/ 41 w 1043"/>
                  <a:gd name="T41" fmla="*/ 1 h 20"/>
                  <a:gd name="T42" fmla="*/ 0 w 1043"/>
                  <a:gd name="T43" fmla="*/ 1 h 20"/>
                  <a:gd name="T44" fmla="*/ 0 w 1043"/>
                  <a:gd name="T45" fmla="*/ 1 h 20"/>
                  <a:gd name="T46" fmla="*/ 0 w 1043"/>
                  <a:gd name="T47" fmla="*/ 1 h 20"/>
                  <a:gd name="T48" fmla="*/ 0 w 1043"/>
                  <a:gd name="T49" fmla="*/ 1 h 20"/>
                  <a:gd name="T50" fmla="*/ 0 w 1043"/>
                  <a:gd name="T51" fmla="*/ 1 h 20"/>
                  <a:gd name="T52" fmla="*/ 0 w 1043"/>
                  <a:gd name="T53" fmla="*/ 1 h 20"/>
                  <a:gd name="T54" fmla="*/ 0 w 1043"/>
                  <a:gd name="T55" fmla="*/ 1 h 20"/>
                  <a:gd name="T56" fmla="*/ 0 w 1043"/>
                  <a:gd name="T57" fmla="*/ 1 h 20"/>
                  <a:gd name="T58" fmla="*/ 0 w 1043"/>
                  <a:gd name="T59" fmla="*/ 0 h 20"/>
                  <a:gd name="T60" fmla="*/ 0 w 1043"/>
                  <a:gd name="T61" fmla="*/ 0 h 20"/>
                  <a:gd name="T62" fmla="*/ 0 w 1043"/>
                  <a:gd name="T63" fmla="*/ 0 h 20"/>
                  <a:gd name="T64" fmla="*/ 0 w 1043"/>
                  <a:gd name="T65" fmla="*/ 0 h 20"/>
                  <a:gd name="T66" fmla="*/ 0 w 1043"/>
                  <a:gd name="T67" fmla="*/ 0 h 20"/>
                  <a:gd name="T68" fmla="*/ 0 w 1043"/>
                  <a:gd name="T69" fmla="*/ 0 h 20"/>
                  <a:gd name="T70" fmla="*/ 0 w 1043"/>
                  <a:gd name="T71" fmla="*/ 0 h 20"/>
                  <a:gd name="T72" fmla="*/ 0 w 1043"/>
                  <a:gd name="T73" fmla="*/ 0 h 20"/>
                  <a:gd name="T74" fmla="*/ 0 w 1043"/>
                  <a:gd name="T75" fmla="*/ 0 h 20"/>
                  <a:gd name="T76" fmla="*/ 0 w 1043"/>
                  <a:gd name="T77" fmla="*/ 0 h 20"/>
                  <a:gd name="T78" fmla="*/ 0 w 1043"/>
                  <a:gd name="T79" fmla="*/ 0 h 20"/>
                  <a:gd name="T80" fmla="*/ 0 w 1043"/>
                  <a:gd name="T81" fmla="*/ 0 h 20"/>
                  <a:gd name="T82" fmla="*/ 0 w 1043"/>
                  <a:gd name="T83" fmla="*/ 0 h 20"/>
                  <a:gd name="T84" fmla="*/ 41 w 1043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43" h="20">
                    <a:moveTo>
                      <a:pt x="1033" y="0"/>
                    </a:moveTo>
                    <a:lnTo>
                      <a:pt x="1033" y="0"/>
                    </a:lnTo>
                    <a:lnTo>
                      <a:pt x="1034" y="0"/>
                    </a:lnTo>
                    <a:lnTo>
                      <a:pt x="1035" y="1"/>
                    </a:lnTo>
                    <a:lnTo>
                      <a:pt x="1038" y="1"/>
                    </a:lnTo>
                    <a:lnTo>
                      <a:pt x="1039" y="3"/>
                    </a:lnTo>
                    <a:lnTo>
                      <a:pt x="1040" y="4"/>
                    </a:lnTo>
                    <a:lnTo>
                      <a:pt x="1041" y="5"/>
                    </a:lnTo>
                    <a:lnTo>
                      <a:pt x="1041" y="7"/>
                    </a:lnTo>
                    <a:lnTo>
                      <a:pt x="1043" y="9"/>
                    </a:lnTo>
                    <a:lnTo>
                      <a:pt x="1043" y="10"/>
                    </a:lnTo>
                    <a:lnTo>
                      <a:pt x="1043" y="11"/>
                    </a:lnTo>
                    <a:lnTo>
                      <a:pt x="1041" y="12"/>
                    </a:lnTo>
                    <a:lnTo>
                      <a:pt x="1041" y="15"/>
                    </a:lnTo>
                    <a:lnTo>
                      <a:pt x="1040" y="16"/>
                    </a:lnTo>
                    <a:lnTo>
                      <a:pt x="1039" y="17"/>
                    </a:lnTo>
                    <a:lnTo>
                      <a:pt x="1038" y="18"/>
                    </a:lnTo>
                    <a:lnTo>
                      <a:pt x="1035" y="18"/>
                    </a:lnTo>
                    <a:lnTo>
                      <a:pt x="1034" y="20"/>
                    </a:lnTo>
                    <a:lnTo>
                      <a:pt x="1033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9" name="Freeform 664"/>
              <p:cNvSpPr>
                <a:spLocks/>
              </p:cNvSpPr>
              <p:nvPr/>
            </p:nvSpPr>
            <p:spPr bwMode="auto">
              <a:xfrm>
                <a:off x="585" y="3539"/>
                <a:ext cx="4" cy="208"/>
              </a:xfrm>
              <a:custGeom>
                <a:avLst/>
                <a:gdLst>
                  <a:gd name="T0" fmla="*/ 1 w 19"/>
                  <a:gd name="T1" fmla="*/ 41 h 1042"/>
                  <a:gd name="T2" fmla="*/ 1 w 19"/>
                  <a:gd name="T3" fmla="*/ 41 h 1042"/>
                  <a:gd name="T4" fmla="*/ 1 w 19"/>
                  <a:gd name="T5" fmla="*/ 41 h 1042"/>
                  <a:gd name="T6" fmla="*/ 1 w 19"/>
                  <a:gd name="T7" fmla="*/ 41 h 1042"/>
                  <a:gd name="T8" fmla="*/ 1 w 19"/>
                  <a:gd name="T9" fmla="*/ 41 h 1042"/>
                  <a:gd name="T10" fmla="*/ 1 w 19"/>
                  <a:gd name="T11" fmla="*/ 41 h 1042"/>
                  <a:gd name="T12" fmla="*/ 1 w 19"/>
                  <a:gd name="T13" fmla="*/ 42 h 1042"/>
                  <a:gd name="T14" fmla="*/ 1 w 19"/>
                  <a:gd name="T15" fmla="*/ 42 h 1042"/>
                  <a:gd name="T16" fmla="*/ 1 w 19"/>
                  <a:gd name="T17" fmla="*/ 42 h 1042"/>
                  <a:gd name="T18" fmla="*/ 0 w 19"/>
                  <a:gd name="T19" fmla="*/ 42 h 1042"/>
                  <a:gd name="T20" fmla="*/ 0 w 19"/>
                  <a:gd name="T21" fmla="*/ 42 h 1042"/>
                  <a:gd name="T22" fmla="*/ 0 w 19"/>
                  <a:gd name="T23" fmla="*/ 42 h 1042"/>
                  <a:gd name="T24" fmla="*/ 0 w 19"/>
                  <a:gd name="T25" fmla="*/ 42 h 1042"/>
                  <a:gd name="T26" fmla="*/ 0 w 19"/>
                  <a:gd name="T27" fmla="*/ 42 h 1042"/>
                  <a:gd name="T28" fmla="*/ 0 w 19"/>
                  <a:gd name="T29" fmla="*/ 42 h 1042"/>
                  <a:gd name="T30" fmla="*/ 0 w 19"/>
                  <a:gd name="T31" fmla="*/ 41 h 1042"/>
                  <a:gd name="T32" fmla="*/ 0 w 19"/>
                  <a:gd name="T33" fmla="*/ 41 h 1042"/>
                  <a:gd name="T34" fmla="*/ 0 w 19"/>
                  <a:gd name="T35" fmla="*/ 41 h 1042"/>
                  <a:gd name="T36" fmla="*/ 0 w 19"/>
                  <a:gd name="T37" fmla="*/ 41 h 1042"/>
                  <a:gd name="T38" fmla="*/ 0 w 19"/>
                  <a:gd name="T39" fmla="*/ 41 h 1042"/>
                  <a:gd name="T40" fmla="*/ 0 w 19"/>
                  <a:gd name="T41" fmla="*/ 41 h 1042"/>
                  <a:gd name="T42" fmla="*/ 0 w 19"/>
                  <a:gd name="T43" fmla="*/ 0 h 1042"/>
                  <a:gd name="T44" fmla="*/ 0 w 19"/>
                  <a:gd name="T45" fmla="*/ 0 h 1042"/>
                  <a:gd name="T46" fmla="*/ 0 w 19"/>
                  <a:gd name="T47" fmla="*/ 0 h 1042"/>
                  <a:gd name="T48" fmla="*/ 0 w 19"/>
                  <a:gd name="T49" fmla="*/ 0 h 1042"/>
                  <a:gd name="T50" fmla="*/ 0 w 19"/>
                  <a:gd name="T51" fmla="*/ 0 h 1042"/>
                  <a:gd name="T52" fmla="*/ 0 w 19"/>
                  <a:gd name="T53" fmla="*/ 0 h 1042"/>
                  <a:gd name="T54" fmla="*/ 0 w 19"/>
                  <a:gd name="T55" fmla="*/ 0 h 1042"/>
                  <a:gd name="T56" fmla="*/ 0 w 19"/>
                  <a:gd name="T57" fmla="*/ 0 h 1042"/>
                  <a:gd name="T58" fmla="*/ 0 w 19"/>
                  <a:gd name="T59" fmla="*/ 0 h 1042"/>
                  <a:gd name="T60" fmla="*/ 0 w 19"/>
                  <a:gd name="T61" fmla="*/ 0 h 1042"/>
                  <a:gd name="T62" fmla="*/ 0 w 19"/>
                  <a:gd name="T63" fmla="*/ 0 h 1042"/>
                  <a:gd name="T64" fmla="*/ 0 w 19"/>
                  <a:gd name="T65" fmla="*/ 0 h 1042"/>
                  <a:gd name="T66" fmla="*/ 1 w 19"/>
                  <a:gd name="T67" fmla="*/ 0 h 1042"/>
                  <a:gd name="T68" fmla="*/ 1 w 19"/>
                  <a:gd name="T69" fmla="*/ 0 h 1042"/>
                  <a:gd name="T70" fmla="*/ 1 w 19"/>
                  <a:gd name="T71" fmla="*/ 0 h 1042"/>
                  <a:gd name="T72" fmla="*/ 1 w 19"/>
                  <a:gd name="T73" fmla="*/ 0 h 1042"/>
                  <a:gd name="T74" fmla="*/ 1 w 19"/>
                  <a:gd name="T75" fmla="*/ 0 h 1042"/>
                  <a:gd name="T76" fmla="*/ 1 w 19"/>
                  <a:gd name="T77" fmla="*/ 0 h 1042"/>
                  <a:gd name="T78" fmla="*/ 1 w 19"/>
                  <a:gd name="T79" fmla="*/ 0 h 1042"/>
                  <a:gd name="T80" fmla="*/ 1 w 19"/>
                  <a:gd name="T81" fmla="*/ 0 h 1042"/>
                  <a:gd name="T82" fmla="*/ 1 w 19"/>
                  <a:gd name="T83" fmla="*/ 0 h 1042"/>
                  <a:gd name="T84" fmla="*/ 1 w 19"/>
                  <a:gd name="T85" fmla="*/ 41 h 10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1042">
                    <a:moveTo>
                      <a:pt x="19" y="1033"/>
                    </a:moveTo>
                    <a:lnTo>
                      <a:pt x="19" y="1033"/>
                    </a:lnTo>
                    <a:lnTo>
                      <a:pt x="19" y="1034"/>
                    </a:lnTo>
                    <a:lnTo>
                      <a:pt x="18" y="1035"/>
                    </a:lnTo>
                    <a:lnTo>
                      <a:pt x="18" y="1037"/>
                    </a:lnTo>
                    <a:lnTo>
                      <a:pt x="17" y="1039"/>
                    </a:lnTo>
                    <a:lnTo>
                      <a:pt x="16" y="1040"/>
                    </a:lnTo>
                    <a:lnTo>
                      <a:pt x="14" y="1041"/>
                    </a:lnTo>
                    <a:lnTo>
                      <a:pt x="12" y="1041"/>
                    </a:lnTo>
                    <a:lnTo>
                      <a:pt x="11" y="1042"/>
                    </a:lnTo>
                    <a:lnTo>
                      <a:pt x="10" y="1042"/>
                    </a:lnTo>
                    <a:lnTo>
                      <a:pt x="8" y="1042"/>
                    </a:lnTo>
                    <a:lnTo>
                      <a:pt x="7" y="1041"/>
                    </a:lnTo>
                    <a:lnTo>
                      <a:pt x="5" y="1041"/>
                    </a:lnTo>
                    <a:lnTo>
                      <a:pt x="4" y="1040"/>
                    </a:lnTo>
                    <a:lnTo>
                      <a:pt x="2" y="1039"/>
                    </a:lnTo>
                    <a:lnTo>
                      <a:pt x="1" y="1037"/>
                    </a:lnTo>
                    <a:lnTo>
                      <a:pt x="1" y="1035"/>
                    </a:lnTo>
                    <a:lnTo>
                      <a:pt x="0" y="1034"/>
                    </a:lnTo>
                    <a:lnTo>
                      <a:pt x="0" y="103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0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0" name="Freeform 665"/>
              <p:cNvSpPr>
                <a:spLocks/>
              </p:cNvSpPr>
              <p:nvPr/>
            </p:nvSpPr>
            <p:spPr bwMode="auto">
              <a:xfrm>
                <a:off x="1190" y="4027"/>
                <a:ext cx="53" cy="102"/>
              </a:xfrm>
              <a:custGeom>
                <a:avLst/>
                <a:gdLst>
                  <a:gd name="T0" fmla="*/ 11 w 266"/>
                  <a:gd name="T1" fmla="*/ 20 h 510"/>
                  <a:gd name="T2" fmla="*/ 11 w 266"/>
                  <a:gd name="T3" fmla="*/ 0 h 510"/>
                  <a:gd name="T4" fmla="*/ 0 w 266"/>
                  <a:gd name="T5" fmla="*/ 0 h 510"/>
                  <a:gd name="T6" fmla="*/ 0 w 266"/>
                  <a:gd name="T7" fmla="*/ 13 h 510"/>
                  <a:gd name="T8" fmla="*/ 3 w 266"/>
                  <a:gd name="T9" fmla="*/ 13 h 510"/>
                  <a:gd name="T10" fmla="*/ 6 w 266"/>
                  <a:gd name="T11" fmla="*/ 15 h 510"/>
                  <a:gd name="T12" fmla="*/ 9 w 266"/>
                  <a:gd name="T13" fmla="*/ 17 h 510"/>
                  <a:gd name="T14" fmla="*/ 10 w 266"/>
                  <a:gd name="T15" fmla="*/ 19 h 510"/>
                  <a:gd name="T16" fmla="*/ 11 w 266"/>
                  <a:gd name="T17" fmla="*/ 20 h 5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6" h="510">
                    <a:moveTo>
                      <a:pt x="266" y="510"/>
                    </a:moveTo>
                    <a:lnTo>
                      <a:pt x="266" y="0"/>
                    </a:lnTo>
                    <a:lnTo>
                      <a:pt x="0" y="0"/>
                    </a:lnTo>
                    <a:lnTo>
                      <a:pt x="0" y="326"/>
                    </a:lnTo>
                    <a:lnTo>
                      <a:pt x="85" y="336"/>
                    </a:lnTo>
                    <a:lnTo>
                      <a:pt x="156" y="366"/>
                    </a:lnTo>
                    <a:lnTo>
                      <a:pt x="217" y="429"/>
                    </a:lnTo>
                    <a:lnTo>
                      <a:pt x="252" y="481"/>
                    </a:lnTo>
                    <a:lnTo>
                      <a:pt x="266" y="51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1" name="Freeform 666"/>
              <p:cNvSpPr>
                <a:spLocks/>
              </p:cNvSpPr>
              <p:nvPr/>
            </p:nvSpPr>
            <p:spPr bwMode="auto">
              <a:xfrm>
                <a:off x="1142" y="4092"/>
                <a:ext cx="100" cy="100"/>
              </a:xfrm>
              <a:custGeom>
                <a:avLst/>
                <a:gdLst>
                  <a:gd name="T0" fmla="*/ 10 w 499"/>
                  <a:gd name="T1" fmla="*/ 20 h 498"/>
                  <a:gd name="T2" fmla="*/ 8 w 499"/>
                  <a:gd name="T3" fmla="*/ 20 h 498"/>
                  <a:gd name="T4" fmla="*/ 6 w 499"/>
                  <a:gd name="T5" fmla="*/ 19 h 498"/>
                  <a:gd name="T6" fmla="*/ 4 w 499"/>
                  <a:gd name="T7" fmla="*/ 18 h 498"/>
                  <a:gd name="T8" fmla="*/ 3 w 499"/>
                  <a:gd name="T9" fmla="*/ 17 h 498"/>
                  <a:gd name="T10" fmla="*/ 2 w 499"/>
                  <a:gd name="T11" fmla="*/ 16 h 498"/>
                  <a:gd name="T12" fmla="*/ 1 w 499"/>
                  <a:gd name="T13" fmla="*/ 14 h 498"/>
                  <a:gd name="T14" fmla="*/ 0 w 499"/>
                  <a:gd name="T15" fmla="*/ 12 h 498"/>
                  <a:gd name="T16" fmla="*/ 0 w 499"/>
                  <a:gd name="T17" fmla="*/ 10 h 498"/>
                  <a:gd name="T18" fmla="*/ 0 w 499"/>
                  <a:gd name="T19" fmla="*/ 8 h 498"/>
                  <a:gd name="T20" fmla="*/ 1 w 499"/>
                  <a:gd name="T21" fmla="*/ 6 h 498"/>
                  <a:gd name="T22" fmla="*/ 2 w 499"/>
                  <a:gd name="T23" fmla="*/ 4 h 498"/>
                  <a:gd name="T24" fmla="*/ 3 w 499"/>
                  <a:gd name="T25" fmla="*/ 3 h 498"/>
                  <a:gd name="T26" fmla="*/ 4 w 499"/>
                  <a:gd name="T27" fmla="*/ 2 h 498"/>
                  <a:gd name="T28" fmla="*/ 6 w 499"/>
                  <a:gd name="T29" fmla="*/ 1 h 498"/>
                  <a:gd name="T30" fmla="*/ 8 w 499"/>
                  <a:gd name="T31" fmla="*/ 0 h 498"/>
                  <a:gd name="T32" fmla="*/ 10 w 499"/>
                  <a:gd name="T33" fmla="*/ 0 h 498"/>
                  <a:gd name="T34" fmla="*/ 12 w 499"/>
                  <a:gd name="T35" fmla="*/ 0 h 498"/>
                  <a:gd name="T36" fmla="*/ 14 w 499"/>
                  <a:gd name="T37" fmla="*/ 1 h 498"/>
                  <a:gd name="T38" fmla="*/ 16 w 499"/>
                  <a:gd name="T39" fmla="*/ 2 h 498"/>
                  <a:gd name="T40" fmla="*/ 17 w 499"/>
                  <a:gd name="T41" fmla="*/ 3 h 498"/>
                  <a:gd name="T42" fmla="*/ 18 w 499"/>
                  <a:gd name="T43" fmla="*/ 4 h 498"/>
                  <a:gd name="T44" fmla="*/ 19 w 499"/>
                  <a:gd name="T45" fmla="*/ 6 h 498"/>
                  <a:gd name="T46" fmla="*/ 20 w 499"/>
                  <a:gd name="T47" fmla="*/ 8 h 498"/>
                  <a:gd name="T48" fmla="*/ 20 w 499"/>
                  <a:gd name="T49" fmla="*/ 10 h 498"/>
                  <a:gd name="T50" fmla="*/ 20 w 499"/>
                  <a:gd name="T51" fmla="*/ 12 h 498"/>
                  <a:gd name="T52" fmla="*/ 19 w 499"/>
                  <a:gd name="T53" fmla="*/ 14 h 498"/>
                  <a:gd name="T54" fmla="*/ 18 w 499"/>
                  <a:gd name="T55" fmla="*/ 16 h 498"/>
                  <a:gd name="T56" fmla="*/ 17 w 499"/>
                  <a:gd name="T57" fmla="*/ 17 h 498"/>
                  <a:gd name="T58" fmla="*/ 16 w 499"/>
                  <a:gd name="T59" fmla="*/ 18 h 498"/>
                  <a:gd name="T60" fmla="*/ 14 w 499"/>
                  <a:gd name="T61" fmla="*/ 19 h 498"/>
                  <a:gd name="T62" fmla="*/ 12 w 499"/>
                  <a:gd name="T63" fmla="*/ 20 h 498"/>
                  <a:gd name="T64" fmla="*/ 10 w 499"/>
                  <a:gd name="T65" fmla="*/ 20 h 4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9" h="498">
                    <a:moveTo>
                      <a:pt x="250" y="498"/>
                    </a:moveTo>
                    <a:lnTo>
                      <a:pt x="199" y="492"/>
                    </a:lnTo>
                    <a:lnTo>
                      <a:pt x="153" y="478"/>
                    </a:lnTo>
                    <a:lnTo>
                      <a:pt x="110" y="455"/>
                    </a:lnTo>
                    <a:lnTo>
                      <a:pt x="73" y="425"/>
                    </a:lnTo>
                    <a:lnTo>
                      <a:pt x="43" y="388"/>
                    </a:lnTo>
                    <a:lnTo>
                      <a:pt x="20" y="346"/>
                    </a:lnTo>
                    <a:lnTo>
                      <a:pt x="5" y="299"/>
                    </a:lnTo>
                    <a:lnTo>
                      <a:pt x="0" y="249"/>
                    </a:lnTo>
                    <a:lnTo>
                      <a:pt x="5" y="199"/>
                    </a:lnTo>
                    <a:lnTo>
                      <a:pt x="20" y="152"/>
                    </a:lnTo>
                    <a:lnTo>
                      <a:pt x="43" y="109"/>
                    </a:lnTo>
                    <a:lnTo>
                      <a:pt x="73" y="73"/>
                    </a:lnTo>
                    <a:lnTo>
                      <a:pt x="110" y="43"/>
                    </a:lnTo>
                    <a:lnTo>
                      <a:pt x="153" y="20"/>
                    </a:lnTo>
                    <a:lnTo>
                      <a:pt x="199" y="5"/>
                    </a:lnTo>
                    <a:lnTo>
                      <a:pt x="250" y="0"/>
                    </a:lnTo>
                    <a:lnTo>
                      <a:pt x="299" y="5"/>
                    </a:lnTo>
                    <a:lnTo>
                      <a:pt x="346" y="20"/>
                    </a:lnTo>
                    <a:lnTo>
                      <a:pt x="389" y="43"/>
                    </a:lnTo>
                    <a:lnTo>
                      <a:pt x="425" y="73"/>
                    </a:lnTo>
                    <a:lnTo>
                      <a:pt x="455" y="109"/>
                    </a:lnTo>
                    <a:lnTo>
                      <a:pt x="478" y="152"/>
                    </a:lnTo>
                    <a:lnTo>
                      <a:pt x="493" y="199"/>
                    </a:lnTo>
                    <a:lnTo>
                      <a:pt x="499" y="249"/>
                    </a:lnTo>
                    <a:lnTo>
                      <a:pt x="493" y="299"/>
                    </a:lnTo>
                    <a:lnTo>
                      <a:pt x="478" y="346"/>
                    </a:lnTo>
                    <a:lnTo>
                      <a:pt x="455" y="388"/>
                    </a:lnTo>
                    <a:lnTo>
                      <a:pt x="425" y="425"/>
                    </a:lnTo>
                    <a:lnTo>
                      <a:pt x="389" y="455"/>
                    </a:lnTo>
                    <a:lnTo>
                      <a:pt x="346" y="478"/>
                    </a:lnTo>
                    <a:lnTo>
                      <a:pt x="299" y="492"/>
                    </a:lnTo>
                    <a:lnTo>
                      <a:pt x="250" y="49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2" name="Freeform 667"/>
              <p:cNvSpPr>
                <a:spLocks/>
              </p:cNvSpPr>
              <p:nvPr/>
            </p:nvSpPr>
            <p:spPr bwMode="auto">
              <a:xfrm>
                <a:off x="1141" y="4092"/>
                <a:ext cx="102" cy="101"/>
              </a:xfrm>
              <a:custGeom>
                <a:avLst/>
                <a:gdLst>
                  <a:gd name="T0" fmla="*/ 10 w 510"/>
                  <a:gd name="T1" fmla="*/ 20 h 503"/>
                  <a:gd name="T2" fmla="*/ 8 w 510"/>
                  <a:gd name="T3" fmla="*/ 20 h 503"/>
                  <a:gd name="T4" fmla="*/ 6 w 510"/>
                  <a:gd name="T5" fmla="*/ 19 h 503"/>
                  <a:gd name="T6" fmla="*/ 4 w 510"/>
                  <a:gd name="T7" fmla="*/ 18 h 503"/>
                  <a:gd name="T8" fmla="*/ 3 w 510"/>
                  <a:gd name="T9" fmla="*/ 17 h 503"/>
                  <a:gd name="T10" fmla="*/ 2 w 510"/>
                  <a:gd name="T11" fmla="*/ 16 h 503"/>
                  <a:gd name="T12" fmla="*/ 1 w 510"/>
                  <a:gd name="T13" fmla="*/ 14 h 503"/>
                  <a:gd name="T14" fmla="*/ 0 w 510"/>
                  <a:gd name="T15" fmla="*/ 12 h 503"/>
                  <a:gd name="T16" fmla="*/ 0 w 510"/>
                  <a:gd name="T17" fmla="*/ 10 h 503"/>
                  <a:gd name="T18" fmla="*/ 0 w 510"/>
                  <a:gd name="T19" fmla="*/ 8 h 503"/>
                  <a:gd name="T20" fmla="*/ 1 w 510"/>
                  <a:gd name="T21" fmla="*/ 6 h 503"/>
                  <a:gd name="T22" fmla="*/ 2 w 510"/>
                  <a:gd name="T23" fmla="*/ 4 h 503"/>
                  <a:gd name="T24" fmla="*/ 3 w 510"/>
                  <a:gd name="T25" fmla="*/ 3 h 503"/>
                  <a:gd name="T26" fmla="*/ 4 w 510"/>
                  <a:gd name="T27" fmla="*/ 2 h 503"/>
                  <a:gd name="T28" fmla="*/ 6 w 510"/>
                  <a:gd name="T29" fmla="*/ 1 h 503"/>
                  <a:gd name="T30" fmla="*/ 8 w 510"/>
                  <a:gd name="T31" fmla="*/ 0 h 503"/>
                  <a:gd name="T32" fmla="*/ 10 w 510"/>
                  <a:gd name="T33" fmla="*/ 0 h 503"/>
                  <a:gd name="T34" fmla="*/ 12 w 510"/>
                  <a:gd name="T35" fmla="*/ 0 h 503"/>
                  <a:gd name="T36" fmla="*/ 14 w 510"/>
                  <a:gd name="T37" fmla="*/ 1 h 503"/>
                  <a:gd name="T38" fmla="*/ 16 w 510"/>
                  <a:gd name="T39" fmla="*/ 2 h 503"/>
                  <a:gd name="T40" fmla="*/ 17 w 510"/>
                  <a:gd name="T41" fmla="*/ 3 h 503"/>
                  <a:gd name="T42" fmla="*/ 19 w 510"/>
                  <a:gd name="T43" fmla="*/ 4 h 503"/>
                  <a:gd name="T44" fmla="*/ 20 w 510"/>
                  <a:gd name="T45" fmla="*/ 6 h 503"/>
                  <a:gd name="T46" fmla="*/ 20 w 510"/>
                  <a:gd name="T47" fmla="*/ 8 h 503"/>
                  <a:gd name="T48" fmla="*/ 20 w 510"/>
                  <a:gd name="T49" fmla="*/ 10 h 503"/>
                  <a:gd name="T50" fmla="*/ 20 w 510"/>
                  <a:gd name="T51" fmla="*/ 12 h 503"/>
                  <a:gd name="T52" fmla="*/ 20 w 510"/>
                  <a:gd name="T53" fmla="*/ 14 h 503"/>
                  <a:gd name="T54" fmla="*/ 19 w 510"/>
                  <a:gd name="T55" fmla="*/ 16 h 503"/>
                  <a:gd name="T56" fmla="*/ 17 w 510"/>
                  <a:gd name="T57" fmla="*/ 17 h 503"/>
                  <a:gd name="T58" fmla="*/ 16 w 510"/>
                  <a:gd name="T59" fmla="*/ 18 h 503"/>
                  <a:gd name="T60" fmla="*/ 14 w 510"/>
                  <a:gd name="T61" fmla="*/ 19 h 503"/>
                  <a:gd name="T62" fmla="*/ 12 w 510"/>
                  <a:gd name="T63" fmla="*/ 20 h 503"/>
                  <a:gd name="T64" fmla="*/ 10 w 510"/>
                  <a:gd name="T65" fmla="*/ 20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0" h="503">
                    <a:moveTo>
                      <a:pt x="255" y="503"/>
                    </a:moveTo>
                    <a:lnTo>
                      <a:pt x="203" y="497"/>
                    </a:lnTo>
                    <a:lnTo>
                      <a:pt x="155" y="482"/>
                    </a:lnTo>
                    <a:lnTo>
                      <a:pt x="112" y="459"/>
                    </a:lnTo>
                    <a:lnTo>
                      <a:pt x="74" y="429"/>
                    </a:lnTo>
                    <a:lnTo>
                      <a:pt x="43" y="392"/>
                    </a:lnTo>
                    <a:lnTo>
                      <a:pt x="20" y="349"/>
                    </a:lnTo>
                    <a:lnTo>
                      <a:pt x="5" y="301"/>
                    </a:lnTo>
                    <a:lnTo>
                      <a:pt x="0" y="251"/>
                    </a:lnTo>
                    <a:lnTo>
                      <a:pt x="5" y="201"/>
                    </a:lnTo>
                    <a:lnTo>
                      <a:pt x="20" y="152"/>
                    </a:lnTo>
                    <a:lnTo>
                      <a:pt x="43" y="110"/>
                    </a:lnTo>
                    <a:lnTo>
                      <a:pt x="74" y="73"/>
                    </a:lnTo>
                    <a:lnTo>
                      <a:pt x="112" y="42"/>
                    </a:lnTo>
                    <a:lnTo>
                      <a:pt x="155" y="19"/>
                    </a:lnTo>
                    <a:lnTo>
                      <a:pt x="203" y="5"/>
                    </a:lnTo>
                    <a:lnTo>
                      <a:pt x="255" y="0"/>
                    </a:lnTo>
                    <a:lnTo>
                      <a:pt x="305" y="5"/>
                    </a:lnTo>
                    <a:lnTo>
                      <a:pt x="354" y="19"/>
                    </a:lnTo>
                    <a:lnTo>
                      <a:pt x="397" y="42"/>
                    </a:lnTo>
                    <a:lnTo>
                      <a:pt x="435" y="73"/>
                    </a:lnTo>
                    <a:lnTo>
                      <a:pt x="466" y="110"/>
                    </a:lnTo>
                    <a:lnTo>
                      <a:pt x="489" y="152"/>
                    </a:lnTo>
                    <a:lnTo>
                      <a:pt x="504" y="201"/>
                    </a:lnTo>
                    <a:lnTo>
                      <a:pt x="510" y="251"/>
                    </a:lnTo>
                    <a:lnTo>
                      <a:pt x="504" y="301"/>
                    </a:lnTo>
                    <a:lnTo>
                      <a:pt x="489" y="349"/>
                    </a:lnTo>
                    <a:lnTo>
                      <a:pt x="466" y="392"/>
                    </a:lnTo>
                    <a:lnTo>
                      <a:pt x="435" y="429"/>
                    </a:lnTo>
                    <a:lnTo>
                      <a:pt x="397" y="459"/>
                    </a:lnTo>
                    <a:lnTo>
                      <a:pt x="354" y="482"/>
                    </a:lnTo>
                    <a:lnTo>
                      <a:pt x="305" y="497"/>
                    </a:lnTo>
                    <a:lnTo>
                      <a:pt x="255" y="503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3" name="Freeform 668"/>
              <p:cNvSpPr>
                <a:spLocks/>
              </p:cNvSpPr>
              <p:nvPr/>
            </p:nvSpPr>
            <p:spPr bwMode="auto">
              <a:xfrm>
                <a:off x="1242" y="4026"/>
                <a:ext cx="2" cy="118"/>
              </a:xfrm>
              <a:custGeom>
                <a:avLst/>
                <a:gdLst>
                  <a:gd name="T0" fmla="*/ 1 w 8"/>
                  <a:gd name="T1" fmla="*/ 23 h 590"/>
                  <a:gd name="T2" fmla="*/ 1 w 8"/>
                  <a:gd name="T3" fmla="*/ 23 h 590"/>
                  <a:gd name="T4" fmla="*/ 1 w 8"/>
                  <a:gd name="T5" fmla="*/ 23 h 590"/>
                  <a:gd name="T6" fmla="*/ 1 w 8"/>
                  <a:gd name="T7" fmla="*/ 23 h 590"/>
                  <a:gd name="T8" fmla="*/ 1 w 8"/>
                  <a:gd name="T9" fmla="*/ 24 h 590"/>
                  <a:gd name="T10" fmla="*/ 1 w 8"/>
                  <a:gd name="T11" fmla="*/ 24 h 590"/>
                  <a:gd name="T12" fmla="*/ 1 w 8"/>
                  <a:gd name="T13" fmla="*/ 24 h 590"/>
                  <a:gd name="T14" fmla="*/ 1 w 8"/>
                  <a:gd name="T15" fmla="*/ 24 h 590"/>
                  <a:gd name="T16" fmla="*/ 0 w 8"/>
                  <a:gd name="T17" fmla="*/ 24 h 590"/>
                  <a:gd name="T18" fmla="*/ 0 w 8"/>
                  <a:gd name="T19" fmla="*/ 24 h 590"/>
                  <a:gd name="T20" fmla="*/ 0 w 8"/>
                  <a:gd name="T21" fmla="*/ 24 h 590"/>
                  <a:gd name="T22" fmla="*/ 0 w 8"/>
                  <a:gd name="T23" fmla="*/ 24 h 590"/>
                  <a:gd name="T24" fmla="*/ 0 w 8"/>
                  <a:gd name="T25" fmla="*/ 24 h 590"/>
                  <a:gd name="T26" fmla="*/ 0 w 8"/>
                  <a:gd name="T27" fmla="*/ 24 h 590"/>
                  <a:gd name="T28" fmla="*/ 0 w 8"/>
                  <a:gd name="T29" fmla="*/ 24 h 590"/>
                  <a:gd name="T30" fmla="*/ 0 w 8"/>
                  <a:gd name="T31" fmla="*/ 24 h 590"/>
                  <a:gd name="T32" fmla="*/ 0 w 8"/>
                  <a:gd name="T33" fmla="*/ 24 h 590"/>
                  <a:gd name="T34" fmla="*/ 0 w 8"/>
                  <a:gd name="T35" fmla="*/ 23 h 590"/>
                  <a:gd name="T36" fmla="*/ 0 w 8"/>
                  <a:gd name="T37" fmla="*/ 23 h 590"/>
                  <a:gd name="T38" fmla="*/ 0 w 8"/>
                  <a:gd name="T39" fmla="*/ 23 h 590"/>
                  <a:gd name="T40" fmla="*/ 0 w 8"/>
                  <a:gd name="T41" fmla="*/ 23 h 590"/>
                  <a:gd name="T42" fmla="*/ 0 w 8"/>
                  <a:gd name="T43" fmla="*/ 0 h 590"/>
                  <a:gd name="T44" fmla="*/ 0 w 8"/>
                  <a:gd name="T45" fmla="*/ 0 h 590"/>
                  <a:gd name="T46" fmla="*/ 0 w 8"/>
                  <a:gd name="T47" fmla="*/ 0 h 590"/>
                  <a:gd name="T48" fmla="*/ 0 w 8"/>
                  <a:gd name="T49" fmla="*/ 0 h 590"/>
                  <a:gd name="T50" fmla="*/ 0 w 8"/>
                  <a:gd name="T51" fmla="*/ 0 h 590"/>
                  <a:gd name="T52" fmla="*/ 0 w 8"/>
                  <a:gd name="T53" fmla="*/ 0 h 590"/>
                  <a:gd name="T54" fmla="*/ 0 w 8"/>
                  <a:gd name="T55" fmla="*/ 0 h 590"/>
                  <a:gd name="T56" fmla="*/ 0 w 8"/>
                  <a:gd name="T57" fmla="*/ 0 h 590"/>
                  <a:gd name="T58" fmla="*/ 0 w 8"/>
                  <a:gd name="T59" fmla="*/ 0 h 590"/>
                  <a:gd name="T60" fmla="*/ 0 w 8"/>
                  <a:gd name="T61" fmla="*/ 0 h 590"/>
                  <a:gd name="T62" fmla="*/ 0 w 8"/>
                  <a:gd name="T63" fmla="*/ 0 h 590"/>
                  <a:gd name="T64" fmla="*/ 0 w 8"/>
                  <a:gd name="T65" fmla="*/ 0 h 590"/>
                  <a:gd name="T66" fmla="*/ 1 w 8"/>
                  <a:gd name="T67" fmla="*/ 0 h 590"/>
                  <a:gd name="T68" fmla="*/ 1 w 8"/>
                  <a:gd name="T69" fmla="*/ 0 h 590"/>
                  <a:gd name="T70" fmla="*/ 1 w 8"/>
                  <a:gd name="T71" fmla="*/ 0 h 590"/>
                  <a:gd name="T72" fmla="*/ 1 w 8"/>
                  <a:gd name="T73" fmla="*/ 0 h 590"/>
                  <a:gd name="T74" fmla="*/ 1 w 8"/>
                  <a:gd name="T75" fmla="*/ 0 h 590"/>
                  <a:gd name="T76" fmla="*/ 1 w 8"/>
                  <a:gd name="T77" fmla="*/ 0 h 590"/>
                  <a:gd name="T78" fmla="*/ 1 w 8"/>
                  <a:gd name="T79" fmla="*/ 0 h 590"/>
                  <a:gd name="T80" fmla="*/ 1 w 8"/>
                  <a:gd name="T81" fmla="*/ 23 h 5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" h="590">
                    <a:moveTo>
                      <a:pt x="8" y="586"/>
                    </a:moveTo>
                    <a:lnTo>
                      <a:pt x="8" y="586"/>
                    </a:lnTo>
                    <a:lnTo>
                      <a:pt x="8" y="587"/>
                    </a:lnTo>
                    <a:lnTo>
                      <a:pt x="8" y="589"/>
                    </a:lnTo>
                    <a:lnTo>
                      <a:pt x="7" y="590"/>
                    </a:lnTo>
                    <a:lnTo>
                      <a:pt x="5" y="590"/>
                    </a:lnTo>
                    <a:lnTo>
                      <a:pt x="4" y="590"/>
                    </a:lnTo>
                    <a:lnTo>
                      <a:pt x="3" y="590"/>
                    </a:lnTo>
                    <a:lnTo>
                      <a:pt x="2" y="590"/>
                    </a:lnTo>
                    <a:lnTo>
                      <a:pt x="0" y="589"/>
                    </a:lnTo>
                    <a:lnTo>
                      <a:pt x="0" y="587"/>
                    </a:lnTo>
                    <a:lnTo>
                      <a:pt x="0" y="58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5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4" name="Freeform 669"/>
              <p:cNvSpPr>
                <a:spLocks/>
              </p:cNvSpPr>
              <p:nvPr/>
            </p:nvSpPr>
            <p:spPr bwMode="auto">
              <a:xfrm>
                <a:off x="1189" y="4026"/>
                <a:ext cx="55" cy="1"/>
              </a:xfrm>
              <a:custGeom>
                <a:avLst/>
                <a:gdLst>
                  <a:gd name="T0" fmla="*/ 11 w 273"/>
                  <a:gd name="T1" fmla="*/ 0 h 7"/>
                  <a:gd name="T2" fmla="*/ 11 w 273"/>
                  <a:gd name="T3" fmla="*/ 0 h 7"/>
                  <a:gd name="T4" fmla="*/ 11 w 273"/>
                  <a:gd name="T5" fmla="*/ 0 h 7"/>
                  <a:gd name="T6" fmla="*/ 11 w 273"/>
                  <a:gd name="T7" fmla="*/ 0 h 7"/>
                  <a:gd name="T8" fmla="*/ 11 w 273"/>
                  <a:gd name="T9" fmla="*/ 0 h 7"/>
                  <a:gd name="T10" fmla="*/ 11 w 273"/>
                  <a:gd name="T11" fmla="*/ 0 h 7"/>
                  <a:gd name="T12" fmla="*/ 11 w 273"/>
                  <a:gd name="T13" fmla="*/ 0 h 7"/>
                  <a:gd name="T14" fmla="*/ 11 w 273"/>
                  <a:gd name="T15" fmla="*/ 0 h 7"/>
                  <a:gd name="T16" fmla="*/ 11 w 273"/>
                  <a:gd name="T17" fmla="*/ 0 h 7"/>
                  <a:gd name="T18" fmla="*/ 11 w 273"/>
                  <a:gd name="T19" fmla="*/ 0 h 7"/>
                  <a:gd name="T20" fmla="*/ 11 w 273"/>
                  <a:gd name="T21" fmla="*/ 0 h 7"/>
                  <a:gd name="T22" fmla="*/ 11 w 273"/>
                  <a:gd name="T23" fmla="*/ 0 h 7"/>
                  <a:gd name="T24" fmla="*/ 11 w 273"/>
                  <a:gd name="T25" fmla="*/ 0 h 7"/>
                  <a:gd name="T26" fmla="*/ 11 w 273"/>
                  <a:gd name="T27" fmla="*/ 0 h 7"/>
                  <a:gd name="T28" fmla="*/ 11 w 273"/>
                  <a:gd name="T29" fmla="*/ 0 h 7"/>
                  <a:gd name="T30" fmla="*/ 11 w 273"/>
                  <a:gd name="T31" fmla="*/ 0 h 7"/>
                  <a:gd name="T32" fmla="*/ 11 w 273"/>
                  <a:gd name="T33" fmla="*/ 0 h 7"/>
                  <a:gd name="T34" fmla="*/ 11 w 273"/>
                  <a:gd name="T35" fmla="*/ 0 h 7"/>
                  <a:gd name="T36" fmla="*/ 11 w 273"/>
                  <a:gd name="T37" fmla="*/ 0 h 7"/>
                  <a:gd name="T38" fmla="*/ 0 w 273"/>
                  <a:gd name="T39" fmla="*/ 0 h 7"/>
                  <a:gd name="T40" fmla="*/ 0 w 273"/>
                  <a:gd name="T41" fmla="*/ 0 h 7"/>
                  <a:gd name="T42" fmla="*/ 0 w 273"/>
                  <a:gd name="T43" fmla="*/ 0 h 7"/>
                  <a:gd name="T44" fmla="*/ 0 w 273"/>
                  <a:gd name="T45" fmla="*/ 0 h 7"/>
                  <a:gd name="T46" fmla="*/ 0 w 273"/>
                  <a:gd name="T47" fmla="*/ 0 h 7"/>
                  <a:gd name="T48" fmla="*/ 0 w 273"/>
                  <a:gd name="T49" fmla="*/ 0 h 7"/>
                  <a:gd name="T50" fmla="*/ 0 w 273"/>
                  <a:gd name="T51" fmla="*/ 0 h 7"/>
                  <a:gd name="T52" fmla="*/ 0 w 273"/>
                  <a:gd name="T53" fmla="*/ 0 h 7"/>
                  <a:gd name="T54" fmla="*/ 0 w 273"/>
                  <a:gd name="T55" fmla="*/ 0 h 7"/>
                  <a:gd name="T56" fmla="*/ 0 w 273"/>
                  <a:gd name="T57" fmla="*/ 0 h 7"/>
                  <a:gd name="T58" fmla="*/ 0 w 273"/>
                  <a:gd name="T59" fmla="*/ 0 h 7"/>
                  <a:gd name="T60" fmla="*/ 0 w 273"/>
                  <a:gd name="T61" fmla="*/ 0 h 7"/>
                  <a:gd name="T62" fmla="*/ 0 w 273"/>
                  <a:gd name="T63" fmla="*/ 0 h 7"/>
                  <a:gd name="T64" fmla="*/ 0 w 273"/>
                  <a:gd name="T65" fmla="*/ 0 h 7"/>
                  <a:gd name="T66" fmla="*/ 0 w 273"/>
                  <a:gd name="T67" fmla="*/ 0 h 7"/>
                  <a:gd name="T68" fmla="*/ 0 w 273"/>
                  <a:gd name="T69" fmla="*/ 0 h 7"/>
                  <a:gd name="T70" fmla="*/ 0 w 273"/>
                  <a:gd name="T71" fmla="*/ 0 h 7"/>
                  <a:gd name="T72" fmla="*/ 0 w 273"/>
                  <a:gd name="T73" fmla="*/ 0 h 7"/>
                  <a:gd name="T74" fmla="*/ 0 w 273"/>
                  <a:gd name="T75" fmla="*/ 0 h 7"/>
                  <a:gd name="T76" fmla="*/ 11 w 273"/>
                  <a:gd name="T77" fmla="*/ 0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3" h="7">
                    <a:moveTo>
                      <a:pt x="269" y="0"/>
                    </a:moveTo>
                    <a:lnTo>
                      <a:pt x="269" y="0"/>
                    </a:lnTo>
                    <a:lnTo>
                      <a:pt x="270" y="0"/>
                    </a:lnTo>
                    <a:lnTo>
                      <a:pt x="272" y="0"/>
                    </a:lnTo>
                    <a:lnTo>
                      <a:pt x="273" y="1"/>
                    </a:lnTo>
                    <a:lnTo>
                      <a:pt x="273" y="2"/>
                    </a:lnTo>
                    <a:lnTo>
                      <a:pt x="273" y="3"/>
                    </a:lnTo>
                    <a:lnTo>
                      <a:pt x="273" y="5"/>
                    </a:lnTo>
                    <a:lnTo>
                      <a:pt x="273" y="6"/>
                    </a:lnTo>
                    <a:lnTo>
                      <a:pt x="272" y="7"/>
                    </a:lnTo>
                    <a:lnTo>
                      <a:pt x="270" y="7"/>
                    </a:lnTo>
                    <a:lnTo>
                      <a:pt x="269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5" name="Freeform 670"/>
              <p:cNvSpPr>
                <a:spLocks/>
              </p:cNvSpPr>
              <p:nvPr/>
            </p:nvSpPr>
            <p:spPr bwMode="auto">
              <a:xfrm>
                <a:off x="1189" y="4026"/>
                <a:ext cx="2" cy="67"/>
              </a:xfrm>
              <a:custGeom>
                <a:avLst/>
                <a:gdLst>
                  <a:gd name="T0" fmla="*/ 0 w 8"/>
                  <a:gd name="T1" fmla="*/ 0 h 335"/>
                  <a:gd name="T2" fmla="*/ 0 w 8"/>
                  <a:gd name="T3" fmla="*/ 0 h 335"/>
                  <a:gd name="T4" fmla="*/ 0 w 8"/>
                  <a:gd name="T5" fmla="*/ 0 h 335"/>
                  <a:gd name="T6" fmla="*/ 0 w 8"/>
                  <a:gd name="T7" fmla="*/ 0 h 335"/>
                  <a:gd name="T8" fmla="*/ 0 w 8"/>
                  <a:gd name="T9" fmla="*/ 0 h 335"/>
                  <a:gd name="T10" fmla="*/ 0 w 8"/>
                  <a:gd name="T11" fmla="*/ 0 h 335"/>
                  <a:gd name="T12" fmla="*/ 0 w 8"/>
                  <a:gd name="T13" fmla="*/ 0 h 335"/>
                  <a:gd name="T14" fmla="*/ 0 w 8"/>
                  <a:gd name="T15" fmla="*/ 0 h 335"/>
                  <a:gd name="T16" fmla="*/ 0 w 8"/>
                  <a:gd name="T17" fmla="*/ 0 h 335"/>
                  <a:gd name="T18" fmla="*/ 0 w 8"/>
                  <a:gd name="T19" fmla="*/ 0 h 335"/>
                  <a:gd name="T20" fmla="*/ 0 w 8"/>
                  <a:gd name="T21" fmla="*/ 0 h 335"/>
                  <a:gd name="T22" fmla="*/ 0 w 8"/>
                  <a:gd name="T23" fmla="*/ 0 h 335"/>
                  <a:gd name="T24" fmla="*/ 1 w 8"/>
                  <a:gd name="T25" fmla="*/ 0 h 335"/>
                  <a:gd name="T26" fmla="*/ 1 w 8"/>
                  <a:gd name="T27" fmla="*/ 0 h 335"/>
                  <a:gd name="T28" fmla="*/ 1 w 8"/>
                  <a:gd name="T29" fmla="*/ 0 h 335"/>
                  <a:gd name="T30" fmla="*/ 1 w 8"/>
                  <a:gd name="T31" fmla="*/ 0 h 335"/>
                  <a:gd name="T32" fmla="*/ 1 w 8"/>
                  <a:gd name="T33" fmla="*/ 0 h 335"/>
                  <a:gd name="T34" fmla="*/ 1 w 8"/>
                  <a:gd name="T35" fmla="*/ 0 h 335"/>
                  <a:gd name="T36" fmla="*/ 1 w 8"/>
                  <a:gd name="T37" fmla="*/ 0 h 335"/>
                  <a:gd name="T38" fmla="*/ 1 w 8"/>
                  <a:gd name="T39" fmla="*/ 13 h 335"/>
                  <a:gd name="T40" fmla="*/ 1 w 8"/>
                  <a:gd name="T41" fmla="*/ 13 h 335"/>
                  <a:gd name="T42" fmla="*/ 1 w 8"/>
                  <a:gd name="T43" fmla="*/ 13 h 335"/>
                  <a:gd name="T44" fmla="*/ 1 w 8"/>
                  <a:gd name="T45" fmla="*/ 13 h 335"/>
                  <a:gd name="T46" fmla="*/ 1 w 8"/>
                  <a:gd name="T47" fmla="*/ 13 h 335"/>
                  <a:gd name="T48" fmla="*/ 1 w 8"/>
                  <a:gd name="T49" fmla="*/ 13 h 335"/>
                  <a:gd name="T50" fmla="*/ 1 w 8"/>
                  <a:gd name="T51" fmla="*/ 13 h 335"/>
                  <a:gd name="T52" fmla="*/ 1 w 8"/>
                  <a:gd name="T53" fmla="*/ 13 h 335"/>
                  <a:gd name="T54" fmla="*/ 0 w 8"/>
                  <a:gd name="T55" fmla="*/ 13 h 335"/>
                  <a:gd name="T56" fmla="*/ 0 w 8"/>
                  <a:gd name="T57" fmla="*/ 13 h 335"/>
                  <a:gd name="T58" fmla="*/ 0 w 8"/>
                  <a:gd name="T59" fmla="*/ 13 h 335"/>
                  <a:gd name="T60" fmla="*/ 0 w 8"/>
                  <a:gd name="T61" fmla="*/ 13 h 335"/>
                  <a:gd name="T62" fmla="*/ 0 w 8"/>
                  <a:gd name="T63" fmla="*/ 13 h 335"/>
                  <a:gd name="T64" fmla="*/ 0 w 8"/>
                  <a:gd name="T65" fmla="*/ 13 h 335"/>
                  <a:gd name="T66" fmla="*/ 0 w 8"/>
                  <a:gd name="T67" fmla="*/ 13 h 335"/>
                  <a:gd name="T68" fmla="*/ 0 w 8"/>
                  <a:gd name="T69" fmla="*/ 13 h 335"/>
                  <a:gd name="T70" fmla="*/ 0 w 8"/>
                  <a:gd name="T71" fmla="*/ 13 h 335"/>
                  <a:gd name="T72" fmla="*/ 0 w 8"/>
                  <a:gd name="T73" fmla="*/ 13 h 335"/>
                  <a:gd name="T74" fmla="*/ 0 w 8"/>
                  <a:gd name="T75" fmla="*/ 13 h 335"/>
                  <a:gd name="T76" fmla="*/ 0 w 8"/>
                  <a:gd name="T77" fmla="*/ 13 h 335"/>
                  <a:gd name="T78" fmla="*/ 0 w 8"/>
                  <a:gd name="T79" fmla="*/ 13 h 335"/>
                  <a:gd name="T80" fmla="*/ 0 w 8"/>
                  <a:gd name="T81" fmla="*/ 0 h 3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" h="335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31"/>
                    </a:lnTo>
                    <a:lnTo>
                      <a:pt x="8" y="332"/>
                    </a:lnTo>
                    <a:lnTo>
                      <a:pt x="8" y="333"/>
                    </a:lnTo>
                    <a:lnTo>
                      <a:pt x="7" y="335"/>
                    </a:lnTo>
                    <a:lnTo>
                      <a:pt x="5" y="335"/>
                    </a:lnTo>
                    <a:lnTo>
                      <a:pt x="4" y="335"/>
                    </a:lnTo>
                    <a:lnTo>
                      <a:pt x="3" y="335"/>
                    </a:lnTo>
                    <a:lnTo>
                      <a:pt x="2" y="335"/>
                    </a:lnTo>
                    <a:lnTo>
                      <a:pt x="0" y="333"/>
                    </a:lnTo>
                    <a:lnTo>
                      <a:pt x="0" y="332"/>
                    </a:lnTo>
                    <a:lnTo>
                      <a:pt x="0" y="33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6" name="Freeform 671"/>
              <p:cNvSpPr>
                <a:spLocks/>
              </p:cNvSpPr>
              <p:nvPr/>
            </p:nvSpPr>
            <p:spPr bwMode="auto">
              <a:xfrm>
                <a:off x="1177" y="4128"/>
                <a:ext cx="30" cy="29"/>
              </a:xfrm>
              <a:custGeom>
                <a:avLst/>
                <a:gdLst>
                  <a:gd name="T0" fmla="*/ 3 w 150"/>
                  <a:gd name="T1" fmla="*/ 6 h 147"/>
                  <a:gd name="T2" fmla="*/ 2 w 150"/>
                  <a:gd name="T3" fmla="*/ 6 h 147"/>
                  <a:gd name="T4" fmla="*/ 2 w 150"/>
                  <a:gd name="T5" fmla="*/ 6 h 147"/>
                  <a:gd name="T6" fmla="*/ 1 w 150"/>
                  <a:gd name="T7" fmla="*/ 5 h 147"/>
                  <a:gd name="T8" fmla="*/ 1 w 150"/>
                  <a:gd name="T9" fmla="*/ 5 h 147"/>
                  <a:gd name="T10" fmla="*/ 0 w 150"/>
                  <a:gd name="T11" fmla="*/ 5 h 147"/>
                  <a:gd name="T12" fmla="*/ 0 w 150"/>
                  <a:gd name="T13" fmla="*/ 4 h 147"/>
                  <a:gd name="T14" fmla="*/ 0 w 150"/>
                  <a:gd name="T15" fmla="*/ 3 h 147"/>
                  <a:gd name="T16" fmla="*/ 0 w 150"/>
                  <a:gd name="T17" fmla="*/ 3 h 147"/>
                  <a:gd name="T18" fmla="*/ 0 w 150"/>
                  <a:gd name="T19" fmla="*/ 2 h 147"/>
                  <a:gd name="T20" fmla="*/ 0 w 150"/>
                  <a:gd name="T21" fmla="*/ 2 h 147"/>
                  <a:gd name="T22" fmla="*/ 0 w 150"/>
                  <a:gd name="T23" fmla="*/ 1 h 147"/>
                  <a:gd name="T24" fmla="*/ 1 w 150"/>
                  <a:gd name="T25" fmla="*/ 1 h 147"/>
                  <a:gd name="T26" fmla="*/ 1 w 150"/>
                  <a:gd name="T27" fmla="*/ 0 h 147"/>
                  <a:gd name="T28" fmla="*/ 2 w 150"/>
                  <a:gd name="T29" fmla="*/ 0 h 147"/>
                  <a:gd name="T30" fmla="*/ 2 w 150"/>
                  <a:gd name="T31" fmla="*/ 0 h 147"/>
                  <a:gd name="T32" fmla="*/ 3 w 150"/>
                  <a:gd name="T33" fmla="*/ 0 h 147"/>
                  <a:gd name="T34" fmla="*/ 4 w 150"/>
                  <a:gd name="T35" fmla="*/ 0 h 147"/>
                  <a:gd name="T36" fmla="*/ 4 w 150"/>
                  <a:gd name="T37" fmla="*/ 0 h 147"/>
                  <a:gd name="T38" fmla="*/ 5 w 150"/>
                  <a:gd name="T39" fmla="*/ 0 h 147"/>
                  <a:gd name="T40" fmla="*/ 5 w 150"/>
                  <a:gd name="T41" fmla="*/ 1 h 147"/>
                  <a:gd name="T42" fmla="*/ 5 w 150"/>
                  <a:gd name="T43" fmla="*/ 1 h 147"/>
                  <a:gd name="T44" fmla="*/ 6 w 150"/>
                  <a:gd name="T45" fmla="*/ 2 h 147"/>
                  <a:gd name="T46" fmla="*/ 6 w 150"/>
                  <a:gd name="T47" fmla="*/ 2 h 147"/>
                  <a:gd name="T48" fmla="*/ 6 w 150"/>
                  <a:gd name="T49" fmla="*/ 3 h 147"/>
                  <a:gd name="T50" fmla="*/ 6 w 150"/>
                  <a:gd name="T51" fmla="*/ 3 h 147"/>
                  <a:gd name="T52" fmla="*/ 6 w 150"/>
                  <a:gd name="T53" fmla="*/ 4 h 147"/>
                  <a:gd name="T54" fmla="*/ 5 w 150"/>
                  <a:gd name="T55" fmla="*/ 5 h 147"/>
                  <a:gd name="T56" fmla="*/ 5 w 150"/>
                  <a:gd name="T57" fmla="*/ 5 h 147"/>
                  <a:gd name="T58" fmla="*/ 5 w 150"/>
                  <a:gd name="T59" fmla="*/ 5 h 147"/>
                  <a:gd name="T60" fmla="*/ 4 w 150"/>
                  <a:gd name="T61" fmla="*/ 6 h 147"/>
                  <a:gd name="T62" fmla="*/ 4 w 150"/>
                  <a:gd name="T63" fmla="*/ 6 h 147"/>
                  <a:gd name="T64" fmla="*/ 3 w 150"/>
                  <a:gd name="T65" fmla="*/ 6 h 1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0" h="147">
                    <a:moveTo>
                      <a:pt x="75" y="147"/>
                    </a:moveTo>
                    <a:lnTo>
                      <a:pt x="59" y="145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4" y="101"/>
                    </a:lnTo>
                    <a:lnTo>
                      <a:pt x="1" y="88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4"/>
                    </a:lnTo>
                    <a:lnTo>
                      <a:pt x="12" y="31"/>
                    </a:lnTo>
                    <a:lnTo>
                      <a:pt x="21" y="20"/>
                    </a:lnTo>
                    <a:lnTo>
                      <a:pt x="32" y="12"/>
                    </a:lnTo>
                    <a:lnTo>
                      <a:pt x="44" y="5"/>
                    </a:lnTo>
                    <a:lnTo>
                      <a:pt x="59" y="1"/>
                    </a:lnTo>
                    <a:lnTo>
                      <a:pt x="75" y="0"/>
                    </a:lnTo>
                    <a:lnTo>
                      <a:pt x="89" y="1"/>
                    </a:lnTo>
                    <a:lnTo>
                      <a:pt x="104" y="5"/>
                    </a:lnTo>
                    <a:lnTo>
                      <a:pt x="116" y="12"/>
                    </a:lnTo>
                    <a:lnTo>
                      <a:pt x="128" y="20"/>
                    </a:lnTo>
                    <a:lnTo>
                      <a:pt x="136" y="31"/>
                    </a:lnTo>
                    <a:lnTo>
                      <a:pt x="144" y="44"/>
                    </a:lnTo>
                    <a:lnTo>
                      <a:pt x="147" y="58"/>
                    </a:lnTo>
                    <a:lnTo>
                      <a:pt x="150" y="73"/>
                    </a:lnTo>
                    <a:lnTo>
                      <a:pt x="147" y="88"/>
                    </a:lnTo>
                    <a:lnTo>
                      <a:pt x="144" y="101"/>
                    </a:lnTo>
                    <a:lnTo>
                      <a:pt x="136" y="115"/>
                    </a:lnTo>
                    <a:lnTo>
                      <a:pt x="128" y="125"/>
                    </a:lnTo>
                    <a:lnTo>
                      <a:pt x="116" y="134"/>
                    </a:lnTo>
                    <a:lnTo>
                      <a:pt x="104" y="141"/>
                    </a:lnTo>
                    <a:lnTo>
                      <a:pt x="89" y="145"/>
                    </a:lnTo>
                    <a:lnTo>
                      <a:pt x="75" y="147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7" name="Freeform 672"/>
              <p:cNvSpPr>
                <a:spLocks/>
              </p:cNvSpPr>
              <p:nvPr/>
            </p:nvSpPr>
            <p:spPr bwMode="auto">
              <a:xfrm>
                <a:off x="1178" y="4128"/>
                <a:ext cx="28" cy="29"/>
              </a:xfrm>
              <a:custGeom>
                <a:avLst/>
                <a:gdLst>
                  <a:gd name="T0" fmla="*/ 3 w 143"/>
                  <a:gd name="T1" fmla="*/ 6 h 143"/>
                  <a:gd name="T2" fmla="*/ 2 w 143"/>
                  <a:gd name="T3" fmla="*/ 6 h 143"/>
                  <a:gd name="T4" fmla="*/ 2 w 143"/>
                  <a:gd name="T5" fmla="*/ 6 h 143"/>
                  <a:gd name="T6" fmla="*/ 1 w 143"/>
                  <a:gd name="T7" fmla="*/ 5 h 143"/>
                  <a:gd name="T8" fmla="*/ 1 w 143"/>
                  <a:gd name="T9" fmla="*/ 5 h 143"/>
                  <a:gd name="T10" fmla="*/ 0 w 143"/>
                  <a:gd name="T11" fmla="*/ 5 h 143"/>
                  <a:gd name="T12" fmla="*/ 0 w 143"/>
                  <a:gd name="T13" fmla="*/ 4 h 143"/>
                  <a:gd name="T14" fmla="*/ 0 w 143"/>
                  <a:gd name="T15" fmla="*/ 3 h 143"/>
                  <a:gd name="T16" fmla="*/ 0 w 143"/>
                  <a:gd name="T17" fmla="*/ 3 h 143"/>
                  <a:gd name="T18" fmla="*/ 0 w 143"/>
                  <a:gd name="T19" fmla="*/ 2 h 143"/>
                  <a:gd name="T20" fmla="*/ 0 w 143"/>
                  <a:gd name="T21" fmla="*/ 2 h 143"/>
                  <a:gd name="T22" fmla="*/ 0 w 143"/>
                  <a:gd name="T23" fmla="*/ 1 h 143"/>
                  <a:gd name="T24" fmla="*/ 1 w 143"/>
                  <a:gd name="T25" fmla="*/ 1 h 143"/>
                  <a:gd name="T26" fmla="*/ 1 w 143"/>
                  <a:gd name="T27" fmla="*/ 0 h 143"/>
                  <a:gd name="T28" fmla="*/ 2 w 143"/>
                  <a:gd name="T29" fmla="*/ 0 h 143"/>
                  <a:gd name="T30" fmla="*/ 2 w 143"/>
                  <a:gd name="T31" fmla="*/ 0 h 143"/>
                  <a:gd name="T32" fmla="*/ 3 w 143"/>
                  <a:gd name="T33" fmla="*/ 0 h 143"/>
                  <a:gd name="T34" fmla="*/ 3 w 143"/>
                  <a:gd name="T35" fmla="*/ 0 h 143"/>
                  <a:gd name="T36" fmla="*/ 4 w 143"/>
                  <a:gd name="T37" fmla="*/ 0 h 143"/>
                  <a:gd name="T38" fmla="*/ 4 w 143"/>
                  <a:gd name="T39" fmla="*/ 0 h 143"/>
                  <a:gd name="T40" fmla="*/ 5 w 143"/>
                  <a:gd name="T41" fmla="*/ 1 h 143"/>
                  <a:gd name="T42" fmla="*/ 5 w 143"/>
                  <a:gd name="T43" fmla="*/ 1 h 143"/>
                  <a:gd name="T44" fmla="*/ 5 w 143"/>
                  <a:gd name="T45" fmla="*/ 2 h 143"/>
                  <a:gd name="T46" fmla="*/ 5 w 143"/>
                  <a:gd name="T47" fmla="*/ 2 h 143"/>
                  <a:gd name="T48" fmla="*/ 5 w 143"/>
                  <a:gd name="T49" fmla="*/ 3 h 143"/>
                  <a:gd name="T50" fmla="*/ 5 w 143"/>
                  <a:gd name="T51" fmla="*/ 3 h 143"/>
                  <a:gd name="T52" fmla="*/ 5 w 143"/>
                  <a:gd name="T53" fmla="*/ 4 h 143"/>
                  <a:gd name="T54" fmla="*/ 5 w 143"/>
                  <a:gd name="T55" fmla="*/ 5 h 143"/>
                  <a:gd name="T56" fmla="*/ 5 w 143"/>
                  <a:gd name="T57" fmla="*/ 5 h 143"/>
                  <a:gd name="T58" fmla="*/ 4 w 143"/>
                  <a:gd name="T59" fmla="*/ 5 h 143"/>
                  <a:gd name="T60" fmla="*/ 4 w 143"/>
                  <a:gd name="T61" fmla="*/ 6 h 143"/>
                  <a:gd name="T62" fmla="*/ 3 w 143"/>
                  <a:gd name="T63" fmla="*/ 6 h 143"/>
                  <a:gd name="T64" fmla="*/ 3 w 143"/>
                  <a:gd name="T65" fmla="*/ 6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3" h="143">
                    <a:moveTo>
                      <a:pt x="72" y="143"/>
                    </a:moveTo>
                    <a:lnTo>
                      <a:pt x="57" y="140"/>
                    </a:lnTo>
                    <a:lnTo>
                      <a:pt x="44" y="137"/>
                    </a:lnTo>
                    <a:lnTo>
                      <a:pt x="32" y="131"/>
                    </a:lnTo>
                    <a:lnTo>
                      <a:pt x="21" y="121"/>
                    </a:lnTo>
                    <a:lnTo>
                      <a:pt x="12" y="111"/>
                    </a:lnTo>
                    <a:lnTo>
                      <a:pt x="5" y="99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5" y="42"/>
                    </a:lnTo>
                    <a:lnTo>
                      <a:pt x="12" y="30"/>
                    </a:lnTo>
                    <a:lnTo>
                      <a:pt x="21" y="21"/>
                    </a:lnTo>
                    <a:lnTo>
                      <a:pt x="32" y="11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2" y="0"/>
                    </a:lnTo>
                    <a:lnTo>
                      <a:pt x="86" y="1"/>
                    </a:lnTo>
                    <a:lnTo>
                      <a:pt x="99" y="5"/>
                    </a:lnTo>
                    <a:lnTo>
                      <a:pt x="112" y="11"/>
                    </a:lnTo>
                    <a:lnTo>
                      <a:pt x="121" y="21"/>
                    </a:lnTo>
                    <a:lnTo>
                      <a:pt x="131" y="30"/>
                    </a:lnTo>
                    <a:lnTo>
                      <a:pt x="137" y="42"/>
                    </a:lnTo>
                    <a:lnTo>
                      <a:pt x="141" y="56"/>
                    </a:lnTo>
                    <a:lnTo>
                      <a:pt x="143" y="71"/>
                    </a:lnTo>
                    <a:lnTo>
                      <a:pt x="141" y="86"/>
                    </a:lnTo>
                    <a:lnTo>
                      <a:pt x="137" y="99"/>
                    </a:lnTo>
                    <a:lnTo>
                      <a:pt x="131" y="111"/>
                    </a:lnTo>
                    <a:lnTo>
                      <a:pt x="121" y="121"/>
                    </a:lnTo>
                    <a:lnTo>
                      <a:pt x="112" y="131"/>
                    </a:lnTo>
                    <a:lnTo>
                      <a:pt x="99" y="137"/>
                    </a:lnTo>
                    <a:lnTo>
                      <a:pt x="86" y="140"/>
                    </a:lnTo>
                    <a:lnTo>
                      <a:pt x="72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8" name="Freeform 673"/>
              <p:cNvSpPr>
                <a:spLocks/>
              </p:cNvSpPr>
              <p:nvPr/>
            </p:nvSpPr>
            <p:spPr bwMode="auto">
              <a:xfrm>
                <a:off x="1011" y="4025"/>
                <a:ext cx="53" cy="102"/>
              </a:xfrm>
              <a:custGeom>
                <a:avLst/>
                <a:gdLst>
                  <a:gd name="T0" fmla="*/ 11 w 265"/>
                  <a:gd name="T1" fmla="*/ 20 h 509"/>
                  <a:gd name="T2" fmla="*/ 11 w 265"/>
                  <a:gd name="T3" fmla="*/ 0 h 509"/>
                  <a:gd name="T4" fmla="*/ 0 w 265"/>
                  <a:gd name="T5" fmla="*/ 0 h 509"/>
                  <a:gd name="T6" fmla="*/ 0 w 265"/>
                  <a:gd name="T7" fmla="*/ 13 h 509"/>
                  <a:gd name="T8" fmla="*/ 3 w 265"/>
                  <a:gd name="T9" fmla="*/ 13 h 509"/>
                  <a:gd name="T10" fmla="*/ 6 w 265"/>
                  <a:gd name="T11" fmla="*/ 15 h 509"/>
                  <a:gd name="T12" fmla="*/ 9 w 265"/>
                  <a:gd name="T13" fmla="*/ 17 h 509"/>
                  <a:gd name="T14" fmla="*/ 10 w 265"/>
                  <a:gd name="T15" fmla="*/ 19 h 509"/>
                  <a:gd name="T16" fmla="*/ 11 w 265"/>
                  <a:gd name="T17" fmla="*/ 20 h 5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5" h="509">
                    <a:moveTo>
                      <a:pt x="265" y="509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327"/>
                    </a:lnTo>
                    <a:lnTo>
                      <a:pt x="85" y="335"/>
                    </a:lnTo>
                    <a:lnTo>
                      <a:pt x="157" y="365"/>
                    </a:lnTo>
                    <a:lnTo>
                      <a:pt x="217" y="428"/>
                    </a:lnTo>
                    <a:lnTo>
                      <a:pt x="252" y="482"/>
                    </a:lnTo>
                    <a:lnTo>
                      <a:pt x="265" y="509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9" name="Freeform 674"/>
              <p:cNvSpPr>
                <a:spLocks/>
              </p:cNvSpPr>
              <p:nvPr/>
            </p:nvSpPr>
            <p:spPr bwMode="auto">
              <a:xfrm>
                <a:off x="963" y="4091"/>
                <a:ext cx="99" cy="99"/>
              </a:xfrm>
              <a:custGeom>
                <a:avLst/>
                <a:gdLst>
                  <a:gd name="T0" fmla="*/ 10 w 498"/>
                  <a:gd name="T1" fmla="*/ 20 h 497"/>
                  <a:gd name="T2" fmla="*/ 8 w 498"/>
                  <a:gd name="T3" fmla="*/ 20 h 497"/>
                  <a:gd name="T4" fmla="*/ 6 w 498"/>
                  <a:gd name="T5" fmla="*/ 19 h 497"/>
                  <a:gd name="T6" fmla="*/ 4 w 498"/>
                  <a:gd name="T7" fmla="*/ 18 h 497"/>
                  <a:gd name="T8" fmla="*/ 3 w 498"/>
                  <a:gd name="T9" fmla="*/ 17 h 497"/>
                  <a:gd name="T10" fmla="*/ 2 w 498"/>
                  <a:gd name="T11" fmla="*/ 15 h 497"/>
                  <a:gd name="T12" fmla="*/ 1 w 498"/>
                  <a:gd name="T13" fmla="*/ 14 h 497"/>
                  <a:gd name="T14" fmla="*/ 0 w 498"/>
                  <a:gd name="T15" fmla="*/ 12 h 497"/>
                  <a:gd name="T16" fmla="*/ 0 w 498"/>
                  <a:gd name="T17" fmla="*/ 10 h 497"/>
                  <a:gd name="T18" fmla="*/ 0 w 498"/>
                  <a:gd name="T19" fmla="*/ 8 h 497"/>
                  <a:gd name="T20" fmla="*/ 1 w 498"/>
                  <a:gd name="T21" fmla="*/ 6 h 497"/>
                  <a:gd name="T22" fmla="*/ 2 w 498"/>
                  <a:gd name="T23" fmla="*/ 4 h 497"/>
                  <a:gd name="T24" fmla="*/ 3 w 498"/>
                  <a:gd name="T25" fmla="*/ 3 h 497"/>
                  <a:gd name="T26" fmla="*/ 4 w 498"/>
                  <a:gd name="T27" fmla="*/ 2 h 497"/>
                  <a:gd name="T28" fmla="*/ 6 w 498"/>
                  <a:gd name="T29" fmla="*/ 1 h 497"/>
                  <a:gd name="T30" fmla="*/ 8 w 498"/>
                  <a:gd name="T31" fmla="*/ 0 h 497"/>
                  <a:gd name="T32" fmla="*/ 10 w 498"/>
                  <a:gd name="T33" fmla="*/ 0 h 497"/>
                  <a:gd name="T34" fmla="*/ 12 w 498"/>
                  <a:gd name="T35" fmla="*/ 0 h 497"/>
                  <a:gd name="T36" fmla="*/ 14 w 498"/>
                  <a:gd name="T37" fmla="*/ 1 h 497"/>
                  <a:gd name="T38" fmla="*/ 15 w 498"/>
                  <a:gd name="T39" fmla="*/ 2 h 497"/>
                  <a:gd name="T40" fmla="*/ 17 w 498"/>
                  <a:gd name="T41" fmla="*/ 3 h 497"/>
                  <a:gd name="T42" fmla="*/ 18 w 498"/>
                  <a:gd name="T43" fmla="*/ 4 h 497"/>
                  <a:gd name="T44" fmla="*/ 19 w 498"/>
                  <a:gd name="T45" fmla="*/ 6 h 497"/>
                  <a:gd name="T46" fmla="*/ 19 w 498"/>
                  <a:gd name="T47" fmla="*/ 8 h 497"/>
                  <a:gd name="T48" fmla="*/ 20 w 498"/>
                  <a:gd name="T49" fmla="*/ 10 h 497"/>
                  <a:gd name="T50" fmla="*/ 19 w 498"/>
                  <a:gd name="T51" fmla="*/ 12 h 497"/>
                  <a:gd name="T52" fmla="*/ 19 w 498"/>
                  <a:gd name="T53" fmla="*/ 14 h 497"/>
                  <a:gd name="T54" fmla="*/ 18 w 498"/>
                  <a:gd name="T55" fmla="*/ 15 h 497"/>
                  <a:gd name="T56" fmla="*/ 17 w 498"/>
                  <a:gd name="T57" fmla="*/ 17 h 497"/>
                  <a:gd name="T58" fmla="*/ 15 w 498"/>
                  <a:gd name="T59" fmla="*/ 18 h 497"/>
                  <a:gd name="T60" fmla="*/ 14 w 498"/>
                  <a:gd name="T61" fmla="*/ 19 h 497"/>
                  <a:gd name="T62" fmla="*/ 12 w 498"/>
                  <a:gd name="T63" fmla="*/ 20 h 497"/>
                  <a:gd name="T64" fmla="*/ 10 w 498"/>
                  <a:gd name="T65" fmla="*/ 20 h 4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8" h="497">
                    <a:moveTo>
                      <a:pt x="249" y="497"/>
                    </a:moveTo>
                    <a:lnTo>
                      <a:pt x="198" y="491"/>
                    </a:lnTo>
                    <a:lnTo>
                      <a:pt x="152" y="476"/>
                    </a:lnTo>
                    <a:lnTo>
                      <a:pt x="110" y="453"/>
                    </a:lnTo>
                    <a:lnTo>
                      <a:pt x="72" y="423"/>
                    </a:lnTo>
                    <a:lnTo>
                      <a:pt x="42" y="387"/>
                    </a:lnTo>
                    <a:lnTo>
                      <a:pt x="19" y="345"/>
                    </a:lnTo>
                    <a:lnTo>
                      <a:pt x="5" y="298"/>
                    </a:lnTo>
                    <a:lnTo>
                      <a:pt x="0" y="248"/>
                    </a:lnTo>
                    <a:lnTo>
                      <a:pt x="5" y="197"/>
                    </a:lnTo>
                    <a:lnTo>
                      <a:pt x="19" y="151"/>
                    </a:lnTo>
                    <a:lnTo>
                      <a:pt x="42" y="109"/>
                    </a:lnTo>
                    <a:lnTo>
                      <a:pt x="72" y="73"/>
                    </a:lnTo>
                    <a:lnTo>
                      <a:pt x="110" y="43"/>
                    </a:lnTo>
                    <a:lnTo>
                      <a:pt x="152" y="20"/>
                    </a:lnTo>
                    <a:lnTo>
                      <a:pt x="198" y="5"/>
                    </a:lnTo>
                    <a:lnTo>
                      <a:pt x="249" y="0"/>
                    </a:lnTo>
                    <a:lnTo>
                      <a:pt x="299" y="5"/>
                    </a:lnTo>
                    <a:lnTo>
                      <a:pt x="346" y="20"/>
                    </a:lnTo>
                    <a:lnTo>
                      <a:pt x="388" y="43"/>
                    </a:lnTo>
                    <a:lnTo>
                      <a:pt x="424" y="73"/>
                    </a:lnTo>
                    <a:lnTo>
                      <a:pt x="455" y="109"/>
                    </a:lnTo>
                    <a:lnTo>
                      <a:pt x="478" y="151"/>
                    </a:lnTo>
                    <a:lnTo>
                      <a:pt x="492" y="197"/>
                    </a:lnTo>
                    <a:lnTo>
                      <a:pt x="498" y="248"/>
                    </a:lnTo>
                    <a:lnTo>
                      <a:pt x="492" y="298"/>
                    </a:lnTo>
                    <a:lnTo>
                      <a:pt x="478" y="345"/>
                    </a:lnTo>
                    <a:lnTo>
                      <a:pt x="455" y="387"/>
                    </a:lnTo>
                    <a:lnTo>
                      <a:pt x="424" y="423"/>
                    </a:lnTo>
                    <a:lnTo>
                      <a:pt x="388" y="453"/>
                    </a:lnTo>
                    <a:lnTo>
                      <a:pt x="346" y="476"/>
                    </a:lnTo>
                    <a:lnTo>
                      <a:pt x="299" y="491"/>
                    </a:lnTo>
                    <a:lnTo>
                      <a:pt x="249" y="497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0" name="Freeform 675"/>
              <p:cNvSpPr>
                <a:spLocks/>
              </p:cNvSpPr>
              <p:nvPr/>
            </p:nvSpPr>
            <p:spPr bwMode="auto">
              <a:xfrm>
                <a:off x="962" y="4091"/>
                <a:ext cx="102" cy="100"/>
              </a:xfrm>
              <a:custGeom>
                <a:avLst/>
                <a:gdLst>
                  <a:gd name="T0" fmla="*/ 10 w 509"/>
                  <a:gd name="T1" fmla="*/ 20 h 501"/>
                  <a:gd name="T2" fmla="*/ 8 w 509"/>
                  <a:gd name="T3" fmla="*/ 20 h 501"/>
                  <a:gd name="T4" fmla="*/ 6 w 509"/>
                  <a:gd name="T5" fmla="*/ 19 h 501"/>
                  <a:gd name="T6" fmla="*/ 4 w 509"/>
                  <a:gd name="T7" fmla="*/ 18 h 501"/>
                  <a:gd name="T8" fmla="*/ 3 w 509"/>
                  <a:gd name="T9" fmla="*/ 17 h 501"/>
                  <a:gd name="T10" fmla="*/ 2 w 509"/>
                  <a:gd name="T11" fmla="*/ 16 h 501"/>
                  <a:gd name="T12" fmla="*/ 1 w 509"/>
                  <a:gd name="T13" fmla="*/ 14 h 501"/>
                  <a:gd name="T14" fmla="*/ 0 w 509"/>
                  <a:gd name="T15" fmla="*/ 12 h 501"/>
                  <a:gd name="T16" fmla="*/ 0 w 509"/>
                  <a:gd name="T17" fmla="*/ 10 h 501"/>
                  <a:gd name="T18" fmla="*/ 0 w 509"/>
                  <a:gd name="T19" fmla="*/ 8 h 501"/>
                  <a:gd name="T20" fmla="*/ 1 w 509"/>
                  <a:gd name="T21" fmla="*/ 6 h 501"/>
                  <a:gd name="T22" fmla="*/ 2 w 509"/>
                  <a:gd name="T23" fmla="*/ 4 h 501"/>
                  <a:gd name="T24" fmla="*/ 3 w 509"/>
                  <a:gd name="T25" fmla="*/ 3 h 501"/>
                  <a:gd name="T26" fmla="*/ 4 w 509"/>
                  <a:gd name="T27" fmla="*/ 2 h 501"/>
                  <a:gd name="T28" fmla="*/ 6 w 509"/>
                  <a:gd name="T29" fmla="*/ 1 h 501"/>
                  <a:gd name="T30" fmla="*/ 8 w 509"/>
                  <a:gd name="T31" fmla="*/ 0 h 501"/>
                  <a:gd name="T32" fmla="*/ 10 w 509"/>
                  <a:gd name="T33" fmla="*/ 0 h 501"/>
                  <a:gd name="T34" fmla="*/ 12 w 509"/>
                  <a:gd name="T35" fmla="*/ 0 h 501"/>
                  <a:gd name="T36" fmla="*/ 14 w 509"/>
                  <a:gd name="T37" fmla="*/ 1 h 501"/>
                  <a:gd name="T38" fmla="*/ 16 w 509"/>
                  <a:gd name="T39" fmla="*/ 2 h 501"/>
                  <a:gd name="T40" fmla="*/ 17 w 509"/>
                  <a:gd name="T41" fmla="*/ 3 h 501"/>
                  <a:gd name="T42" fmla="*/ 19 w 509"/>
                  <a:gd name="T43" fmla="*/ 4 h 501"/>
                  <a:gd name="T44" fmla="*/ 20 w 509"/>
                  <a:gd name="T45" fmla="*/ 6 h 501"/>
                  <a:gd name="T46" fmla="*/ 20 w 509"/>
                  <a:gd name="T47" fmla="*/ 8 h 501"/>
                  <a:gd name="T48" fmla="*/ 20 w 509"/>
                  <a:gd name="T49" fmla="*/ 10 h 501"/>
                  <a:gd name="T50" fmla="*/ 20 w 509"/>
                  <a:gd name="T51" fmla="*/ 12 h 501"/>
                  <a:gd name="T52" fmla="*/ 20 w 509"/>
                  <a:gd name="T53" fmla="*/ 14 h 501"/>
                  <a:gd name="T54" fmla="*/ 19 w 509"/>
                  <a:gd name="T55" fmla="*/ 16 h 501"/>
                  <a:gd name="T56" fmla="*/ 17 w 509"/>
                  <a:gd name="T57" fmla="*/ 17 h 501"/>
                  <a:gd name="T58" fmla="*/ 16 w 509"/>
                  <a:gd name="T59" fmla="*/ 18 h 501"/>
                  <a:gd name="T60" fmla="*/ 14 w 509"/>
                  <a:gd name="T61" fmla="*/ 19 h 501"/>
                  <a:gd name="T62" fmla="*/ 12 w 509"/>
                  <a:gd name="T63" fmla="*/ 20 h 501"/>
                  <a:gd name="T64" fmla="*/ 10 w 509"/>
                  <a:gd name="T65" fmla="*/ 20 h 5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09" h="501">
                    <a:moveTo>
                      <a:pt x="254" y="501"/>
                    </a:moveTo>
                    <a:lnTo>
                      <a:pt x="202" y="495"/>
                    </a:lnTo>
                    <a:lnTo>
                      <a:pt x="155" y="481"/>
                    </a:lnTo>
                    <a:lnTo>
                      <a:pt x="111" y="458"/>
                    </a:lnTo>
                    <a:lnTo>
                      <a:pt x="74" y="428"/>
                    </a:lnTo>
                    <a:lnTo>
                      <a:pt x="42" y="390"/>
                    </a:lnTo>
                    <a:lnTo>
                      <a:pt x="19" y="348"/>
                    </a:lnTo>
                    <a:lnTo>
                      <a:pt x="5" y="300"/>
                    </a:lnTo>
                    <a:lnTo>
                      <a:pt x="0" y="250"/>
                    </a:lnTo>
                    <a:lnTo>
                      <a:pt x="5" y="199"/>
                    </a:lnTo>
                    <a:lnTo>
                      <a:pt x="19" y="152"/>
                    </a:lnTo>
                    <a:lnTo>
                      <a:pt x="42" y="110"/>
                    </a:lnTo>
                    <a:lnTo>
                      <a:pt x="74" y="72"/>
                    </a:lnTo>
                    <a:lnTo>
                      <a:pt x="111" y="42"/>
                    </a:lnTo>
                    <a:lnTo>
                      <a:pt x="155" y="19"/>
                    </a:lnTo>
                    <a:lnTo>
                      <a:pt x="202" y="5"/>
                    </a:lnTo>
                    <a:lnTo>
                      <a:pt x="254" y="0"/>
                    </a:lnTo>
                    <a:lnTo>
                      <a:pt x="305" y="5"/>
                    </a:lnTo>
                    <a:lnTo>
                      <a:pt x="353" y="19"/>
                    </a:lnTo>
                    <a:lnTo>
                      <a:pt x="397" y="42"/>
                    </a:lnTo>
                    <a:lnTo>
                      <a:pt x="434" y="72"/>
                    </a:lnTo>
                    <a:lnTo>
                      <a:pt x="466" y="110"/>
                    </a:lnTo>
                    <a:lnTo>
                      <a:pt x="489" y="152"/>
                    </a:lnTo>
                    <a:lnTo>
                      <a:pt x="503" y="199"/>
                    </a:lnTo>
                    <a:lnTo>
                      <a:pt x="509" y="250"/>
                    </a:lnTo>
                    <a:lnTo>
                      <a:pt x="503" y="300"/>
                    </a:lnTo>
                    <a:lnTo>
                      <a:pt x="489" y="348"/>
                    </a:lnTo>
                    <a:lnTo>
                      <a:pt x="466" y="390"/>
                    </a:lnTo>
                    <a:lnTo>
                      <a:pt x="434" y="428"/>
                    </a:lnTo>
                    <a:lnTo>
                      <a:pt x="397" y="458"/>
                    </a:lnTo>
                    <a:lnTo>
                      <a:pt x="353" y="481"/>
                    </a:lnTo>
                    <a:lnTo>
                      <a:pt x="305" y="495"/>
                    </a:lnTo>
                    <a:lnTo>
                      <a:pt x="254" y="501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1" name="Freeform 676"/>
              <p:cNvSpPr>
                <a:spLocks/>
              </p:cNvSpPr>
              <p:nvPr/>
            </p:nvSpPr>
            <p:spPr bwMode="auto">
              <a:xfrm>
                <a:off x="1063" y="4024"/>
                <a:ext cx="2" cy="118"/>
              </a:xfrm>
              <a:custGeom>
                <a:avLst/>
                <a:gdLst>
                  <a:gd name="T0" fmla="*/ 1 w 7"/>
                  <a:gd name="T1" fmla="*/ 23 h 590"/>
                  <a:gd name="T2" fmla="*/ 1 w 7"/>
                  <a:gd name="T3" fmla="*/ 23 h 590"/>
                  <a:gd name="T4" fmla="*/ 1 w 7"/>
                  <a:gd name="T5" fmla="*/ 23 h 590"/>
                  <a:gd name="T6" fmla="*/ 1 w 7"/>
                  <a:gd name="T7" fmla="*/ 24 h 590"/>
                  <a:gd name="T8" fmla="*/ 1 w 7"/>
                  <a:gd name="T9" fmla="*/ 24 h 590"/>
                  <a:gd name="T10" fmla="*/ 1 w 7"/>
                  <a:gd name="T11" fmla="*/ 24 h 590"/>
                  <a:gd name="T12" fmla="*/ 1 w 7"/>
                  <a:gd name="T13" fmla="*/ 24 h 590"/>
                  <a:gd name="T14" fmla="*/ 1 w 7"/>
                  <a:gd name="T15" fmla="*/ 24 h 590"/>
                  <a:gd name="T16" fmla="*/ 0 w 7"/>
                  <a:gd name="T17" fmla="*/ 24 h 590"/>
                  <a:gd name="T18" fmla="*/ 0 w 7"/>
                  <a:gd name="T19" fmla="*/ 24 h 590"/>
                  <a:gd name="T20" fmla="*/ 0 w 7"/>
                  <a:gd name="T21" fmla="*/ 24 h 590"/>
                  <a:gd name="T22" fmla="*/ 0 w 7"/>
                  <a:gd name="T23" fmla="*/ 24 h 590"/>
                  <a:gd name="T24" fmla="*/ 0 w 7"/>
                  <a:gd name="T25" fmla="*/ 24 h 590"/>
                  <a:gd name="T26" fmla="*/ 0 w 7"/>
                  <a:gd name="T27" fmla="*/ 24 h 590"/>
                  <a:gd name="T28" fmla="*/ 0 w 7"/>
                  <a:gd name="T29" fmla="*/ 24 h 590"/>
                  <a:gd name="T30" fmla="*/ 0 w 7"/>
                  <a:gd name="T31" fmla="*/ 24 h 590"/>
                  <a:gd name="T32" fmla="*/ 0 w 7"/>
                  <a:gd name="T33" fmla="*/ 24 h 590"/>
                  <a:gd name="T34" fmla="*/ 0 w 7"/>
                  <a:gd name="T35" fmla="*/ 24 h 590"/>
                  <a:gd name="T36" fmla="*/ 0 w 7"/>
                  <a:gd name="T37" fmla="*/ 23 h 590"/>
                  <a:gd name="T38" fmla="*/ 0 w 7"/>
                  <a:gd name="T39" fmla="*/ 23 h 590"/>
                  <a:gd name="T40" fmla="*/ 0 w 7"/>
                  <a:gd name="T41" fmla="*/ 23 h 590"/>
                  <a:gd name="T42" fmla="*/ 0 w 7"/>
                  <a:gd name="T43" fmla="*/ 0 h 590"/>
                  <a:gd name="T44" fmla="*/ 0 w 7"/>
                  <a:gd name="T45" fmla="*/ 0 h 590"/>
                  <a:gd name="T46" fmla="*/ 0 w 7"/>
                  <a:gd name="T47" fmla="*/ 0 h 590"/>
                  <a:gd name="T48" fmla="*/ 0 w 7"/>
                  <a:gd name="T49" fmla="*/ 0 h 590"/>
                  <a:gd name="T50" fmla="*/ 0 w 7"/>
                  <a:gd name="T51" fmla="*/ 0 h 590"/>
                  <a:gd name="T52" fmla="*/ 0 w 7"/>
                  <a:gd name="T53" fmla="*/ 0 h 590"/>
                  <a:gd name="T54" fmla="*/ 0 w 7"/>
                  <a:gd name="T55" fmla="*/ 0 h 590"/>
                  <a:gd name="T56" fmla="*/ 0 w 7"/>
                  <a:gd name="T57" fmla="*/ 0 h 590"/>
                  <a:gd name="T58" fmla="*/ 0 w 7"/>
                  <a:gd name="T59" fmla="*/ 0 h 590"/>
                  <a:gd name="T60" fmla="*/ 0 w 7"/>
                  <a:gd name="T61" fmla="*/ 0 h 590"/>
                  <a:gd name="T62" fmla="*/ 0 w 7"/>
                  <a:gd name="T63" fmla="*/ 0 h 590"/>
                  <a:gd name="T64" fmla="*/ 0 w 7"/>
                  <a:gd name="T65" fmla="*/ 0 h 590"/>
                  <a:gd name="T66" fmla="*/ 1 w 7"/>
                  <a:gd name="T67" fmla="*/ 0 h 590"/>
                  <a:gd name="T68" fmla="*/ 1 w 7"/>
                  <a:gd name="T69" fmla="*/ 0 h 590"/>
                  <a:gd name="T70" fmla="*/ 1 w 7"/>
                  <a:gd name="T71" fmla="*/ 0 h 590"/>
                  <a:gd name="T72" fmla="*/ 1 w 7"/>
                  <a:gd name="T73" fmla="*/ 0 h 590"/>
                  <a:gd name="T74" fmla="*/ 1 w 7"/>
                  <a:gd name="T75" fmla="*/ 0 h 590"/>
                  <a:gd name="T76" fmla="*/ 1 w 7"/>
                  <a:gd name="T77" fmla="*/ 0 h 590"/>
                  <a:gd name="T78" fmla="*/ 1 w 7"/>
                  <a:gd name="T79" fmla="*/ 0 h 590"/>
                  <a:gd name="T80" fmla="*/ 1 w 7"/>
                  <a:gd name="T81" fmla="*/ 23 h 5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" h="590">
                    <a:moveTo>
                      <a:pt x="7" y="587"/>
                    </a:moveTo>
                    <a:lnTo>
                      <a:pt x="7" y="587"/>
                    </a:lnTo>
                    <a:lnTo>
                      <a:pt x="7" y="588"/>
                    </a:lnTo>
                    <a:lnTo>
                      <a:pt x="7" y="589"/>
                    </a:lnTo>
                    <a:lnTo>
                      <a:pt x="6" y="590"/>
                    </a:lnTo>
                    <a:lnTo>
                      <a:pt x="5" y="590"/>
                    </a:lnTo>
                    <a:lnTo>
                      <a:pt x="3" y="590"/>
                    </a:lnTo>
                    <a:lnTo>
                      <a:pt x="2" y="590"/>
                    </a:lnTo>
                    <a:lnTo>
                      <a:pt x="1" y="590"/>
                    </a:lnTo>
                    <a:lnTo>
                      <a:pt x="0" y="589"/>
                    </a:lnTo>
                    <a:lnTo>
                      <a:pt x="0" y="588"/>
                    </a:lnTo>
                    <a:lnTo>
                      <a:pt x="0" y="58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2" name="Freeform 677"/>
              <p:cNvSpPr>
                <a:spLocks/>
              </p:cNvSpPr>
              <p:nvPr/>
            </p:nvSpPr>
            <p:spPr bwMode="auto">
              <a:xfrm>
                <a:off x="1010" y="4024"/>
                <a:ext cx="55" cy="2"/>
              </a:xfrm>
              <a:custGeom>
                <a:avLst/>
                <a:gdLst>
                  <a:gd name="T0" fmla="*/ 11 w 272"/>
                  <a:gd name="T1" fmla="*/ 0 h 8"/>
                  <a:gd name="T2" fmla="*/ 11 w 272"/>
                  <a:gd name="T3" fmla="*/ 0 h 8"/>
                  <a:gd name="T4" fmla="*/ 11 w 272"/>
                  <a:gd name="T5" fmla="*/ 0 h 8"/>
                  <a:gd name="T6" fmla="*/ 11 w 272"/>
                  <a:gd name="T7" fmla="*/ 0 h 8"/>
                  <a:gd name="T8" fmla="*/ 11 w 272"/>
                  <a:gd name="T9" fmla="*/ 0 h 8"/>
                  <a:gd name="T10" fmla="*/ 11 w 272"/>
                  <a:gd name="T11" fmla="*/ 0 h 8"/>
                  <a:gd name="T12" fmla="*/ 11 w 272"/>
                  <a:gd name="T13" fmla="*/ 0 h 8"/>
                  <a:gd name="T14" fmla="*/ 11 w 272"/>
                  <a:gd name="T15" fmla="*/ 0 h 8"/>
                  <a:gd name="T16" fmla="*/ 11 w 272"/>
                  <a:gd name="T17" fmla="*/ 0 h 8"/>
                  <a:gd name="T18" fmla="*/ 11 w 272"/>
                  <a:gd name="T19" fmla="*/ 0 h 8"/>
                  <a:gd name="T20" fmla="*/ 11 w 272"/>
                  <a:gd name="T21" fmla="*/ 0 h 8"/>
                  <a:gd name="T22" fmla="*/ 11 w 272"/>
                  <a:gd name="T23" fmla="*/ 0 h 8"/>
                  <a:gd name="T24" fmla="*/ 11 w 272"/>
                  <a:gd name="T25" fmla="*/ 1 h 8"/>
                  <a:gd name="T26" fmla="*/ 11 w 272"/>
                  <a:gd name="T27" fmla="*/ 1 h 8"/>
                  <a:gd name="T28" fmla="*/ 11 w 272"/>
                  <a:gd name="T29" fmla="*/ 1 h 8"/>
                  <a:gd name="T30" fmla="*/ 11 w 272"/>
                  <a:gd name="T31" fmla="*/ 1 h 8"/>
                  <a:gd name="T32" fmla="*/ 11 w 272"/>
                  <a:gd name="T33" fmla="*/ 1 h 8"/>
                  <a:gd name="T34" fmla="*/ 11 w 272"/>
                  <a:gd name="T35" fmla="*/ 1 h 8"/>
                  <a:gd name="T36" fmla="*/ 11 w 272"/>
                  <a:gd name="T37" fmla="*/ 1 h 8"/>
                  <a:gd name="T38" fmla="*/ 0 w 272"/>
                  <a:gd name="T39" fmla="*/ 1 h 8"/>
                  <a:gd name="T40" fmla="*/ 0 w 272"/>
                  <a:gd name="T41" fmla="*/ 1 h 8"/>
                  <a:gd name="T42" fmla="*/ 0 w 272"/>
                  <a:gd name="T43" fmla="*/ 1 h 8"/>
                  <a:gd name="T44" fmla="*/ 0 w 272"/>
                  <a:gd name="T45" fmla="*/ 1 h 8"/>
                  <a:gd name="T46" fmla="*/ 0 w 272"/>
                  <a:gd name="T47" fmla="*/ 1 h 8"/>
                  <a:gd name="T48" fmla="*/ 0 w 272"/>
                  <a:gd name="T49" fmla="*/ 1 h 8"/>
                  <a:gd name="T50" fmla="*/ 0 w 272"/>
                  <a:gd name="T51" fmla="*/ 1 h 8"/>
                  <a:gd name="T52" fmla="*/ 0 w 272"/>
                  <a:gd name="T53" fmla="*/ 0 h 8"/>
                  <a:gd name="T54" fmla="*/ 0 w 272"/>
                  <a:gd name="T55" fmla="*/ 0 h 8"/>
                  <a:gd name="T56" fmla="*/ 0 w 272"/>
                  <a:gd name="T57" fmla="*/ 0 h 8"/>
                  <a:gd name="T58" fmla="*/ 0 w 272"/>
                  <a:gd name="T59" fmla="*/ 0 h 8"/>
                  <a:gd name="T60" fmla="*/ 0 w 272"/>
                  <a:gd name="T61" fmla="*/ 0 h 8"/>
                  <a:gd name="T62" fmla="*/ 0 w 272"/>
                  <a:gd name="T63" fmla="*/ 0 h 8"/>
                  <a:gd name="T64" fmla="*/ 0 w 272"/>
                  <a:gd name="T65" fmla="*/ 0 h 8"/>
                  <a:gd name="T66" fmla="*/ 0 w 272"/>
                  <a:gd name="T67" fmla="*/ 0 h 8"/>
                  <a:gd name="T68" fmla="*/ 0 w 272"/>
                  <a:gd name="T69" fmla="*/ 0 h 8"/>
                  <a:gd name="T70" fmla="*/ 0 w 272"/>
                  <a:gd name="T71" fmla="*/ 0 h 8"/>
                  <a:gd name="T72" fmla="*/ 0 w 272"/>
                  <a:gd name="T73" fmla="*/ 0 h 8"/>
                  <a:gd name="T74" fmla="*/ 0 w 272"/>
                  <a:gd name="T75" fmla="*/ 0 h 8"/>
                  <a:gd name="T76" fmla="*/ 11 w 272"/>
                  <a:gd name="T77" fmla="*/ 0 h 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2" h="8">
                    <a:moveTo>
                      <a:pt x="268" y="0"/>
                    </a:moveTo>
                    <a:lnTo>
                      <a:pt x="268" y="0"/>
                    </a:lnTo>
                    <a:lnTo>
                      <a:pt x="270" y="0"/>
                    </a:lnTo>
                    <a:lnTo>
                      <a:pt x="271" y="0"/>
                    </a:lnTo>
                    <a:lnTo>
                      <a:pt x="272" y="2"/>
                    </a:lnTo>
                    <a:lnTo>
                      <a:pt x="272" y="3"/>
                    </a:lnTo>
                    <a:lnTo>
                      <a:pt x="272" y="4"/>
                    </a:lnTo>
                    <a:lnTo>
                      <a:pt x="272" y="5"/>
                    </a:lnTo>
                    <a:lnTo>
                      <a:pt x="272" y="6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" name="Freeform 678"/>
              <p:cNvSpPr>
                <a:spLocks/>
              </p:cNvSpPr>
              <p:nvPr/>
            </p:nvSpPr>
            <p:spPr bwMode="auto">
              <a:xfrm>
                <a:off x="1010" y="4024"/>
                <a:ext cx="2" cy="67"/>
              </a:xfrm>
              <a:custGeom>
                <a:avLst/>
                <a:gdLst>
                  <a:gd name="T0" fmla="*/ 0 w 7"/>
                  <a:gd name="T1" fmla="*/ 0 h 336"/>
                  <a:gd name="T2" fmla="*/ 0 w 7"/>
                  <a:gd name="T3" fmla="*/ 0 h 336"/>
                  <a:gd name="T4" fmla="*/ 0 w 7"/>
                  <a:gd name="T5" fmla="*/ 0 h 336"/>
                  <a:gd name="T6" fmla="*/ 0 w 7"/>
                  <a:gd name="T7" fmla="*/ 0 h 336"/>
                  <a:gd name="T8" fmla="*/ 0 w 7"/>
                  <a:gd name="T9" fmla="*/ 0 h 336"/>
                  <a:gd name="T10" fmla="*/ 0 w 7"/>
                  <a:gd name="T11" fmla="*/ 0 h 336"/>
                  <a:gd name="T12" fmla="*/ 0 w 7"/>
                  <a:gd name="T13" fmla="*/ 0 h 336"/>
                  <a:gd name="T14" fmla="*/ 0 w 7"/>
                  <a:gd name="T15" fmla="*/ 0 h 336"/>
                  <a:gd name="T16" fmla="*/ 0 w 7"/>
                  <a:gd name="T17" fmla="*/ 0 h 336"/>
                  <a:gd name="T18" fmla="*/ 0 w 7"/>
                  <a:gd name="T19" fmla="*/ 0 h 336"/>
                  <a:gd name="T20" fmla="*/ 0 w 7"/>
                  <a:gd name="T21" fmla="*/ 0 h 336"/>
                  <a:gd name="T22" fmla="*/ 0 w 7"/>
                  <a:gd name="T23" fmla="*/ 0 h 336"/>
                  <a:gd name="T24" fmla="*/ 1 w 7"/>
                  <a:gd name="T25" fmla="*/ 0 h 336"/>
                  <a:gd name="T26" fmla="*/ 1 w 7"/>
                  <a:gd name="T27" fmla="*/ 0 h 336"/>
                  <a:gd name="T28" fmla="*/ 1 w 7"/>
                  <a:gd name="T29" fmla="*/ 0 h 336"/>
                  <a:gd name="T30" fmla="*/ 1 w 7"/>
                  <a:gd name="T31" fmla="*/ 0 h 336"/>
                  <a:gd name="T32" fmla="*/ 1 w 7"/>
                  <a:gd name="T33" fmla="*/ 0 h 336"/>
                  <a:gd name="T34" fmla="*/ 1 w 7"/>
                  <a:gd name="T35" fmla="*/ 0 h 336"/>
                  <a:gd name="T36" fmla="*/ 1 w 7"/>
                  <a:gd name="T37" fmla="*/ 0 h 336"/>
                  <a:gd name="T38" fmla="*/ 1 w 7"/>
                  <a:gd name="T39" fmla="*/ 13 h 336"/>
                  <a:gd name="T40" fmla="*/ 1 w 7"/>
                  <a:gd name="T41" fmla="*/ 13 h 336"/>
                  <a:gd name="T42" fmla="*/ 1 w 7"/>
                  <a:gd name="T43" fmla="*/ 13 h 336"/>
                  <a:gd name="T44" fmla="*/ 1 w 7"/>
                  <a:gd name="T45" fmla="*/ 13 h 336"/>
                  <a:gd name="T46" fmla="*/ 1 w 7"/>
                  <a:gd name="T47" fmla="*/ 13 h 336"/>
                  <a:gd name="T48" fmla="*/ 1 w 7"/>
                  <a:gd name="T49" fmla="*/ 13 h 336"/>
                  <a:gd name="T50" fmla="*/ 1 w 7"/>
                  <a:gd name="T51" fmla="*/ 13 h 336"/>
                  <a:gd name="T52" fmla="*/ 1 w 7"/>
                  <a:gd name="T53" fmla="*/ 13 h 336"/>
                  <a:gd name="T54" fmla="*/ 0 w 7"/>
                  <a:gd name="T55" fmla="*/ 13 h 336"/>
                  <a:gd name="T56" fmla="*/ 0 w 7"/>
                  <a:gd name="T57" fmla="*/ 13 h 336"/>
                  <a:gd name="T58" fmla="*/ 0 w 7"/>
                  <a:gd name="T59" fmla="*/ 13 h 336"/>
                  <a:gd name="T60" fmla="*/ 0 w 7"/>
                  <a:gd name="T61" fmla="*/ 13 h 336"/>
                  <a:gd name="T62" fmla="*/ 0 w 7"/>
                  <a:gd name="T63" fmla="*/ 13 h 336"/>
                  <a:gd name="T64" fmla="*/ 0 w 7"/>
                  <a:gd name="T65" fmla="*/ 13 h 336"/>
                  <a:gd name="T66" fmla="*/ 0 w 7"/>
                  <a:gd name="T67" fmla="*/ 13 h 336"/>
                  <a:gd name="T68" fmla="*/ 0 w 7"/>
                  <a:gd name="T69" fmla="*/ 13 h 336"/>
                  <a:gd name="T70" fmla="*/ 0 w 7"/>
                  <a:gd name="T71" fmla="*/ 13 h 336"/>
                  <a:gd name="T72" fmla="*/ 0 w 7"/>
                  <a:gd name="T73" fmla="*/ 13 h 336"/>
                  <a:gd name="T74" fmla="*/ 0 w 7"/>
                  <a:gd name="T75" fmla="*/ 13 h 336"/>
                  <a:gd name="T76" fmla="*/ 0 w 7"/>
                  <a:gd name="T77" fmla="*/ 13 h 336"/>
                  <a:gd name="T78" fmla="*/ 0 w 7"/>
                  <a:gd name="T79" fmla="*/ 13 h 336"/>
                  <a:gd name="T80" fmla="*/ 0 w 7"/>
                  <a:gd name="T81" fmla="*/ 0 h 3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" h="336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333"/>
                    </a:lnTo>
                    <a:lnTo>
                      <a:pt x="7" y="334"/>
                    </a:lnTo>
                    <a:lnTo>
                      <a:pt x="7" y="335"/>
                    </a:lnTo>
                    <a:lnTo>
                      <a:pt x="6" y="336"/>
                    </a:lnTo>
                    <a:lnTo>
                      <a:pt x="5" y="336"/>
                    </a:lnTo>
                    <a:lnTo>
                      <a:pt x="3" y="336"/>
                    </a:lnTo>
                    <a:lnTo>
                      <a:pt x="2" y="336"/>
                    </a:lnTo>
                    <a:lnTo>
                      <a:pt x="1" y="336"/>
                    </a:lnTo>
                    <a:lnTo>
                      <a:pt x="0" y="335"/>
                    </a:lnTo>
                    <a:lnTo>
                      <a:pt x="0" y="334"/>
                    </a:lnTo>
                    <a:lnTo>
                      <a:pt x="0" y="33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4" name="Freeform 679"/>
              <p:cNvSpPr>
                <a:spLocks/>
              </p:cNvSpPr>
              <p:nvPr/>
            </p:nvSpPr>
            <p:spPr bwMode="auto">
              <a:xfrm>
                <a:off x="998" y="4126"/>
                <a:ext cx="30" cy="30"/>
              </a:xfrm>
              <a:custGeom>
                <a:avLst/>
                <a:gdLst>
                  <a:gd name="T0" fmla="*/ 3 w 150"/>
                  <a:gd name="T1" fmla="*/ 6 h 149"/>
                  <a:gd name="T2" fmla="*/ 2 w 150"/>
                  <a:gd name="T3" fmla="*/ 6 h 149"/>
                  <a:gd name="T4" fmla="*/ 2 w 150"/>
                  <a:gd name="T5" fmla="*/ 6 h 149"/>
                  <a:gd name="T6" fmla="*/ 1 w 150"/>
                  <a:gd name="T7" fmla="*/ 5 h 149"/>
                  <a:gd name="T8" fmla="*/ 1 w 150"/>
                  <a:gd name="T9" fmla="*/ 5 h 149"/>
                  <a:gd name="T10" fmla="*/ 0 w 150"/>
                  <a:gd name="T11" fmla="*/ 5 h 149"/>
                  <a:gd name="T12" fmla="*/ 0 w 150"/>
                  <a:gd name="T13" fmla="*/ 4 h 149"/>
                  <a:gd name="T14" fmla="*/ 0 w 150"/>
                  <a:gd name="T15" fmla="*/ 4 h 149"/>
                  <a:gd name="T16" fmla="*/ 0 w 150"/>
                  <a:gd name="T17" fmla="*/ 3 h 149"/>
                  <a:gd name="T18" fmla="*/ 0 w 150"/>
                  <a:gd name="T19" fmla="*/ 2 h 149"/>
                  <a:gd name="T20" fmla="*/ 0 w 150"/>
                  <a:gd name="T21" fmla="*/ 2 h 149"/>
                  <a:gd name="T22" fmla="*/ 0 w 150"/>
                  <a:gd name="T23" fmla="*/ 1 h 149"/>
                  <a:gd name="T24" fmla="*/ 1 w 150"/>
                  <a:gd name="T25" fmla="*/ 1 h 149"/>
                  <a:gd name="T26" fmla="*/ 1 w 150"/>
                  <a:gd name="T27" fmla="*/ 0 h 149"/>
                  <a:gd name="T28" fmla="*/ 2 w 150"/>
                  <a:gd name="T29" fmla="*/ 0 h 149"/>
                  <a:gd name="T30" fmla="*/ 2 w 150"/>
                  <a:gd name="T31" fmla="*/ 0 h 149"/>
                  <a:gd name="T32" fmla="*/ 3 w 150"/>
                  <a:gd name="T33" fmla="*/ 0 h 149"/>
                  <a:gd name="T34" fmla="*/ 4 w 150"/>
                  <a:gd name="T35" fmla="*/ 0 h 149"/>
                  <a:gd name="T36" fmla="*/ 4 w 150"/>
                  <a:gd name="T37" fmla="*/ 0 h 149"/>
                  <a:gd name="T38" fmla="*/ 5 w 150"/>
                  <a:gd name="T39" fmla="*/ 0 h 149"/>
                  <a:gd name="T40" fmla="*/ 5 w 150"/>
                  <a:gd name="T41" fmla="*/ 1 h 149"/>
                  <a:gd name="T42" fmla="*/ 5 w 150"/>
                  <a:gd name="T43" fmla="*/ 1 h 149"/>
                  <a:gd name="T44" fmla="*/ 6 w 150"/>
                  <a:gd name="T45" fmla="*/ 2 h 149"/>
                  <a:gd name="T46" fmla="*/ 6 w 150"/>
                  <a:gd name="T47" fmla="*/ 2 h 149"/>
                  <a:gd name="T48" fmla="*/ 6 w 150"/>
                  <a:gd name="T49" fmla="*/ 3 h 149"/>
                  <a:gd name="T50" fmla="*/ 6 w 150"/>
                  <a:gd name="T51" fmla="*/ 4 h 149"/>
                  <a:gd name="T52" fmla="*/ 6 w 150"/>
                  <a:gd name="T53" fmla="*/ 4 h 149"/>
                  <a:gd name="T54" fmla="*/ 5 w 150"/>
                  <a:gd name="T55" fmla="*/ 5 h 149"/>
                  <a:gd name="T56" fmla="*/ 5 w 150"/>
                  <a:gd name="T57" fmla="*/ 5 h 149"/>
                  <a:gd name="T58" fmla="*/ 5 w 150"/>
                  <a:gd name="T59" fmla="*/ 5 h 149"/>
                  <a:gd name="T60" fmla="*/ 4 w 150"/>
                  <a:gd name="T61" fmla="*/ 6 h 149"/>
                  <a:gd name="T62" fmla="*/ 4 w 150"/>
                  <a:gd name="T63" fmla="*/ 6 h 149"/>
                  <a:gd name="T64" fmla="*/ 3 w 150"/>
                  <a:gd name="T65" fmla="*/ 6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0" h="149">
                    <a:moveTo>
                      <a:pt x="75" y="149"/>
                    </a:moveTo>
                    <a:lnTo>
                      <a:pt x="59" y="147"/>
                    </a:lnTo>
                    <a:lnTo>
                      <a:pt x="45" y="143"/>
                    </a:lnTo>
                    <a:lnTo>
                      <a:pt x="33" y="136"/>
                    </a:lnTo>
                    <a:lnTo>
                      <a:pt x="22" y="126"/>
                    </a:lnTo>
                    <a:lnTo>
                      <a:pt x="12" y="115"/>
                    </a:lnTo>
                    <a:lnTo>
                      <a:pt x="5" y="103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1" y="58"/>
                    </a:lnTo>
                    <a:lnTo>
                      <a:pt x="5" y="45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3" y="12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5" y="0"/>
                    </a:lnTo>
                    <a:lnTo>
                      <a:pt x="89" y="1"/>
                    </a:lnTo>
                    <a:lnTo>
                      <a:pt x="104" y="5"/>
                    </a:lnTo>
                    <a:lnTo>
                      <a:pt x="116" y="12"/>
                    </a:lnTo>
                    <a:lnTo>
                      <a:pt x="127" y="22"/>
                    </a:lnTo>
                    <a:lnTo>
                      <a:pt x="137" y="33"/>
                    </a:lnTo>
                    <a:lnTo>
                      <a:pt x="144" y="45"/>
                    </a:lnTo>
                    <a:lnTo>
                      <a:pt x="148" y="58"/>
                    </a:lnTo>
                    <a:lnTo>
                      <a:pt x="150" y="74"/>
                    </a:lnTo>
                    <a:lnTo>
                      <a:pt x="148" y="89"/>
                    </a:lnTo>
                    <a:lnTo>
                      <a:pt x="144" y="103"/>
                    </a:lnTo>
                    <a:lnTo>
                      <a:pt x="137" y="115"/>
                    </a:lnTo>
                    <a:lnTo>
                      <a:pt x="127" y="126"/>
                    </a:lnTo>
                    <a:lnTo>
                      <a:pt x="116" y="136"/>
                    </a:lnTo>
                    <a:lnTo>
                      <a:pt x="104" y="143"/>
                    </a:lnTo>
                    <a:lnTo>
                      <a:pt x="89" y="147"/>
                    </a:lnTo>
                    <a:lnTo>
                      <a:pt x="75" y="149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5" name="Freeform 680"/>
              <p:cNvSpPr>
                <a:spLocks/>
              </p:cNvSpPr>
              <p:nvPr/>
            </p:nvSpPr>
            <p:spPr bwMode="auto">
              <a:xfrm>
                <a:off x="998" y="4126"/>
                <a:ext cx="29" cy="29"/>
              </a:xfrm>
              <a:custGeom>
                <a:avLst/>
                <a:gdLst>
                  <a:gd name="T0" fmla="*/ 3 w 142"/>
                  <a:gd name="T1" fmla="*/ 6 h 142"/>
                  <a:gd name="T2" fmla="*/ 2 w 142"/>
                  <a:gd name="T3" fmla="*/ 6 h 142"/>
                  <a:gd name="T4" fmla="*/ 2 w 142"/>
                  <a:gd name="T5" fmla="*/ 6 h 142"/>
                  <a:gd name="T6" fmla="*/ 1 w 142"/>
                  <a:gd name="T7" fmla="*/ 6 h 142"/>
                  <a:gd name="T8" fmla="*/ 1 w 142"/>
                  <a:gd name="T9" fmla="*/ 5 h 142"/>
                  <a:gd name="T10" fmla="*/ 0 w 142"/>
                  <a:gd name="T11" fmla="*/ 5 h 142"/>
                  <a:gd name="T12" fmla="*/ 0 w 142"/>
                  <a:gd name="T13" fmla="*/ 4 h 142"/>
                  <a:gd name="T14" fmla="*/ 0 w 142"/>
                  <a:gd name="T15" fmla="*/ 4 h 142"/>
                  <a:gd name="T16" fmla="*/ 0 w 142"/>
                  <a:gd name="T17" fmla="*/ 3 h 142"/>
                  <a:gd name="T18" fmla="*/ 0 w 142"/>
                  <a:gd name="T19" fmla="*/ 2 h 142"/>
                  <a:gd name="T20" fmla="*/ 0 w 142"/>
                  <a:gd name="T21" fmla="*/ 2 h 142"/>
                  <a:gd name="T22" fmla="*/ 0 w 142"/>
                  <a:gd name="T23" fmla="*/ 1 h 142"/>
                  <a:gd name="T24" fmla="*/ 1 w 142"/>
                  <a:gd name="T25" fmla="*/ 1 h 142"/>
                  <a:gd name="T26" fmla="*/ 1 w 142"/>
                  <a:gd name="T27" fmla="*/ 0 h 142"/>
                  <a:gd name="T28" fmla="*/ 2 w 142"/>
                  <a:gd name="T29" fmla="*/ 0 h 142"/>
                  <a:gd name="T30" fmla="*/ 2 w 142"/>
                  <a:gd name="T31" fmla="*/ 0 h 142"/>
                  <a:gd name="T32" fmla="*/ 3 w 142"/>
                  <a:gd name="T33" fmla="*/ 0 h 142"/>
                  <a:gd name="T34" fmla="*/ 3 w 142"/>
                  <a:gd name="T35" fmla="*/ 0 h 142"/>
                  <a:gd name="T36" fmla="*/ 4 w 142"/>
                  <a:gd name="T37" fmla="*/ 0 h 142"/>
                  <a:gd name="T38" fmla="*/ 5 w 142"/>
                  <a:gd name="T39" fmla="*/ 0 h 142"/>
                  <a:gd name="T40" fmla="*/ 5 w 142"/>
                  <a:gd name="T41" fmla="*/ 1 h 142"/>
                  <a:gd name="T42" fmla="*/ 6 w 142"/>
                  <a:gd name="T43" fmla="*/ 1 h 142"/>
                  <a:gd name="T44" fmla="*/ 6 w 142"/>
                  <a:gd name="T45" fmla="*/ 2 h 142"/>
                  <a:gd name="T46" fmla="*/ 6 w 142"/>
                  <a:gd name="T47" fmla="*/ 2 h 142"/>
                  <a:gd name="T48" fmla="*/ 6 w 142"/>
                  <a:gd name="T49" fmla="*/ 3 h 142"/>
                  <a:gd name="T50" fmla="*/ 6 w 142"/>
                  <a:gd name="T51" fmla="*/ 4 h 142"/>
                  <a:gd name="T52" fmla="*/ 6 w 142"/>
                  <a:gd name="T53" fmla="*/ 4 h 142"/>
                  <a:gd name="T54" fmla="*/ 6 w 142"/>
                  <a:gd name="T55" fmla="*/ 5 h 142"/>
                  <a:gd name="T56" fmla="*/ 5 w 142"/>
                  <a:gd name="T57" fmla="*/ 5 h 142"/>
                  <a:gd name="T58" fmla="*/ 5 w 142"/>
                  <a:gd name="T59" fmla="*/ 6 h 142"/>
                  <a:gd name="T60" fmla="*/ 4 w 142"/>
                  <a:gd name="T61" fmla="*/ 6 h 142"/>
                  <a:gd name="T62" fmla="*/ 3 w 142"/>
                  <a:gd name="T63" fmla="*/ 6 h 142"/>
                  <a:gd name="T64" fmla="*/ 3 w 142"/>
                  <a:gd name="T65" fmla="*/ 6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lnTo>
                      <a:pt x="56" y="140"/>
                    </a:lnTo>
                    <a:lnTo>
                      <a:pt x="43" y="136"/>
                    </a:lnTo>
                    <a:lnTo>
                      <a:pt x="31" y="130"/>
                    </a:lnTo>
                    <a:lnTo>
                      <a:pt x="20" y="121"/>
                    </a:lnTo>
                    <a:lnTo>
                      <a:pt x="12" y="111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4" y="43"/>
                    </a:lnTo>
                    <a:lnTo>
                      <a:pt x="12" y="31"/>
                    </a:lnTo>
                    <a:lnTo>
                      <a:pt x="20" y="20"/>
                    </a:lnTo>
                    <a:lnTo>
                      <a:pt x="31" y="12"/>
                    </a:lnTo>
                    <a:lnTo>
                      <a:pt x="43" y="5"/>
                    </a:lnTo>
                    <a:lnTo>
                      <a:pt x="56" y="1"/>
                    </a:lnTo>
                    <a:lnTo>
                      <a:pt x="71" y="0"/>
                    </a:lnTo>
                    <a:lnTo>
                      <a:pt x="85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1" y="20"/>
                    </a:lnTo>
                    <a:lnTo>
                      <a:pt x="130" y="31"/>
                    </a:lnTo>
                    <a:lnTo>
                      <a:pt x="136" y="43"/>
                    </a:lnTo>
                    <a:lnTo>
                      <a:pt x="140" y="56"/>
                    </a:lnTo>
                    <a:lnTo>
                      <a:pt x="142" y="71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30" y="111"/>
                    </a:lnTo>
                    <a:lnTo>
                      <a:pt x="121" y="121"/>
                    </a:lnTo>
                    <a:lnTo>
                      <a:pt x="111" y="130"/>
                    </a:lnTo>
                    <a:lnTo>
                      <a:pt x="99" y="136"/>
                    </a:lnTo>
                    <a:lnTo>
                      <a:pt x="85" y="140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6" name="Freeform 681"/>
              <p:cNvSpPr>
                <a:spLocks/>
              </p:cNvSpPr>
              <p:nvPr/>
            </p:nvSpPr>
            <p:spPr bwMode="auto">
              <a:xfrm>
                <a:off x="831" y="4026"/>
                <a:ext cx="53" cy="102"/>
              </a:xfrm>
              <a:custGeom>
                <a:avLst/>
                <a:gdLst>
                  <a:gd name="T0" fmla="*/ 11 w 265"/>
                  <a:gd name="T1" fmla="*/ 20 h 509"/>
                  <a:gd name="T2" fmla="*/ 11 w 265"/>
                  <a:gd name="T3" fmla="*/ 0 h 509"/>
                  <a:gd name="T4" fmla="*/ 0 w 265"/>
                  <a:gd name="T5" fmla="*/ 0 h 509"/>
                  <a:gd name="T6" fmla="*/ 0 w 265"/>
                  <a:gd name="T7" fmla="*/ 13 h 509"/>
                  <a:gd name="T8" fmla="*/ 3 w 265"/>
                  <a:gd name="T9" fmla="*/ 13 h 509"/>
                  <a:gd name="T10" fmla="*/ 6 w 265"/>
                  <a:gd name="T11" fmla="*/ 15 h 509"/>
                  <a:gd name="T12" fmla="*/ 9 w 265"/>
                  <a:gd name="T13" fmla="*/ 17 h 509"/>
                  <a:gd name="T14" fmla="*/ 10 w 265"/>
                  <a:gd name="T15" fmla="*/ 19 h 509"/>
                  <a:gd name="T16" fmla="*/ 11 w 265"/>
                  <a:gd name="T17" fmla="*/ 20 h 5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5" h="509">
                    <a:moveTo>
                      <a:pt x="265" y="509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326"/>
                    </a:lnTo>
                    <a:lnTo>
                      <a:pt x="85" y="335"/>
                    </a:lnTo>
                    <a:lnTo>
                      <a:pt x="156" y="365"/>
                    </a:lnTo>
                    <a:lnTo>
                      <a:pt x="215" y="429"/>
                    </a:lnTo>
                    <a:lnTo>
                      <a:pt x="250" y="481"/>
                    </a:lnTo>
                    <a:lnTo>
                      <a:pt x="265" y="509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7" name="Freeform 682"/>
              <p:cNvSpPr>
                <a:spLocks/>
              </p:cNvSpPr>
              <p:nvPr/>
            </p:nvSpPr>
            <p:spPr bwMode="auto">
              <a:xfrm>
                <a:off x="782" y="4092"/>
                <a:ext cx="100" cy="99"/>
              </a:xfrm>
              <a:custGeom>
                <a:avLst/>
                <a:gdLst>
                  <a:gd name="T0" fmla="*/ 10 w 499"/>
                  <a:gd name="T1" fmla="*/ 20 h 497"/>
                  <a:gd name="T2" fmla="*/ 8 w 499"/>
                  <a:gd name="T3" fmla="*/ 20 h 497"/>
                  <a:gd name="T4" fmla="*/ 6 w 499"/>
                  <a:gd name="T5" fmla="*/ 19 h 497"/>
                  <a:gd name="T6" fmla="*/ 4 w 499"/>
                  <a:gd name="T7" fmla="*/ 18 h 497"/>
                  <a:gd name="T8" fmla="*/ 3 w 499"/>
                  <a:gd name="T9" fmla="*/ 17 h 497"/>
                  <a:gd name="T10" fmla="*/ 2 w 499"/>
                  <a:gd name="T11" fmla="*/ 15 h 497"/>
                  <a:gd name="T12" fmla="*/ 1 w 499"/>
                  <a:gd name="T13" fmla="*/ 14 h 497"/>
                  <a:gd name="T14" fmla="*/ 0 w 499"/>
                  <a:gd name="T15" fmla="*/ 12 h 497"/>
                  <a:gd name="T16" fmla="*/ 0 w 499"/>
                  <a:gd name="T17" fmla="*/ 10 h 497"/>
                  <a:gd name="T18" fmla="*/ 0 w 499"/>
                  <a:gd name="T19" fmla="*/ 8 h 497"/>
                  <a:gd name="T20" fmla="*/ 1 w 499"/>
                  <a:gd name="T21" fmla="*/ 6 h 497"/>
                  <a:gd name="T22" fmla="*/ 2 w 499"/>
                  <a:gd name="T23" fmla="*/ 4 h 497"/>
                  <a:gd name="T24" fmla="*/ 3 w 499"/>
                  <a:gd name="T25" fmla="*/ 3 h 497"/>
                  <a:gd name="T26" fmla="*/ 4 w 499"/>
                  <a:gd name="T27" fmla="*/ 2 h 497"/>
                  <a:gd name="T28" fmla="*/ 6 w 499"/>
                  <a:gd name="T29" fmla="*/ 1 h 497"/>
                  <a:gd name="T30" fmla="*/ 8 w 499"/>
                  <a:gd name="T31" fmla="*/ 0 h 497"/>
                  <a:gd name="T32" fmla="*/ 10 w 499"/>
                  <a:gd name="T33" fmla="*/ 0 h 497"/>
                  <a:gd name="T34" fmla="*/ 12 w 499"/>
                  <a:gd name="T35" fmla="*/ 0 h 497"/>
                  <a:gd name="T36" fmla="*/ 14 w 499"/>
                  <a:gd name="T37" fmla="*/ 1 h 497"/>
                  <a:gd name="T38" fmla="*/ 16 w 499"/>
                  <a:gd name="T39" fmla="*/ 2 h 497"/>
                  <a:gd name="T40" fmla="*/ 17 w 499"/>
                  <a:gd name="T41" fmla="*/ 3 h 497"/>
                  <a:gd name="T42" fmla="*/ 18 w 499"/>
                  <a:gd name="T43" fmla="*/ 4 h 497"/>
                  <a:gd name="T44" fmla="*/ 19 w 499"/>
                  <a:gd name="T45" fmla="*/ 6 h 497"/>
                  <a:gd name="T46" fmla="*/ 20 w 499"/>
                  <a:gd name="T47" fmla="*/ 8 h 497"/>
                  <a:gd name="T48" fmla="*/ 20 w 499"/>
                  <a:gd name="T49" fmla="*/ 10 h 497"/>
                  <a:gd name="T50" fmla="*/ 20 w 499"/>
                  <a:gd name="T51" fmla="*/ 12 h 497"/>
                  <a:gd name="T52" fmla="*/ 19 w 499"/>
                  <a:gd name="T53" fmla="*/ 14 h 497"/>
                  <a:gd name="T54" fmla="*/ 18 w 499"/>
                  <a:gd name="T55" fmla="*/ 15 h 497"/>
                  <a:gd name="T56" fmla="*/ 17 w 499"/>
                  <a:gd name="T57" fmla="*/ 17 h 497"/>
                  <a:gd name="T58" fmla="*/ 16 w 499"/>
                  <a:gd name="T59" fmla="*/ 18 h 497"/>
                  <a:gd name="T60" fmla="*/ 14 w 499"/>
                  <a:gd name="T61" fmla="*/ 19 h 497"/>
                  <a:gd name="T62" fmla="*/ 12 w 499"/>
                  <a:gd name="T63" fmla="*/ 20 h 497"/>
                  <a:gd name="T64" fmla="*/ 10 w 499"/>
                  <a:gd name="T65" fmla="*/ 20 h 4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9" h="497">
                    <a:moveTo>
                      <a:pt x="249" y="497"/>
                    </a:moveTo>
                    <a:lnTo>
                      <a:pt x="199" y="491"/>
                    </a:lnTo>
                    <a:lnTo>
                      <a:pt x="151" y="476"/>
                    </a:lnTo>
                    <a:lnTo>
                      <a:pt x="109" y="453"/>
                    </a:lnTo>
                    <a:lnTo>
                      <a:pt x="73" y="423"/>
                    </a:lnTo>
                    <a:lnTo>
                      <a:pt x="43" y="387"/>
                    </a:lnTo>
                    <a:lnTo>
                      <a:pt x="20" y="344"/>
                    </a:lnTo>
                    <a:lnTo>
                      <a:pt x="5" y="297"/>
                    </a:lnTo>
                    <a:lnTo>
                      <a:pt x="0" y="248"/>
                    </a:lnTo>
                    <a:lnTo>
                      <a:pt x="5" y="197"/>
                    </a:lnTo>
                    <a:lnTo>
                      <a:pt x="20" y="151"/>
                    </a:lnTo>
                    <a:lnTo>
                      <a:pt x="43" y="109"/>
                    </a:lnTo>
                    <a:lnTo>
                      <a:pt x="73" y="72"/>
                    </a:lnTo>
                    <a:lnTo>
                      <a:pt x="109" y="42"/>
                    </a:lnTo>
                    <a:lnTo>
                      <a:pt x="151" y="19"/>
                    </a:lnTo>
                    <a:lnTo>
                      <a:pt x="199" y="5"/>
                    </a:lnTo>
                    <a:lnTo>
                      <a:pt x="249" y="0"/>
                    </a:lnTo>
                    <a:lnTo>
                      <a:pt x="299" y="5"/>
                    </a:lnTo>
                    <a:lnTo>
                      <a:pt x="345" y="19"/>
                    </a:lnTo>
                    <a:lnTo>
                      <a:pt x="387" y="42"/>
                    </a:lnTo>
                    <a:lnTo>
                      <a:pt x="425" y="72"/>
                    </a:lnTo>
                    <a:lnTo>
                      <a:pt x="455" y="109"/>
                    </a:lnTo>
                    <a:lnTo>
                      <a:pt x="478" y="151"/>
                    </a:lnTo>
                    <a:lnTo>
                      <a:pt x="493" y="197"/>
                    </a:lnTo>
                    <a:lnTo>
                      <a:pt x="499" y="248"/>
                    </a:lnTo>
                    <a:lnTo>
                      <a:pt x="493" y="297"/>
                    </a:lnTo>
                    <a:lnTo>
                      <a:pt x="478" y="344"/>
                    </a:lnTo>
                    <a:lnTo>
                      <a:pt x="455" y="387"/>
                    </a:lnTo>
                    <a:lnTo>
                      <a:pt x="425" y="423"/>
                    </a:lnTo>
                    <a:lnTo>
                      <a:pt x="387" y="453"/>
                    </a:lnTo>
                    <a:lnTo>
                      <a:pt x="345" y="476"/>
                    </a:lnTo>
                    <a:lnTo>
                      <a:pt x="299" y="491"/>
                    </a:lnTo>
                    <a:lnTo>
                      <a:pt x="249" y="497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8" name="Freeform 683"/>
              <p:cNvSpPr>
                <a:spLocks/>
              </p:cNvSpPr>
              <p:nvPr/>
            </p:nvSpPr>
            <p:spPr bwMode="auto">
              <a:xfrm>
                <a:off x="781" y="4091"/>
                <a:ext cx="102" cy="101"/>
              </a:xfrm>
              <a:custGeom>
                <a:avLst/>
                <a:gdLst>
                  <a:gd name="T0" fmla="*/ 10 w 510"/>
                  <a:gd name="T1" fmla="*/ 20 h 502"/>
                  <a:gd name="T2" fmla="*/ 8 w 510"/>
                  <a:gd name="T3" fmla="*/ 20 h 502"/>
                  <a:gd name="T4" fmla="*/ 6 w 510"/>
                  <a:gd name="T5" fmla="*/ 20 h 502"/>
                  <a:gd name="T6" fmla="*/ 4 w 510"/>
                  <a:gd name="T7" fmla="*/ 19 h 502"/>
                  <a:gd name="T8" fmla="*/ 3 w 510"/>
                  <a:gd name="T9" fmla="*/ 17 h 502"/>
                  <a:gd name="T10" fmla="*/ 2 w 510"/>
                  <a:gd name="T11" fmla="*/ 16 h 502"/>
                  <a:gd name="T12" fmla="*/ 1 w 510"/>
                  <a:gd name="T13" fmla="*/ 14 h 502"/>
                  <a:gd name="T14" fmla="*/ 0 w 510"/>
                  <a:gd name="T15" fmla="*/ 12 h 502"/>
                  <a:gd name="T16" fmla="*/ 0 w 510"/>
                  <a:gd name="T17" fmla="*/ 10 h 502"/>
                  <a:gd name="T18" fmla="*/ 0 w 510"/>
                  <a:gd name="T19" fmla="*/ 8 h 502"/>
                  <a:gd name="T20" fmla="*/ 1 w 510"/>
                  <a:gd name="T21" fmla="*/ 6 h 502"/>
                  <a:gd name="T22" fmla="*/ 2 w 510"/>
                  <a:gd name="T23" fmla="*/ 4 h 502"/>
                  <a:gd name="T24" fmla="*/ 3 w 510"/>
                  <a:gd name="T25" fmla="*/ 3 h 502"/>
                  <a:gd name="T26" fmla="*/ 4 w 510"/>
                  <a:gd name="T27" fmla="*/ 2 h 502"/>
                  <a:gd name="T28" fmla="*/ 6 w 510"/>
                  <a:gd name="T29" fmla="*/ 1 h 502"/>
                  <a:gd name="T30" fmla="*/ 8 w 510"/>
                  <a:gd name="T31" fmla="*/ 0 h 502"/>
                  <a:gd name="T32" fmla="*/ 10 w 510"/>
                  <a:gd name="T33" fmla="*/ 0 h 502"/>
                  <a:gd name="T34" fmla="*/ 12 w 510"/>
                  <a:gd name="T35" fmla="*/ 0 h 502"/>
                  <a:gd name="T36" fmla="*/ 14 w 510"/>
                  <a:gd name="T37" fmla="*/ 1 h 502"/>
                  <a:gd name="T38" fmla="*/ 16 w 510"/>
                  <a:gd name="T39" fmla="*/ 2 h 502"/>
                  <a:gd name="T40" fmla="*/ 17 w 510"/>
                  <a:gd name="T41" fmla="*/ 3 h 502"/>
                  <a:gd name="T42" fmla="*/ 19 w 510"/>
                  <a:gd name="T43" fmla="*/ 4 h 502"/>
                  <a:gd name="T44" fmla="*/ 20 w 510"/>
                  <a:gd name="T45" fmla="*/ 6 h 502"/>
                  <a:gd name="T46" fmla="*/ 20 w 510"/>
                  <a:gd name="T47" fmla="*/ 8 h 502"/>
                  <a:gd name="T48" fmla="*/ 20 w 510"/>
                  <a:gd name="T49" fmla="*/ 10 h 502"/>
                  <a:gd name="T50" fmla="*/ 20 w 510"/>
                  <a:gd name="T51" fmla="*/ 12 h 502"/>
                  <a:gd name="T52" fmla="*/ 20 w 510"/>
                  <a:gd name="T53" fmla="*/ 14 h 502"/>
                  <a:gd name="T54" fmla="*/ 19 w 510"/>
                  <a:gd name="T55" fmla="*/ 16 h 502"/>
                  <a:gd name="T56" fmla="*/ 17 w 510"/>
                  <a:gd name="T57" fmla="*/ 17 h 502"/>
                  <a:gd name="T58" fmla="*/ 16 w 510"/>
                  <a:gd name="T59" fmla="*/ 19 h 502"/>
                  <a:gd name="T60" fmla="*/ 14 w 510"/>
                  <a:gd name="T61" fmla="*/ 20 h 502"/>
                  <a:gd name="T62" fmla="*/ 12 w 510"/>
                  <a:gd name="T63" fmla="*/ 20 h 502"/>
                  <a:gd name="T64" fmla="*/ 10 w 510"/>
                  <a:gd name="T65" fmla="*/ 20 h 5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0" h="502">
                    <a:moveTo>
                      <a:pt x="255" y="502"/>
                    </a:moveTo>
                    <a:lnTo>
                      <a:pt x="203" y="496"/>
                    </a:lnTo>
                    <a:lnTo>
                      <a:pt x="155" y="481"/>
                    </a:lnTo>
                    <a:lnTo>
                      <a:pt x="111" y="459"/>
                    </a:lnTo>
                    <a:lnTo>
                      <a:pt x="74" y="428"/>
                    </a:lnTo>
                    <a:lnTo>
                      <a:pt x="42" y="391"/>
                    </a:lnTo>
                    <a:lnTo>
                      <a:pt x="19" y="349"/>
                    </a:lnTo>
                    <a:lnTo>
                      <a:pt x="5" y="301"/>
                    </a:lnTo>
                    <a:lnTo>
                      <a:pt x="0" y="252"/>
                    </a:lnTo>
                    <a:lnTo>
                      <a:pt x="5" y="201"/>
                    </a:lnTo>
                    <a:lnTo>
                      <a:pt x="19" y="153"/>
                    </a:lnTo>
                    <a:lnTo>
                      <a:pt x="42" y="110"/>
                    </a:lnTo>
                    <a:lnTo>
                      <a:pt x="74" y="73"/>
                    </a:lnTo>
                    <a:lnTo>
                      <a:pt x="111" y="43"/>
                    </a:lnTo>
                    <a:lnTo>
                      <a:pt x="155" y="20"/>
                    </a:lnTo>
                    <a:lnTo>
                      <a:pt x="203" y="5"/>
                    </a:lnTo>
                    <a:lnTo>
                      <a:pt x="255" y="0"/>
                    </a:lnTo>
                    <a:lnTo>
                      <a:pt x="306" y="5"/>
                    </a:lnTo>
                    <a:lnTo>
                      <a:pt x="353" y="20"/>
                    </a:lnTo>
                    <a:lnTo>
                      <a:pt x="397" y="43"/>
                    </a:lnTo>
                    <a:lnTo>
                      <a:pt x="435" y="73"/>
                    </a:lnTo>
                    <a:lnTo>
                      <a:pt x="466" y="110"/>
                    </a:lnTo>
                    <a:lnTo>
                      <a:pt x="489" y="153"/>
                    </a:lnTo>
                    <a:lnTo>
                      <a:pt x="504" y="201"/>
                    </a:lnTo>
                    <a:lnTo>
                      <a:pt x="510" y="252"/>
                    </a:lnTo>
                    <a:lnTo>
                      <a:pt x="504" y="301"/>
                    </a:lnTo>
                    <a:lnTo>
                      <a:pt x="489" y="349"/>
                    </a:lnTo>
                    <a:lnTo>
                      <a:pt x="466" y="391"/>
                    </a:lnTo>
                    <a:lnTo>
                      <a:pt x="435" y="428"/>
                    </a:lnTo>
                    <a:lnTo>
                      <a:pt x="397" y="459"/>
                    </a:lnTo>
                    <a:lnTo>
                      <a:pt x="353" y="481"/>
                    </a:lnTo>
                    <a:lnTo>
                      <a:pt x="306" y="496"/>
                    </a:lnTo>
                    <a:lnTo>
                      <a:pt x="255" y="502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9" name="Freeform 684"/>
              <p:cNvSpPr>
                <a:spLocks/>
              </p:cNvSpPr>
              <p:nvPr/>
            </p:nvSpPr>
            <p:spPr bwMode="auto">
              <a:xfrm>
                <a:off x="883" y="4025"/>
                <a:ext cx="1" cy="118"/>
              </a:xfrm>
              <a:custGeom>
                <a:avLst/>
                <a:gdLst>
                  <a:gd name="T0" fmla="*/ 0 w 7"/>
                  <a:gd name="T1" fmla="*/ 23 h 590"/>
                  <a:gd name="T2" fmla="*/ 0 w 7"/>
                  <a:gd name="T3" fmla="*/ 23 h 590"/>
                  <a:gd name="T4" fmla="*/ 0 w 7"/>
                  <a:gd name="T5" fmla="*/ 23 h 590"/>
                  <a:gd name="T6" fmla="*/ 0 w 7"/>
                  <a:gd name="T7" fmla="*/ 23 h 590"/>
                  <a:gd name="T8" fmla="*/ 0 w 7"/>
                  <a:gd name="T9" fmla="*/ 24 h 590"/>
                  <a:gd name="T10" fmla="*/ 0 w 7"/>
                  <a:gd name="T11" fmla="*/ 24 h 590"/>
                  <a:gd name="T12" fmla="*/ 0 w 7"/>
                  <a:gd name="T13" fmla="*/ 24 h 590"/>
                  <a:gd name="T14" fmla="*/ 0 w 7"/>
                  <a:gd name="T15" fmla="*/ 24 h 590"/>
                  <a:gd name="T16" fmla="*/ 0 w 7"/>
                  <a:gd name="T17" fmla="*/ 24 h 590"/>
                  <a:gd name="T18" fmla="*/ 0 w 7"/>
                  <a:gd name="T19" fmla="*/ 24 h 590"/>
                  <a:gd name="T20" fmla="*/ 0 w 7"/>
                  <a:gd name="T21" fmla="*/ 24 h 590"/>
                  <a:gd name="T22" fmla="*/ 0 w 7"/>
                  <a:gd name="T23" fmla="*/ 24 h 590"/>
                  <a:gd name="T24" fmla="*/ 0 w 7"/>
                  <a:gd name="T25" fmla="*/ 24 h 590"/>
                  <a:gd name="T26" fmla="*/ 0 w 7"/>
                  <a:gd name="T27" fmla="*/ 24 h 590"/>
                  <a:gd name="T28" fmla="*/ 0 w 7"/>
                  <a:gd name="T29" fmla="*/ 24 h 590"/>
                  <a:gd name="T30" fmla="*/ 0 w 7"/>
                  <a:gd name="T31" fmla="*/ 24 h 590"/>
                  <a:gd name="T32" fmla="*/ 0 w 7"/>
                  <a:gd name="T33" fmla="*/ 24 h 590"/>
                  <a:gd name="T34" fmla="*/ 0 w 7"/>
                  <a:gd name="T35" fmla="*/ 23 h 590"/>
                  <a:gd name="T36" fmla="*/ 0 w 7"/>
                  <a:gd name="T37" fmla="*/ 23 h 590"/>
                  <a:gd name="T38" fmla="*/ 0 w 7"/>
                  <a:gd name="T39" fmla="*/ 23 h 590"/>
                  <a:gd name="T40" fmla="*/ 0 w 7"/>
                  <a:gd name="T41" fmla="*/ 23 h 590"/>
                  <a:gd name="T42" fmla="*/ 0 w 7"/>
                  <a:gd name="T43" fmla="*/ 0 h 590"/>
                  <a:gd name="T44" fmla="*/ 0 w 7"/>
                  <a:gd name="T45" fmla="*/ 0 h 590"/>
                  <a:gd name="T46" fmla="*/ 0 w 7"/>
                  <a:gd name="T47" fmla="*/ 0 h 590"/>
                  <a:gd name="T48" fmla="*/ 0 w 7"/>
                  <a:gd name="T49" fmla="*/ 0 h 590"/>
                  <a:gd name="T50" fmla="*/ 0 w 7"/>
                  <a:gd name="T51" fmla="*/ 0 h 590"/>
                  <a:gd name="T52" fmla="*/ 0 w 7"/>
                  <a:gd name="T53" fmla="*/ 0 h 590"/>
                  <a:gd name="T54" fmla="*/ 0 w 7"/>
                  <a:gd name="T55" fmla="*/ 0 h 590"/>
                  <a:gd name="T56" fmla="*/ 0 w 7"/>
                  <a:gd name="T57" fmla="*/ 0 h 590"/>
                  <a:gd name="T58" fmla="*/ 0 w 7"/>
                  <a:gd name="T59" fmla="*/ 0 h 590"/>
                  <a:gd name="T60" fmla="*/ 0 w 7"/>
                  <a:gd name="T61" fmla="*/ 0 h 590"/>
                  <a:gd name="T62" fmla="*/ 0 w 7"/>
                  <a:gd name="T63" fmla="*/ 0 h 590"/>
                  <a:gd name="T64" fmla="*/ 0 w 7"/>
                  <a:gd name="T65" fmla="*/ 0 h 590"/>
                  <a:gd name="T66" fmla="*/ 0 w 7"/>
                  <a:gd name="T67" fmla="*/ 0 h 590"/>
                  <a:gd name="T68" fmla="*/ 0 w 7"/>
                  <a:gd name="T69" fmla="*/ 0 h 590"/>
                  <a:gd name="T70" fmla="*/ 0 w 7"/>
                  <a:gd name="T71" fmla="*/ 0 h 590"/>
                  <a:gd name="T72" fmla="*/ 0 w 7"/>
                  <a:gd name="T73" fmla="*/ 0 h 590"/>
                  <a:gd name="T74" fmla="*/ 0 w 7"/>
                  <a:gd name="T75" fmla="*/ 0 h 590"/>
                  <a:gd name="T76" fmla="*/ 0 w 7"/>
                  <a:gd name="T77" fmla="*/ 0 h 590"/>
                  <a:gd name="T78" fmla="*/ 0 w 7"/>
                  <a:gd name="T79" fmla="*/ 0 h 590"/>
                  <a:gd name="T80" fmla="*/ 0 w 7"/>
                  <a:gd name="T81" fmla="*/ 23 h 5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" h="590">
                    <a:moveTo>
                      <a:pt x="7" y="586"/>
                    </a:moveTo>
                    <a:lnTo>
                      <a:pt x="7" y="586"/>
                    </a:lnTo>
                    <a:lnTo>
                      <a:pt x="7" y="587"/>
                    </a:lnTo>
                    <a:lnTo>
                      <a:pt x="7" y="589"/>
                    </a:lnTo>
                    <a:lnTo>
                      <a:pt x="6" y="590"/>
                    </a:lnTo>
                    <a:lnTo>
                      <a:pt x="5" y="590"/>
                    </a:lnTo>
                    <a:lnTo>
                      <a:pt x="4" y="590"/>
                    </a:lnTo>
                    <a:lnTo>
                      <a:pt x="3" y="590"/>
                    </a:lnTo>
                    <a:lnTo>
                      <a:pt x="1" y="590"/>
                    </a:lnTo>
                    <a:lnTo>
                      <a:pt x="0" y="589"/>
                    </a:lnTo>
                    <a:lnTo>
                      <a:pt x="0" y="587"/>
                    </a:lnTo>
                    <a:lnTo>
                      <a:pt x="0" y="58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5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0" name="Freeform 685"/>
              <p:cNvSpPr>
                <a:spLocks/>
              </p:cNvSpPr>
              <p:nvPr/>
            </p:nvSpPr>
            <p:spPr bwMode="auto">
              <a:xfrm>
                <a:off x="830" y="4025"/>
                <a:ext cx="54" cy="1"/>
              </a:xfrm>
              <a:custGeom>
                <a:avLst/>
                <a:gdLst>
                  <a:gd name="T0" fmla="*/ 11 w 271"/>
                  <a:gd name="T1" fmla="*/ 0 h 7"/>
                  <a:gd name="T2" fmla="*/ 11 w 271"/>
                  <a:gd name="T3" fmla="*/ 0 h 7"/>
                  <a:gd name="T4" fmla="*/ 11 w 271"/>
                  <a:gd name="T5" fmla="*/ 0 h 7"/>
                  <a:gd name="T6" fmla="*/ 11 w 271"/>
                  <a:gd name="T7" fmla="*/ 0 h 7"/>
                  <a:gd name="T8" fmla="*/ 11 w 271"/>
                  <a:gd name="T9" fmla="*/ 0 h 7"/>
                  <a:gd name="T10" fmla="*/ 11 w 271"/>
                  <a:gd name="T11" fmla="*/ 0 h 7"/>
                  <a:gd name="T12" fmla="*/ 11 w 271"/>
                  <a:gd name="T13" fmla="*/ 0 h 7"/>
                  <a:gd name="T14" fmla="*/ 11 w 271"/>
                  <a:gd name="T15" fmla="*/ 0 h 7"/>
                  <a:gd name="T16" fmla="*/ 11 w 271"/>
                  <a:gd name="T17" fmla="*/ 0 h 7"/>
                  <a:gd name="T18" fmla="*/ 11 w 271"/>
                  <a:gd name="T19" fmla="*/ 0 h 7"/>
                  <a:gd name="T20" fmla="*/ 11 w 271"/>
                  <a:gd name="T21" fmla="*/ 0 h 7"/>
                  <a:gd name="T22" fmla="*/ 11 w 271"/>
                  <a:gd name="T23" fmla="*/ 0 h 7"/>
                  <a:gd name="T24" fmla="*/ 11 w 271"/>
                  <a:gd name="T25" fmla="*/ 0 h 7"/>
                  <a:gd name="T26" fmla="*/ 11 w 271"/>
                  <a:gd name="T27" fmla="*/ 0 h 7"/>
                  <a:gd name="T28" fmla="*/ 11 w 271"/>
                  <a:gd name="T29" fmla="*/ 0 h 7"/>
                  <a:gd name="T30" fmla="*/ 11 w 271"/>
                  <a:gd name="T31" fmla="*/ 0 h 7"/>
                  <a:gd name="T32" fmla="*/ 11 w 271"/>
                  <a:gd name="T33" fmla="*/ 0 h 7"/>
                  <a:gd name="T34" fmla="*/ 11 w 271"/>
                  <a:gd name="T35" fmla="*/ 0 h 7"/>
                  <a:gd name="T36" fmla="*/ 11 w 271"/>
                  <a:gd name="T37" fmla="*/ 0 h 7"/>
                  <a:gd name="T38" fmla="*/ 0 w 271"/>
                  <a:gd name="T39" fmla="*/ 0 h 7"/>
                  <a:gd name="T40" fmla="*/ 0 w 271"/>
                  <a:gd name="T41" fmla="*/ 0 h 7"/>
                  <a:gd name="T42" fmla="*/ 0 w 271"/>
                  <a:gd name="T43" fmla="*/ 0 h 7"/>
                  <a:gd name="T44" fmla="*/ 0 w 271"/>
                  <a:gd name="T45" fmla="*/ 0 h 7"/>
                  <a:gd name="T46" fmla="*/ 0 w 271"/>
                  <a:gd name="T47" fmla="*/ 0 h 7"/>
                  <a:gd name="T48" fmla="*/ 0 w 271"/>
                  <a:gd name="T49" fmla="*/ 0 h 7"/>
                  <a:gd name="T50" fmla="*/ 0 w 271"/>
                  <a:gd name="T51" fmla="*/ 0 h 7"/>
                  <a:gd name="T52" fmla="*/ 0 w 271"/>
                  <a:gd name="T53" fmla="*/ 0 h 7"/>
                  <a:gd name="T54" fmla="*/ 0 w 271"/>
                  <a:gd name="T55" fmla="*/ 0 h 7"/>
                  <a:gd name="T56" fmla="*/ 0 w 271"/>
                  <a:gd name="T57" fmla="*/ 0 h 7"/>
                  <a:gd name="T58" fmla="*/ 0 w 271"/>
                  <a:gd name="T59" fmla="*/ 0 h 7"/>
                  <a:gd name="T60" fmla="*/ 0 w 271"/>
                  <a:gd name="T61" fmla="*/ 0 h 7"/>
                  <a:gd name="T62" fmla="*/ 0 w 271"/>
                  <a:gd name="T63" fmla="*/ 0 h 7"/>
                  <a:gd name="T64" fmla="*/ 0 w 271"/>
                  <a:gd name="T65" fmla="*/ 0 h 7"/>
                  <a:gd name="T66" fmla="*/ 0 w 271"/>
                  <a:gd name="T67" fmla="*/ 0 h 7"/>
                  <a:gd name="T68" fmla="*/ 0 w 271"/>
                  <a:gd name="T69" fmla="*/ 0 h 7"/>
                  <a:gd name="T70" fmla="*/ 0 w 271"/>
                  <a:gd name="T71" fmla="*/ 0 h 7"/>
                  <a:gd name="T72" fmla="*/ 0 w 271"/>
                  <a:gd name="T73" fmla="*/ 0 h 7"/>
                  <a:gd name="T74" fmla="*/ 0 w 271"/>
                  <a:gd name="T75" fmla="*/ 0 h 7"/>
                  <a:gd name="T76" fmla="*/ 11 w 271"/>
                  <a:gd name="T77" fmla="*/ 0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1" h="7">
                    <a:moveTo>
                      <a:pt x="268" y="0"/>
                    </a:moveTo>
                    <a:lnTo>
                      <a:pt x="268" y="0"/>
                    </a:lnTo>
                    <a:lnTo>
                      <a:pt x="269" y="0"/>
                    </a:lnTo>
                    <a:lnTo>
                      <a:pt x="270" y="0"/>
                    </a:lnTo>
                    <a:lnTo>
                      <a:pt x="271" y="1"/>
                    </a:lnTo>
                    <a:lnTo>
                      <a:pt x="271" y="2"/>
                    </a:lnTo>
                    <a:lnTo>
                      <a:pt x="271" y="4"/>
                    </a:lnTo>
                    <a:lnTo>
                      <a:pt x="271" y="5"/>
                    </a:lnTo>
                    <a:lnTo>
                      <a:pt x="271" y="6"/>
                    </a:lnTo>
                    <a:lnTo>
                      <a:pt x="270" y="7"/>
                    </a:lnTo>
                    <a:lnTo>
                      <a:pt x="269" y="7"/>
                    </a:lnTo>
                    <a:lnTo>
                      <a:pt x="268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1" name="Freeform 686"/>
              <p:cNvSpPr>
                <a:spLocks/>
              </p:cNvSpPr>
              <p:nvPr/>
            </p:nvSpPr>
            <p:spPr bwMode="auto">
              <a:xfrm>
                <a:off x="830" y="4025"/>
                <a:ext cx="1" cy="67"/>
              </a:xfrm>
              <a:custGeom>
                <a:avLst/>
                <a:gdLst>
                  <a:gd name="T0" fmla="*/ 0 w 8"/>
                  <a:gd name="T1" fmla="*/ 0 h 336"/>
                  <a:gd name="T2" fmla="*/ 0 w 8"/>
                  <a:gd name="T3" fmla="*/ 0 h 336"/>
                  <a:gd name="T4" fmla="*/ 0 w 8"/>
                  <a:gd name="T5" fmla="*/ 0 h 336"/>
                  <a:gd name="T6" fmla="*/ 0 w 8"/>
                  <a:gd name="T7" fmla="*/ 0 h 336"/>
                  <a:gd name="T8" fmla="*/ 0 w 8"/>
                  <a:gd name="T9" fmla="*/ 0 h 336"/>
                  <a:gd name="T10" fmla="*/ 0 w 8"/>
                  <a:gd name="T11" fmla="*/ 0 h 336"/>
                  <a:gd name="T12" fmla="*/ 0 w 8"/>
                  <a:gd name="T13" fmla="*/ 0 h 336"/>
                  <a:gd name="T14" fmla="*/ 0 w 8"/>
                  <a:gd name="T15" fmla="*/ 0 h 336"/>
                  <a:gd name="T16" fmla="*/ 0 w 8"/>
                  <a:gd name="T17" fmla="*/ 0 h 336"/>
                  <a:gd name="T18" fmla="*/ 0 w 8"/>
                  <a:gd name="T19" fmla="*/ 0 h 336"/>
                  <a:gd name="T20" fmla="*/ 0 w 8"/>
                  <a:gd name="T21" fmla="*/ 0 h 336"/>
                  <a:gd name="T22" fmla="*/ 0 w 8"/>
                  <a:gd name="T23" fmla="*/ 0 h 336"/>
                  <a:gd name="T24" fmla="*/ 0 w 8"/>
                  <a:gd name="T25" fmla="*/ 0 h 336"/>
                  <a:gd name="T26" fmla="*/ 0 w 8"/>
                  <a:gd name="T27" fmla="*/ 0 h 336"/>
                  <a:gd name="T28" fmla="*/ 0 w 8"/>
                  <a:gd name="T29" fmla="*/ 0 h 336"/>
                  <a:gd name="T30" fmla="*/ 0 w 8"/>
                  <a:gd name="T31" fmla="*/ 0 h 336"/>
                  <a:gd name="T32" fmla="*/ 0 w 8"/>
                  <a:gd name="T33" fmla="*/ 0 h 336"/>
                  <a:gd name="T34" fmla="*/ 0 w 8"/>
                  <a:gd name="T35" fmla="*/ 0 h 336"/>
                  <a:gd name="T36" fmla="*/ 0 w 8"/>
                  <a:gd name="T37" fmla="*/ 0 h 336"/>
                  <a:gd name="T38" fmla="*/ 0 w 8"/>
                  <a:gd name="T39" fmla="*/ 13 h 336"/>
                  <a:gd name="T40" fmla="*/ 0 w 8"/>
                  <a:gd name="T41" fmla="*/ 13 h 336"/>
                  <a:gd name="T42" fmla="*/ 0 w 8"/>
                  <a:gd name="T43" fmla="*/ 13 h 336"/>
                  <a:gd name="T44" fmla="*/ 0 w 8"/>
                  <a:gd name="T45" fmla="*/ 13 h 336"/>
                  <a:gd name="T46" fmla="*/ 0 w 8"/>
                  <a:gd name="T47" fmla="*/ 13 h 336"/>
                  <a:gd name="T48" fmla="*/ 0 w 8"/>
                  <a:gd name="T49" fmla="*/ 13 h 336"/>
                  <a:gd name="T50" fmla="*/ 0 w 8"/>
                  <a:gd name="T51" fmla="*/ 13 h 336"/>
                  <a:gd name="T52" fmla="*/ 0 w 8"/>
                  <a:gd name="T53" fmla="*/ 13 h 336"/>
                  <a:gd name="T54" fmla="*/ 0 w 8"/>
                  <a:gd name="T55" fmla="*/ 13 h 336"/>
                  <a:gd name="T56" fmla="*/ 0 w 8"/>
                  <a:gd name="T57" fmla="*/ 13 h 336"/>
                  <a:gd name="T58" fmla="*/ 0 w 8"/>
                  <a:gd name="T59" fmla="*/ 13 h 336"/>
                  <a:gd name="T60" fmla="*/ 0 w 8"/>
                  <a:gd name="T61" fmla="*/ 13 h 336"/>
                  <a:gd name="T62" fmla="*/ 0 w 8"/>
                  <a:gd name="T63" fmla="*/ 13 h 336"/>
                  <a:gd name="T64" fmla="*/ 0 w 8"/>
                  <a:gd name="T65" fmla="*/ 13 h 336"/>
                  <a:gd name="T66" fmla="*/ 0 w 8"/>
                  <a:gd name="T67" fmla="*/ 13 h 336"/>
                  <a:gd name="T68" fmla="*/ 0 w 8"/>
                  <a:gd name="T69" fmla="*/ 13 h 336"/>
                  <a:gd name="T70" fmla="*/ 0 w 8"/>
                  <a:gd name="T71" fmla="*/ 13 h 336"/>
                  <a:gd name="T72" fmla="*/ 0 w 8"/>
                  <a:gd name="T73" fmla="*/ 13 h 336"/>
                  <a:gd name="T74" fmla="*/ 0 w 8"/>
                  <a:gd name="T75" fmla="*/ 13 h 336"/>
                  <a:gd name="T76" fmla="*/ 0 w 8"/>
                  <a:gd name="T77" fmla="*/ 13 h 336"/>
                  <a:gd name="T78" fmla="*/ 0 w 8"/>
                  <a:gd name="T79" fmla="*/ 13 h 336"/>
                  <a:gd name="T80" fmla="*/ 0 w 8"/>
                  <a:gd name="T81" fmla="*/ 0 h 3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" h="336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332"/>
                    </a:lnTo>
                    <a:lnTo>
                      <a:pt x="8" y="334"/>
                    </a:lnTo>
                    <a:lnTo>
                      <a:pt x="8" y="335"/>
                    </a:lnTo>
                    <a:lnTo>
                      <a:pt x="6" y="336"/>
                    </a:lnTo>
                    <a:lnTo>
                      <a:pt x="5" y="336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2" y="336"/>
                    </a:lnTo>
                    <a:lnTo>
                      <a:pt x="0" y="335"/>
                    </a:lnTo>
                    <a:lnTo>
                      <a:pt x="0" y="334"/>
                    </a:lnTo>
                    <a:lnTo>
                      <a:pt x="0" y="33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2" name="Freeform 687"/>
              <p:cNvSpPr>
                <a:spLocks/>
              </p:cNvSpPr>
              <p:nvPr/>
            </p:nvSpPr>
            <p:spPr bwMode="auto">
              <a:xfrm>
                <a:off x="817" y="4127"/>
                <a:ext cx="30" cy="29"/>
              </a:xfrm>
              <a:custGeom>
                <a:avLst/>
                <a:gdLst>
                  <a:gd name="T0" fmla="*/ 3 w 150"/>
                  <a:gd name="T1" fmla="*/ 6 h 149"/>
                  <a:gd name="T2" fmla="*/ 2 w 150"/>
                  <a:gd name="T3" fmla="*/ 5 h 149"/>
                  <a:gd name="T4" fmla="*/ 2 w 150"/>
                  <a:gd name="T5" fmla="*/ 5 h 149"/>
                  <a:gd name="T6" fmla="*/ 1 w 150"/>
                  <a:gd name="T7" fmla="*/ 5 h 149"/>
                  <a:gd name="T8" fmla="*/ 1 w 150"/>
                  <a:gd name="T9" fmla="*/ 5 h 149"/>
                  <a:gd name="T10" fmla="*/ 1 w 150"/>
                  <a:gd name="T11" fmla="*/ 4 h 149"/>
                  <a:gd name="T12" fmla="*/ 0 w 150"/>
                  <a:gd name="T13" fmla="*/ 4 h 149"/>
                  <a:gd name="T14" fmla="*/ 0 w 150"/>
                  <a:gd name="T15" fmla="*/ 3 h 149"/>
                  <a:gd name="T16" fmla="*/ 0 w 150"/>
                  <a:gd name="T17" fmla="*/ 3 h 149"/>
                  <a:gd name="T18" fmla="*/ 0 w 150"/>
                  <a:gd name="T19" fmla="*/ 2 h 149"/>
                  <a:gd name="T20" fmla="*/ 0 w 150"/>
                  <a:gd name="T21" fmla="*/ 2 h 149"/>
                  <a:gd name="T22" fmla="*/ 1 w 150"/>
                  <a:gd name="T23" fmla="*/ 1 h 149"/>
                  <a:gd name="T24" fmla="*/ 1 w 150"/>
                  <a:gd name="T25" fmla="*/ 1 h 149"/>
                  <a:gd name="T26" fmla="*/ 1 w 150"/>
                  <a:gd name="T27" fmla="*/ 0 h 149"/>
                  <a:gd name="T28" fmla="*/ 2 w 150"/>
                  <a:gd name="T29" fmla="*/ 0 h 149"/>
                  <a:gd name="T30" fmla="*/ 2 w 150"/>
                  <a:gd name="T31" fmla="*/ 0 h 149"/>
                  <a:gd name="T32" fmla="*/ 3 w 150"/>
                  <a:gd name="T33" fmla="*/ 0 h 149"/>
                  <a:gd name="T34" fmla="*/ 4 w 150"/>
                  <a:gd name="T35" fmla="*/ 0 h 149"/>
                  <a:gd name="T36" fmla="*/ 4 w 150"/>
                  <a:gd name="T37" fmla="*/ 0 h 149"/>
                  <a:gd name="T38" fmla="*/ 5 w 150"/>
                  <a:gd name="T39" fmla="*/ 0 h 149"/>
                  <a:gd name="T40" fmla="*/ 5 w 150"/>
                  <a:gd name="T41" fmla="*/ 1 h 149"/>
                  <a:gd name="T42" fmla="*/ 5 w 150"/>
                  <a:gd name="T43" fmla="*/ 1 h 149"/>
                  <a:gd name="T44" fmla="*/ 6 w 150"/>
                  <a:gd name="T45" fmla="*/ 2 h 149"/>
                  <a:gd name="T46" fmla="*/ 6 w 150"/>
                  <a:gd name="T47" fmla="*/ 2 h 149"/>
                  <a:gd name="T48" fmla="*/ 6 w 150"/>
                  <a:gd name="T49" fmla="*/ 3 h 149"/>
                  <a:gd name="T50" fmla="*/ 6 w 150"/>
                  <a:gd name="T51" fmla="*/ 3 h 149"/>
                  <a:gd name="T52" fmla="*/ 6 w 150"/>
                  <a:gd name="T53" fmla="*/ 4 h 149"/>
                  <a:gd name="T54" fmla="*/ 5 w 150"/>
                  <a:gd name="T55" fmla="*/ 4 h 149"/>
                  <a:gd name="T56" fmla="*/ 5 w 150"/>
                  <a:gd name="T57" fmla="*/ 5 h 149"/>
                  <a:gd name="T58" fmla="*/ 5 w 150"/>
                  <a:gd name="T59" fmla="*/ 5 h 149"/>
                  <a:gd name="T60" fmla="*/ 4 w 150"/>
                  <a:gd name="T61" fmla="*/ 5 h 149"/>
                  <a:gd name="T62" fmla="*/ 4 w 150"/>
                  <a:gd name="T63" fmla="*/ 5 h 149"/>
                  <a:gd name="T64" fmla="*/ 3 w 150"/>
                  <a:gd name="T65" fmla="*/ 6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0" h="149">
                    <a:moveTo>
                      <a:pt x="75" y="149"/>
                    </a:moveTo>
                    <a:lnTo>
                      <a:pt x="60" y="146"/>
                    </a:lnTo>
                    <a:lnTo>
                      <a:pt x="45" y="143"/>
                    </a:lnTo>
                    <a:lnTo>
                      <a:pt x="33" y="135"/>
                    </a:lnTo>
                    <a:lnTo>
                      <a:pt x="21" y="126"/>
                    </a:lnTo>
                    <a:lnTo>
                      <a:pt x="13" y="115"/>
                    </a:lnTo>
                    <a:lnTo>
                      <a:pt x="5" y="103"/>
                    </a:lnTo>
                    <a:lnTo>
                      <a:pt x="2" y="89"/>
                    </a:lnTo>
                    <a:lnTo>
                      <a:pt x="0" y="75"/>
                    </a:lnTo>
                    <a:lnTo>
                      <a:pt x="2" y="59"/>
                    </a:lnTo>
                    <a:lnTo>
                      <a:pt x="5" y="45"/>
                    </a:lnTo>
                    <a:lnTo>
                      <a:pt x="13" y="33"/>
                    </a:lnTo>
                    <a:lnTo>
                      <a:pt x="21" y="22"/>
                    </a:lnTo>
                    <a:lnTo>
                      <a:pt x="33" y="12"/>
                    </a:lnTo>
                    <a:lnTo>
                      <a:pt x="45" y="5"/>
                    </a:lnTo>
                    <a:lnTo>
                      <a:pt x="60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4" y="5"/>
                    </a:lnTo>
                    <a:lnTo>
                      <a:pt x="117" y="12"/>
                    </a:lnTo>
                    <a:lnTo>
                      <a:pt x="127" y="22"/>
                    </a:lnTo>
                    <a:lnTo>
                      <a:pt x="137" y="33"/>
                    </a:lnTo>
                    <a:lnTo>
                      <a:pt x="144" y="45"/>
                    </a:lnTo>
                    <a:lnTo>
                      <a:pt x="148" y="59"/>
                    </a:lnTo>
                    <a:lnTo>
                      <a:pt x="150" y="75"/>
                    </a:lnTo>
                    <a:lnTo>
                      <a:pt x="148" y="89"/>
                    </a:lnTo>
                    <a:lnTo>
                      <a:pt x="144" y="103"/>
                    </a:lnTo>
                    <a:lnTo>
                      <a:pt x="137" y="115"/>
                    </a:lnTo>
                    <a:lnTo>
                      <a:pt x="127" y="126"/>
                    </a:lnTo>
                    <a:lnTo>
                      <a:pt x="117" y="135"/>
                    </a:lnTo>
                    <a:lnTo>
                      <a:pt x="104" y="143"/>
                    </a:lnTo>
                    <a:lnTo>
                      <a:pt x="90" y="146"/>
                    </a:lnTo>
                    <a:lnTo>
                      <a:pt x="75" y="149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" name="Freeform 688"/>
              <p:cNvSpPr>
                <a:spLocks/>
              </p:cNvSpPr>
              <p:nvPr/>
            </p:nvSpPr>
            <p:spPr bwMode="auto">
              <a:xfrm>
                <a:off x="818" y="4127"/>
                <a:ext cx="29" cy="29"/>
              </a:xfrm>
              <a:custGeom>
                <a:avLst/>
                <a:gdLst>
                  <a:gd name="T0" fmla="*/ 3 w 143"/>
                  <a:gd name="T1" fmla="*/ 6 h 141"/>
                  <a:gd name="T2" fmla="*/ 2 w 143"/>
                  <a:gd name="T3" fmla="*/ 6 h 141"/>
                  <a:gd name="T4" fmla="*/ 2 w 143"/>
                  <a:gd name="T5" fmla="*/ 6 h 141"/>
                  <a:gd name="T6" fmla="*/ 1 w 143"/>
                  <a:gd name="T7" fmla="*/ 6 h 141"/>
                  <a:gd name="T8" fmla="*/ 1 w 143"/>
                  <a:gd name="T9" fmla="*/ 5 h 141"/>
                  <a:gd name="T10" fmla="*/ 0 w 143"/>
                  <a:gd name="T11" fmla="*/ 5 h 141"/>
                  <a:gd name="T12" fmla="*/ 0 w 143"/>
                  <a:gd name="T13" fmla="*/ 4 h 141"/>
                  <a:gd name="T14" fmla="*/ 0 w 143"/>
                  <a:gd name="T15" fmla="*/ 3 h 141"/>
                  <a:gd name="T16" fmla="*/ 0 w 143"/>
                  <a:gd name="T17" fmla="*/ 3 h 141"/>
                  <a:gd name="T18" fmla="*/ 0 w 143"/>
                  <a:gd name="T19" fmla="*/ 2 h 141"/>
                  <a:gd name="T20" fmla="*/ 0 w 143"/>
                  <a:gd name="T21" fmla="*/ 2 h 141"/>
                  <a:gd name="T22" fmla="*/ 0 w 143"/>
                  <a:gd name="T23" fmla="*/ 1 h 141"/>
                  <a:gd name="T24" fmla="*/ 1 w 143"/>
                  <a:gd name="T25" fmla="*/ 1 h 141"/>
                  <a:gd name="T26" fmla="*/ 1 w 143"/>
                  <a:gd name="T27" fmla="*/ 0 h 141"/>
                  <a:gd name="T28" fmla="*/ 2 w 143"/>
                  <a:gd name="T29" fmla="*/ 0 h 141"/>
                  <a:gd name="T30" fmla="*/ 2 w 143"/>
                  <a:gd name="T31" fmla="*/ 0 h 141"/>
                  <a:gd name="T32" fmla="*/ 3 w 143"/>
                  <a:gd name="T33" fmla="*/ 0 h 141"/>
                  <a:gd name="T34" fmla="*/ 3 w 143"/>
                  <a:gd name="T35" fmla="*/ 0 h 141"/>
                  <a:gd name="T36" fmla="*/ 4 w 143"/>
                  <a:gd name="T37" fmla="*/ 0 h 141"/>
                  <a:gd name="T38" fmla="*/ 4 w 143"/>
                  <a:gd name="T39" fmla="*/ 0 h 141"/>
                  <a:gd name="T40" fmla="*/ 5 w 143"/>
                  <a:gd name="T41" fmla="*/ 1 h 141"/>
                  <a:gd name="T42" fmla="*/ 5 w 143"/>
                  <a:gd name="T43" fmla="*/ 1 h 141"/>
                  <a:gd name="T44" fmla="*/ 6 w 143"/>
                  <a:gd name="T45" fmla="*/ 2 h 141"/>
                  <a:gd name="T46" fmla="*/ 6 w 143"/>
                  <a:gd name="T47" fmla="*/ 2 h 141"/>
                  <a:gd name="T48" fmla="*/ 6 w 143"/>
                  <a:gd name="T49" fmla="*/ 3 h 141"/>
                  <a:gd name="T50" fmla="*/ 6 w 143"/>
                  <a:gd name="T51" fmla="*/ 3 h 141"/>
                  <a:gd name="T52" fmla="*/ 6 w 143"/>
                  <a:gd name="T53" fmla="*/ 4 h 141"/>
                  <a:gd name="T54" fmla="*/ 5 w 143"/>
                  <a:gd name="T55" fmla="*/ 5 h 141"/>
                  <a:gd name="T56" fmla="*/ 5 w 143"/>
                  <a:gd name="T57" fmla="*/ 5 h 141"/>
                  <a:gd name="T58" fmla="*/ 4 w 143"/>
                  <a:gd name="T59" fmla="*/ 6 h 141"/>
                  <a:gd name="T60" fmla="*/ 4 w 143"/>
                  <a:gd name="T61" fmla="*/ 6 h 141"/>
                  <a:gd name="T62" fmla="*/ 3 w 143"/>
                  <a:gd name="T63" fmla="*/ 6 h 141"/>
                  <a:gd name="T64" fmla="*/ 3 w 143"/>
                  <a:gd name="T65" fmla="*/ 6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3" h="141">
                    <a:moveTo>
                      <a:pt x="71" y="141"/>
                    </a:moveTo>
                    <a:lnTo>
                      <a:pt x="56" y="139"/>
                    </a:lnTo>
                    <a:lnTo>
                      <a:pt x="42" y="135"/>
                    </a:lnTo>
                    <a:lnTo>
                      <a:pt x="30" y="129"/>
                    </a:lnTo>
                    <a:lnTo>
                      <a:pt x="21" y="119"/>
                    </a:lnTo>
                    <a:lnTo>
                      <a:pt x="11" y="110"/>
                    </a:lnTo>
                    <a:lnTo>
                      <a:pt x="5" y="97"/>
                    </a:lnTo>
                    <a:lnTo>
                      <a:pt x="1" y="84"/>
                    </a:lnTo>
                    <a:lnTo>
                      <a:pt x="0" y="70"/>
                    </a:lnTo>
                    <a:lnTo>
                      <a:pt x="1" y="55"/>
                    </a:lnTo>
                    <a:lnTo>
                      <a:pt x="5" y="42"/>
                    </a:lnTo>
                    <a:lnTo>
                      <a:pt x="11" y="30"/>
                    </a:lnTo>
                    <a:lnTo>
                      <a:pt x="21" y="20"/>
                    </a:lnTo>
                    <a:lnTo>
                      <a:pt x="30" y="10"/>
                    </a:lnTo>
                    <a:lnTo>
                      <a:pt x="42" y="4"/>
                    </a:lnTo>
                    <a:lnTo>
                      <a:pt x="56" y="1"/>
                    </a:lnTo>
                    <a:lnTo>
                      <a:pt x="71" y="0"/>
                    </a:lnTo>
                    <a:lnTo>
                      <a:pt x="85" y="1"/>
                    </a:lnTo>
                    <a:lnTo>
                      <a:pt x="98" y="4"/>
                    </a:lnTo>
                    <a:lnTo>
                      <a:pt x="110" y="10"/>
                    </a:lnTo>
                    <a:lnTo>
                      <a:pt x="121" y="20"/>
                    </a:lnTo>
                    <a:lnTo>
                      <a:pt x="130" y="30"/>
                    </a:lnTo>
                    <a:lnTo>
                      <a:pt x="137" y="42"/>
                    </a:lnTo>
                    <a:lnTo>
                      <a:pt x="140" y="55"/>
                    </a:lnTo>
                    <a:lnTo>
                      <a:pt x="143" y="70"/>
                    </a:lnTo>
                    <a:lnTo>
                      <a:pt x="140" y="84"/>
                    </a:lnTo>
                    <a:lnTo>
                      <a:pt x="137" y="97"/>
                    </a:lnTo>
                    <a:lnTo>
                      <a:pt x="130" y="110"/>
                    </a:lnTo>
                    <a:lnTo>
                      <a:pt x="121" y="119"/>
                    </a:lnTo>
                    <a:lnTo>
                      <a:pt x="110" y="129"/>
                    </a:lnTo>
                    <a:lnTo>
                      <a:pt x="98" y="135"/>
                    </a:lnTo>
                    <a:lnTo>
                      <a:pt x="85" y="139"/>
                    </a:lnTo>
                    <a:lnTo>
                      <a:pt x="71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" name="Freeform 689"/>
              <p:cNvSpPr>
                <a:spLocks/>
              </p:cNvSpPr>
              <p:nvPr/>
            </p:nvSpPr>
            <p:spPr bwMode="auto">
              <a:xfrm>
                <a:off x="651" y="4024"/>
                <a:ext cx="53" cy="102"/>
              </a:xfrm>
              <a:custGeom>
                <a:avLst/>
                <a:gdLst>
                  <a:gd name="T0" fmla="*/ 11 w 265"/>
                  <a:gd name="T1" fmla="*/ 20 h 510"/>
                  <a:gd name="T2" fmla="*/ 11 w 265"/>
                  <a:gd name="T3" fmla="*/ 0 h 510"/>
                  <a:gd name="T4" fmla="*/ 0 w 265"/>
                  <a:gd name="T5" fmla="*/ 0 h 510"/>
                  <a:gd name="T6" fmla="*/ 0 w 265"/>
                  <a:gd name="T7" fmla="*/ 13 h 510"/>
                  <a:gd name="T8" fmla="*/ 3 w 265"/>
                  <a:gd name="T9" fmla="*/ 13 h 510"/>
                  <a:gd name="T10" fmla="*/ 6 w 265"/>
                  <a:gd name="T11" fmla="*/ 15 h 510"/>
                  <a:gd name="T12" fmla="*/ 9 w 265"/>
                  <a:gd name="T13" fmla="*/ 17 h 510"/>
                  <a:gd name="T14" fmla="*/ 10 w 265"/>
                  <a:gd name="T15" fmla="*/ 19 h 510"/>
                  <a:gd name="T16" fmla="*/ 11 w 265"/>
                  <a:gd name="T17" fmla="*/ 20 h 5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5" h="510">
                    <a:moveTo>
                      <a:pt x="265" y="510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326"/>
                    </a:lnTo>
                    <a:lnTo>
                      <a:pt x="85" y="336"/>
                    </a:lnTo>
                    <a:lnTo>
                      <a:pt x="156" y="366"/>
                    </a:lnTo>
                    <a:lnTo>
                      <a:pt x="216" y="429"/>
                    </a:lnTo>
                    <a:lnTo>
                      <a:pt x="251" y="481"/>
                    </a:lnTo>
                    <a:lnTo>
                      <a:pt x="265" y="51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5" name="Freeform 690"/>
              <p:cNvSpPr>
                <a:spLocks/>
              </p:cNvSpPr>
              <p:nvPr/>
            </p:nvSpPr>
            <p:spPr bwMode="auto">
              <a:xfrm>
                <a:off x="603" y="4090"/>
                <a:ext cx="100" cy="100"/>
              </a:xfrm>
              <a:custGeom>
                <a:avLst/>
                <a:gdLst>
                  <a:gd name="T0" fmla="*/ 10 w 498"/>
                  <a:gd name="T1" fmla="*/ 20 h 498"/>
                  <a:gd name="T2" fmla="*/ 8 w 498"/>
                  <a:gd name="T3" fmla="*/ 20 h 498"/>
                  <a:gd name="T4" fmla="*/ 6 w 498"/>
                  <a:gd name="T5" fmla="*/ 19 h 498"/>
                  <a:gd name="T6" fmla="*/ 4 w 498"/>
                  <a:gd name="T7" fmla="*/ 18 h 498"/>
                  <a:gd name="T8" fmla="*/ 3 w 498"/>
                  <a:gd name="T9" fmla="*/ 17 h 498"/>
                  <a:gd name="T10" fmla="*/ 2 w 498"/>
                  <a:gd name="T11" fmla="*/ 16 h 498"/>
                  <a:gd name="T12" fmla="*/ 1 w 498"/>
                  <a:gd name="T13" fmla="*/ 14 h 498"/>
                  <a:gd name="T14" fmla="*/ 0 w 498"/>
                  <a:gd name="T15" fmla="*/ 12 h 498"/>
                  <a:gd name="T16" fmla="*/ 0 w 498"/>
                  <a:gd name="T17" fmla="*/ 10 h 498"/>
                  <a:gd name="T18" fmla="*/ 0 w 498"/>
                  <a:gd name="T19" fmla="*/ 8 h 498"/>
                  <a:gd name="T20" fmla="*/ 1 w 498"/>
                  <a:gd name="T21" fmla="*/ 6 h 498"/>
                  <a:gd name="T22" fmla="*/ 2 w 498"/>
                  <a:gd name="T23" fmla="*/ 4 h 498"/>
                  <a:gd name="T24" fmla="*/ 3 w 498"/>
                  <a:gd name="T25" fmla="*/ 3 h 498"/>
                  <a:gd name="T26" fmla="*/ 4 w 498"/>
                  <a:gd name="T27" fmla="*/ 2 h 498"/>
                  <a:gd name="T28" fmla="*/ 6 w 498"/>
                  <a:gd name="T29" fmla="*/ 1 h 498"/>
                  <a:gd name="T30" fmla="*/ 8 w 498"/>
                  <a:gd name="T31" fmla="*/ 0 h 498"/>
                  <a:gd name="T32" fmla="*/ 10 w 498"/>
                  <a:gd name="T33" fmla="*/ 0 h 498"/>
                  <a:gd name="T34" fmla="*/ 12 w 498"/>
                  <a:gd name="T35" fmla="*/ 0 h 498"/>
                  <a:gd name="T36" fmla="*/ 14 w 498"/>
                  <a:gd name="T37" fmla="*/ 1 h 498"/>
                  <a:gd name="T38" fmla="*/ 16 w 498"/>
                  <a:gd name="T39" fmla="*/ 2 h 498"/>
                  <a:gd name="T40" fmla="*/ 17 w 498"/>
                  <a:gd name="T41" fmla="*/ 3 h 498"/>
                  <a:gd name="T42" fmla="*/ 18 w 498"/>
                  <a:gd name="T43" fmla="*/ 4 h 498"/>
                  <a:gd name="T44" fmla="*/ 19 w 498"/>
                  <a:gd name="T45" fmla="*/ 6 h 498"/>
                  <a:gd name="T46" fmla="*/ 20 w 498"/>
                  <a:gd name="T47" fmla="*/ 8 h 498"/>
                  <a:gd name="T48" fmla="*/ 20 w 498"/>
                  <a:gd name="T49" fmla="*/ 10 h 498"/>
                  <a:gd name="T50" fmla="*/ 20 w 498"/>
                  <a:gd name="T51" fmla="*/ 12 h 498"/>
                  <a:gd name="T52" fmla="*/ 19 w 498"/>
                  <a:gd name="T53" fmla="*/ 14 h 498"/>
                  <a:gd name="T54" fmla="*/ 18 w 498"/>
                  <a:gd name="T55" fmla="*/ 16 h 498"/>
                  <a:gd name="T56" fmla="*/ 17 w 498"/>
                  <a:gd name="T57" fmla="*/ 17 h 498"/>
                  <a:gd name="T58" fmla="*/ 16 w 498"/>
                  <a:gd name="T59" fmla="*/ 18 h 498"/>
                  <a:gd name="T60" fmla="*/ 14 w 498"/>
                  <a:gd name="T61" fmla="*/ 19 h 498"/>
                  <a:gd name="T62" fmla="*/ 12 w 498"/>
                  <a:gd name="T63" fmla="*/ 20 h 498"/>
                  <a:gd name="T64" fmla="*/ 10 w 498"/>
                  <a:gd name="T65" fmla="*/ 20 h 4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8" h="498">
                    <a:moveTo>
                      <a:pt x="249" y="498"/>
                    </a:moveTo>
                    <a:lnTo>
                      <a:pt x="198" y="492"/>
                    </a:lnTo>
                    <a:lnTo>
                      <a:pt x="151" y="478"/>
                    </a:lnTo>
                    <a:lnTo>
                      <a:pt x="108" y="455"/>
                    </a:lnTo>
                    <a:lnTo>
                      <a:pt x="72" y="425"/>
                    </a:lnTo>
                    <a:lnTo>
                      <a:pt x="42" y="387"/>
                    </a:lnTo>
                    <a:lnTo>
                      <a:pt x="19" y="345"/>
                    </a:lnTo>
                    <a:lnTo>
                      <a:pt x="4" y="299"/>
                    </a:lnTo>
                    <a:lnTo>
                      <a:pt x="0" y="249"/>
                    </a:lnTo>
                    <a:lnTo>
                      <a:pt x="4" y="199"/>
                    </a:lnTo>
                    <a:lnTo>
                      <a:pt x="19" y="151"/>
                    </a:lnTo>
                    <a:lnTo>
                      <a:pt x="42" y="109"/>
                    </a:lnTo>
                    <a:lnTo>
                      <a:pt x="72" y="73"/>
                    </a:lnTo>
                    <a:lnTo>
                      <a:pt x="108" y="43"/>
                    </a:lnTo>
                    <a:lnTo>
                      <a:pt x="151" y="20"/>
                    </a:lnTo>
                    <a:lnTo>
                      <a:pt x="198" y="5"/>
                    </a:lnTo>
                    <a:lnTo>
                      <a:pt x="249" y="0"/>
                    </a:lnTo>
                    <a:lnTo>
                      <a:pt x="298" y="5"/>
                    </a:lnTo>
                    <a:lnTo>
                      <a:pt x="344" y="20"/>
                    </a:lnTo>
                    <a:lnTo>
                      <a:pt x="387" y="43"/>
                    </a:lnTo>
                    <a:lnTo>
                      <a:pt x="424" y="73"/>
                    </a:lnTo>
                    <a:lnTo>
                      <a:pt x="455" y="109"/>
                    </a:lnTo>
                    <a:lnTo>
                      <a:pt x="477" y="151"/>
                    </a:lnTo>
                    <a:lnTo>
                      <a:pt x="492" y="199"/>
                    </a:lnTo>
                    <a:lnTo>
                      <a:pt x="498" y="249"/>
                    </a:lnTo>
                    <a:lnTo>
                      <a:pt x="492" y="299"/>
                    </a:lnTo>
                    <a:lnTo>
                      <a:pt x="477" y="345"/>
                    </a:lnTo>
                    <a:lnTo>
                      <a:pt x="455" y="387"/>
                    </a:lnTo>
                    <a:lnTo>
                      <a:pt x="424" y="425"/>
                    </a:lnTo>
                    <a:lnTo>
                      <a:pt x="387" y="455"/>
                    </a:lnTo>
                    <a:lnTo>
                      <a:pt x="344" y="478"/>
                    </a:lnTo>
                    <a:lnTo>
                      <a:pt x="298" y="492"/>
                    </a:lnTo>
                    <a:lnTo>
                      <a:pt x="249" y="49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6" name="Freeform 691"/>
              <p:cNvSpPr>
                <a:spLocks/>
              </p:cNvSpPr>
              <p:nvPr/>
            </p:nvSpPr>
            <p:spPr bwMode="auto">
              <a:xfrm>
                <a:off x="602" y="4090"/>
                <a:ext cx="102" cy="100"/>
              </a:xfrm>
              <a:custGeom>
                <a:avLst/>
                <a:gdLst>
                  <a:gd name="T0" fmla="*/ 10 w 510"/>
                  <a:gd name="T1" fmla="*/ 20 h 503"/>
                  <a:gd name="T2" fmla="*/ 8 w 510"/>
                  <a:gd name="T3" fmla="*/ 20 h 503"/>
                  <a:gd name="T4" fmla="*/ 6 w 510"/>
                  <a:gd name="T5" fmla="*/ 19 h 503"/>
                  <a:gd name="T6" fmla="*/ 4 w 510"/>
                  <a:gd name="T7" fmla="*/ 18 h 503"/>
                  <a:gd name="T8" fmla="*/ 3 w 510"/>
                  <a:gd name="T9" fmla="*/ 17 h 503"/>
                  <a:gd name="T10" fmla="*/ 2 w 510"/>
                  <a:gd name="T11" fmla="*/ 16 h 503"/>
                  <a:gd name="T12" fmla="*/ 1 w 510"/>
                  <a:gd name="T13" fmla="*/ 14 h 503"/>
                  <a:gd name="T14" fmla="*/ 0 w 510"/>
                  <a:gd name="T15" fmla="*/ 12 h 503"/>
                  <a:gd name="T16" fmla="*/ 0 w 510"/>
                  <a:gd name="T17" fmla="*/ 10 h 503"/>
                  <a:gd name="T18" fmla="*/ 0 w 510"/>
                  <a:gd name="T19" fmla="*/ 8 h 503"/>
                  <a:gd name="T20" fmla="*/ 1 w 510"/>
                  <a:gd name="T21" fmla="*/ 6 h 503"/>
                  <a:gd name="T22" fmla="*/ 2 w 510"/>
                  <a:gd name="T23" fmla="*/ 4 h 503"/>
                  <a:gd name="T24" fmla="*/ 3 w 510"/>
                  <a:gd name="T25" fmla="*/ 3 h 503"/>
                  <a:gd name="T26" fmla="*/ 4 w 510"/>
                  <a:gd name="T27" fmla="*/ 2 h 503"/>
                  <a:gd name="T28" fmla="*/ 6 w 510"/>
                  <a:gd name="T29" fmla="*/ 1 h 503"/>
                  <a:gd name="T30" fmla="*/ 8 w 510"/>
                  <a:gd name="T31" fmla="*/ 0 h 503"/>
                  <a:gd name="T32" fmla="*/ 10 w 510"/>
                  <a:gd name="T33" fmla="*/ 0 h 503"/>
                  <a:gd name="T34" fmla="*/ 12 w 510"/>
                  <a:gd name="T35" fmla="*/ 0 h 503"/>
                  <a:gd name="T36" fmla="*/ 14 w 510"/>
                  <a:gd name="T37" fmla="*/ 1 h 503"/>
                  <a:gd name="T38" fmla="*/ 16 w 510"/>
                  <a:gd name="T39" fmla="*/ 2 h 503"/>
                  <a:gd name="T40" fmla="*/ 17 w 510"/>
                  <a:gd name="T41" fmla="*/ 3 h 503"/>
                  <a:gd name="T42" fmla="*/ 19 w 510"/>
                  <a:gd name="T43" fmla="*/ 4 h 503"/>
                  <a:gd name="T44" fmla="*/ 20 w 510"/>
                  <a:gd name="T45" fmla="*/ 6 h 503"/>
                  <a:gd name="T46" fmla="*/ 20 w 510"/>
                  <a:gd name="T47" fmla="*/ 8 h 503"/>
                  <a:gd name="T48" fmla="*/ 20 w 510"/>
                  <a:gd name="T49" fmla="*/ 10 h 503"/>
                  <a:gd name="T50" fmla="*/ 20 w 510"/>
                  <a:gd name="T51" fmla="*/ 12 h 503"/>
                  <a:gd name="T52" fmla="*/ 20 w 510"/>
                  <a:gd name="T53" fmla="*/ 14 h 503"/>
                  <a:gd name="T54" fmla="*/ 19 w 510"/>
                  <a:gd name="T55" fmla="*/ 16 h 503"/>
                  <a:gd name="T56" fmla="*/ 17 w 510"/>
                  <a:gd name="T57" fmla="*/ 17 h 503"/>
                  <a:gd name="T58" fmla="*/ 16 w 510"/>
                  <a:gd name="T59" fmla="*/ 18 h 503"/>
                  <a:gd name="T60" fmla="*/ 14 w 510"/>
                  <a:gd name="T61" fmla="*/ 19 h 503"/>
                  <a:gd name="T62" fmla="*/ 12 w 510"/>
                  <a:gd name="T63" fmla="*/ 20 h 503"/>
                  <a:gd name="T64" fmla="*/ 10 w 510"/>
                  <a:gd name="T65" fmla="*/ 20 h 5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0" h="503">
                    <a:moveTo>
                      <a:pt x="256" y="503"/>
                    </a:moveTo>
                    <a:lnTo>
                      <a:pt x="204" y="497"/>
                    </a:lnTo>
                    <a:lnTo>
                      <a:pt x="155" y="482"/>
                    </a:lnTo>
                    <a:lnTo>
                      <a:pt x="112" y="459"/>
                    </a:lnTo>
                    <a:lnTo>
                      <a:pt x="74" y="429"/>
                    </a:lnTo>
                    <a:lnTo>
                      <a:pt x="43" y="392"/>
                    </a:lnTo>
                    <a:lnTo>
                      <a:pt x="20" y="349"/>
                    </a:lnTo>
                    <a:lnTo>
                      <a:pt x="5" y="301"/>
                    </a:lnTo>
                    <a:lnTo>
                      <a:pt x="0" y="251"/>
                    </a:lnTo>
                    <a:lnTo>
                      <a:pt x="5" y="201"/>
                    </a:lnTo>
                    <a:lnTo>
                      <a:pt x="20" y="152"/>
                    </a:lnTo>
                    <a:lnTo>
                      <a:pt x="43" y="110"/>
                    </a:lnTo>
                    <a:lnTo>
                      <a:pt x="74" y="72"/>
                    </a:lnTo>
                    <a:lnTo>
                      <a:pt x="112" y="42"/>
                    </a:lnTo>
                    <a:lnTo>
                      <a:pt x="155" y="19"/>
                    </a:lnTo>
                    <a:lnTo>
                      <a:pt x="204" y="5"/>
                    </a:lnTo>
                    <a:lnTo>
                      <a:pt x="256" y="0"/>
                    </a:lnTo>
                    <a:lnTo>
                      <a:pt x="307" y="5"/>
                    </a:lnTo>
                    <a:lnTo>
                      <a:pt x="354" y="19"/>
                    </a:lnTo>
                    <a:lnTo>
                      <a:pt x="397" y="42"/>
                    </a:lnTo>
                    <a:lnTo>
                      <a:pt x="435" y="72"/>
                    </a:lnTo>
                    <a:lnTo>
                      <a:pt x="466" y="110"/>
                    </a:lnTo>
                    <a:lnTo>
                      <a:pt x="489" y="152"/>
                    </a:lnTo>
                    <a:lnTo>
                      <a:pt x="504" y="201"/>
                    </a:lnTo>
                    <a:lnTo>
                      <a:pt x="510" y="251"/>
                    </a:lnTo>
                    <a:lnTo>
                      <a:pt x="504" y="301"/>
                    </a:lnTo>
                    <a:lnTo>
                      <a:pt x="489" y="349"/>
                    </a:lnTo>
                    <a:lnTo>
                      <a:pt x="466" y="392"/>
                    </a:lnTo>
                    <a:lnTo>
                      <a:pt x="435" y="429"/>
                    </a:lnTo>
                    <a:lnTo>
                      <a:pt x="397" y="459"/>
                    </a:lnTo>
                    <a:lnTo>
                      <a:pt x="354" y="482"/>
                    </a:lnTo>
                    <a:lnTo>
                      <a:pt x="307" y="497"/>
                    </a:lnTo>
                    <a:lnTo>
                      <a:pt x="256" y="503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7" name="Freeform 692"/>
              <p:cNvSpPr>
                <a:spLocks/>
              </p:cNvSpPr>
              <p:nvPr/>
            </p:nvSpPr>
            <p:spPr bwMode="auto">
              <a:xfrm>
                <a:off x="703" y="4023"/>
                <a:ext cx="2" cy="118"/>
              </a:xfrm>
              <a:custGeom>
                <a:avLst/>
                <a:gdLst>
                  <a:gd name="T0" fmla="*/ 1 w 8"/>
                  <a:gd name="T1" fmla="*/ 23 h 589"/>
                  <a:gd name="T2" fmla="*/ 1 w 8"/>
                  <a:gd name="T3" fmla="*/ 23 h 589"/>
                  <a:gd name="T4" fmla="*/ 1 w 8"/>
                  <a:gd name="T5" fmla="*/ 23 h 589"/>
                  <a:gd name="T6" fmla="*/ 1 w 8"/>
                  <a:gd name="T7" fmla="*/ 24 h 589"/>
                  <a:gd name="T8" fmla="*/ 1 w 8"/>
                  <a:gd name="T9" fmla="*/ 24 h 589"/>
                  <a:gd name="T10" fmla="*/ 1 w 8"/>
                  <a:gd name="T11" fmla="*/ 24 h 589"/>
                  <a:gd name="T12" fmla="*/ 1 w 8"/>
                  <a:gd name="T13" fmla="*/ 24 h 589"/>
                  <a:gd name="T14" fmla="*/ 1 w 8"/>
                  <a:gd name="T15" fmla="*/ 24 h 589"/>
                  <a:gd name="T16" fmla="*/ 0 w 8"/>
                  <a:gd name="T17" fmla="*/ 24 h 589"/>
                  <a:gd name="T18" fmla="*/ 0 w 8"/>
                  <a:gd name="T19" fmla="*/ 24 h 589"/>
                  <a:gd name="T20" fmla="*/ 0 w 8"/>
                  <a:gd name="T21" fmla="*/ 24 h 589"/>
                  <a:gd name="T22" fmla="*/ 0 w 8"/>
                  <a:gd name="T23" fmla="*/ 24 h 589"/>
                  <a:gd name="T24" fmla="*/ 0 w 8"/>
                  <a:gd name="T25" fmla="*/ 24 h 589"/>
                  <a:gd name="T26" fmla="*/ 0 w 8"/>
                  <a:gd name="T27" fmla="*/ 24 h 589"/>
                  <a:gd name="T28" fmla="*/ 0 w 8"/>
                  <a:gd name="T29" fmla="*/ 24 h 589"/>
                  <a:gd name="T30" fmla="*/ 0 w 8"/>
                  <a:gd name="T31" fmla="*/ 24 h 589"/>
                  <a:gd name="T32" fmla="*/ 0 w 8"/>
                  <a:gd name="T33" fmla="*/ 24 h 589"/>
                  <a:gd name="T34" fmla="*/ 0 w 8"/>
                  <a:gd name="T35" fmla="*/ 24 h 589"/>
                  <a:gd name="T36" fmla="*/ 0 w 8"/>
                  <a:gd name="T37" fmla="*/ 23 h 589"/>
                  <a:gd name="T38" fmla="*/ 0 w 8"/>
                  <a:gd name="T39" fmla="*/ 23 h 589"/>
                  <a:gd name="T40" fmla="*/ 0 w 8"/>
                  <a:gd name="T41" fmla="*/ 23 h 589"/>
                  <a:gd name="T42" fmla="*/ 0 w 8"/>
                  <a:gd name="T43" fmla="*/ 0 h 589"/>
                  <a:gd name="T44" fmla="*/ 0 w 8"/>
                  <a:gd name="T45" fmla="*/ 0 h 589"/>
                  <a:gd name="T46" fmla="*/ 0 w 8"/>
                  <a:gd name="T47" fmla="*/ 0 h 589"/>
                  <a:gd name="T48" fmla="*/ 0 w 8"/>
                  <a:gd name="T49" fmla="*/ 0 h 589"/>
                  <a:gd name="T50" fmla="*/ 0 w 8"/>
                  <a:gd name="T51" fmla="*/ 0 h 589"/>
                  <a:gd name="T52" fmla="*/ 0 w 8"/>
                  <a:gd name="T53" fmla="*/ 0 h 589"/>
                  <a:gd name="T54" fmla="*/ 0 w 8"/>
                  <a:gd name="T55" fmla="*/ 0 h 589"/>
                  <a:gd name="T56" fmla="*/ 0 w 8"/>
                  <a:gd name="T57" fmla="*/ 0 h 589"/>
                  <a:gd name="T58" fmla="*/ 0 w 8"/>
                  <a:gd name="T59" fmla="*/ 0 h 589"/>
                  <a:gd name="T60" fmla="*/ 0 w 8"/>
                  <a:gd name="T61" fmla="*/ 0 h 589"/>
                  <a:gd name="T62" fmla="*/ 0 w 8"/>
                  <a:gd name="T63" fmla="*/ 0 h 589"/>
                  <a:gd name="T64" fmla="*/ 0 w 8"/>
                  <a:gd name="T65" fmla="*/ 0 h 589"/>
                  <a:gd name="T66" fmla="*/ 1 w 8"/>
                  <a:gd name="T67" fmla="*/ 0 h 589"/>
                  <a:gd name="T68" fmla="*/ 1 w 8"/>
                  <a:gd name="T69" fmla="*/ 0 h 589"/>
                  <a:gd name="T70" fmla="*/ 1 w 8"/>
                  <a:gd name="T71" fmla="*/ 0 h 589"/>
                  <a:gd name="T72" fmla="*/ 1 w 8"/>
                  <a:gd name="T73" fmla="*/ 0 h 589"/>
                  <a:gd name="T74" fmla="*/ 1 w 8"/>
                  <a:gd name="T75" fmla="*/ 0 h 589"/>
                  <a:gd name="T76" fmla="*/ 1 w 8"/>
                  <a:gd name="T77" fmla="*/ 0 h 589"/>
                  <a:gd name="T78" fmla="*/ 1 w 8"/>
                  <a:gd name="T79" fmla="*/ 0 h 589"/>
                  <a:gd name="T80" fmla="*/ 1 w 8"/>
                  <a:gd name="T81" fmla="*/ 23 h 5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" h="589">
                    <a:moveTo>
                      <a:pt x="8" y="586"/>
                    </a:moveTo>
                    <a:lnTo>
                      <a:pt x="8" y="586"/>
                    </a:lnTo>
                    <a:lnTo>
                      <a:pt x="8" y="587"/>
                    </a:lnTo>
                    <a:lnTo>
                      <a:pt x="8" y="588"/>
                    </a:lnTo>
                    <a:lnTo>
                      <a:pt x="7" y="589"/>
                    </a:lnTo>
                    <a:lnTo>
                      <a:pt x="5" y="589"/>
                    </a:lnTo>
                    <a:lnTo>
                      <a:pt x="4" y="589"/>
                    </a:lnTo>
                    <a:lnTo>
                      <a:pt x="3" y="589"/>
                    </a:lnTo>
                    <a:lnTo>
                      <a:pt x="2" y="589"/>
                    </a:lnTo>
                    <a:lnTo>
                      <a:pt x="0" y="588"/>
                    </a:lnTo>
                    <a:lnTo>
                      <a:pt x="0" y="587"/>
                    </a:lnTo>
                    <a:lnTo>
                      <a:pt x="0" y="58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5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8" name="Freeform 693"/>
              <p:cNvSpPr>
                <a:spLocks/>
              </p:cNvSpPr>
              <p:nvPr/>
            </p:nvSpPr>
            <p:spPr bwMode="auto">
              <a:xfrm>
                <a:off x="651" y="4023"/>
                <a:ext cx="54" cy="2"/>
              </a:xfrm>
              <a:custGeom>
                <a:avLst/>
                <a:gdLst>
                  <a:gd name="T0" fmla="*/ 11 w 271"/>
                  <a:gd name="T1" fmla="*/ 0 h 7"/>
                  <a:gd name="T2" fmla="*/ 11 w 271"/>
                  <a:gd name="T3" fmla="*/ 0 h 7"/>
                  <a:gd name="T4" fmla="*/ 11 w 271"/>
                  <a:gd name="T5" fmla="*/ 0 h 7"/>
                  <a:gd name="T6" fmla="*/ 11 w 271"/>
                  <a:gd name="T7" fmla="*/ 0 h 7"/>
                  <a:gd name="T8" fmla="*/ 11 w 271"/>
                  <a:gd name="T9" fmla="*/ 0 h 7"/>
                  <a:gd name="T10" fmla="*/ 11 w 271"/>
                  <a:gd name="T11" fmla="*/ 0 h 7"/>
                  <a:gd name="T12" fmla="*/ 11 w 271"/>
                  <a:gd name="T13" fmla="*/ 0 h 7"/>
                  <a:gd name="T14" fmla="*/ 11 w 271"/>
                  <a:gd name="T15" fmla="*/ 0 h 7"/>
                  <a:gd name="T16" fmla="*/ 11 w 271"/>
                  <a:gd name="T17" fmla="*/ 0 h 7"/>
                  <a:gd name="T18" fmla="*/ 11 w 271"/>
                  <a:gd name="T19" fmla="*/ 0 h 7"/>
                  <a:gd name="T20" fmla="*/ 11 w 271"/>
                  <a:gd name="T21" fmla="*/ 0 h 7"/>
                  <a:gd name="T22" fmla="*/ 11 w 271"/>
                  <a:gd name="T23" fmla="*/ 0 h 7"/>
                  <a:gd name="T24" fmla="*/ 11 w 271"/>
                  <a:gd name="T25" fmla="*/ 1 h 7"/>
                  <a:gd name="T26" fmla="*/ 11 w 271"/>
                  <a:gd name="T27" fmla="*/ 1 h 7"/>
                  <a:gd name="T28" fmla="*/ 11 w 271"/>
                  <a:gd name="T29" fmla="*/ 1 h 7"/>
                  <a:gd name="T30" fmla="*/ 11 w 271"/>
                  <a:gd name="T31" fmla="*/ 1 h 7"/>
                  <a:gd name="T32" fmla="*/ 11 w 271"/>
                  <a:gd name="T33" fmla="*/ 1 h 7"/>
                  <a:gd name="T34" fmla="*/ 11 w 271"/>
                  <a:gd name="T35" fmla="*/ 1 h 7"/>
                  <a:gd name="T36" fmla="*/ 11 w 271"/>
                  <a:gd name="T37" fmla="*/ 1 h 7"/>
                  <a:gd name="T38" fmla="*/ 0 w 271"/>
                  <a:gd name="T39" fmla="*/ 1 h 7"/>
                  <a:gd name="T40" fmla="*/ 0 w 271"/>
                  <a:gd name="T41" fmla="*/ 1 h 7"/>
                  <a:gd name="T42" fmla="*/ 0 w 271"/>
                  <a:gd name="T43" fmla="*/ 1 h 7"/>
                  <a:gd name="T44" fmla="*/ 0 w 271"/>
                  <a:gd name="T45" fmla="*/ 1 h 7"/>
                  <a:gd name="T46" fmla="*/ 0 w 271"/>
                  <a:gd name="T47" fmla="*/ 1 h 7"/>
                  <a:gd name="T48" fmla="*/ 0 w 271"/>
                  <a:gd name="T49" fmla="*/ 1 h 7"/>
                  <a:gd name="T50" fmla="*/ 0 w 271"/>
                  <a:gd name="T51" fmla="*/ 1 h 7"/>
                  <a:gd name="T52" fmla="*/ 0 w 271"/>
                  <a:gd name="T53" fmla="*/ 0 h 7"/>
                  <a:gd name="T54" fmla="*/ 0 w 271"/>
                  <a:gd name="T55" fmla="*/ 0 h 7"/>
                  <a:gd name="T56" fmla="*/ 0 w 271"/>
                  <a:gd name="T57" fmla="*/ 0 h 7"/>
                  <a:gd name="T58" fmla="*/ 0 w 271"/>
                  <a:gd name="T59" fmla="*/ 0 h 7"/>
                  <a:gd name="T60" fmla="*/ 0 w 271"/>
                  <a:gd name="T61" fmla="*/ 0 h 7"/>
                  <a:gd name="T62" fmla="*/ 0 w 271"/>
                  <a:gd name="T63" fmla="*/ 0 h 7"/>
                  <a:gd name="T64" fmla="*/ 0 w 271"/>
                  <a:gd name="T65" fmla="*/ 0 h 7"/>
                  <a:gd name="T66" fmla="*/ 0 w 271"/>
                  <a:gd name="T67" fmla="*/ 0 h 7"/>
                  <a:gd name="T68" fmla="*/ 0 w 271"/>
                  <a:gd name="T69" fmla="*/ 0 h 7"/>
                  <a:gd name="T70" fmla="*/ 0 w 271"/>
                  <a:gd name="T71" fmla="*/ 0 h 7"/>
                  <a:gd name="T72" fmla="*/ 0 w 271"/>
                  <a:gd name="T73" fmla="*/ 0 h 7"/>
                  <a:gd name="T74" fmla="*/ 0 w 271"/>
                  <a:gd name="T75" fmla="*/ 0 h 7"/>
                  <a:gd name="T76" fmla="*/ 11 w 271"/>
                  <a:gd name="T77" fmla="*/ 0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1" h="7">
                    <a:moveTo>
                      <a:pt x="267" y="0"/>
                    </a:moveTo>
                    <a:lnTo>
                      <a:pt x="267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1"/>
                    </a:lnTo>
                    <a:lnTo>
                      <a:pt x="271" y="2"/>
                    </a:lnTo>
                    <a:lnTo>
                      <a:pt x="271" y="3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0" y="7"/>
                    </a:lnTo>
                    <a:lnTo>
                      <a:pt x="268" y="7"/>
                    </a:lnTo>
                    <a:lnTo>
                      <a:pt x="267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9" name="Freeform 694"/>
              <p:cNvSpPr>
                <a:spLocks/>
              </p:cNvSpPr>
              <p:nvPr/>
            </p:nvSpPr>
            <p:spPr bwMode="auto">
              <a:xfrm>
                <a:off x="651" y="4023"/>
                <a:ext cx="1" cy="67"/>
              </a:xfrm>
              <a:custGeom>
                <a:avLst/>
                <a:gdLst>
                  <a:gd name="T0" fmla="*/ 0 w 7"/>
                  <a:gd name="T1" fmla="*/ 0 h 336"/>
                  <a:gd name="T2" fmla="*/ 0 w 7"/>
                  <a:gd name="T3" fmla="*/ 0 h 336"/>
                  <a:gd name="T4" fmla="*/ 0 w 7"/>
                  <a:gd name="T5" fmla="*/ 0 h 336"/>
                  <a:gd name="T6" fmla="*/ 0 w 7"/>
                  <a:gd name="T7" fmla="*/ 0 h 336"/>
                  <a:gd name="T8" fmla="*/ 0 w 7"/>
                  <a:gd name="T9" fmla="*/ 0 h 336"/>
                  <a:gd name="T10" fmla="*/ 0 w 7"/>
                  <a:gd name="T11" fmla="*/ 0 h 336"/>
                  <a:gd name="T12" fmla="*/ 0 w 7"/>
                  <a:gd name="T13" fmla="*/ 0 h 336"/>
                  <a:gd name="T14" fmla="*/ 0 w 7"/>
                  <a:gd name="T15" fmla="*/ 0 h 336"/>
                  <a:gd name="T16" fmla="*/ 0 w 7"/>
                  <a:gd name="T17" fmla="*/ 0 h 336"/>
                  <a:gd name="T18" fmla="*/ 0 w 7"/>
                  <a:gd name="T19" fmla="*/ 0 h 336"/>
                  <a:gd name="T20" fmla="*/ 0 w 7"/>
                  <a:gd name="T21" fmla="*/ 0 h 336"/>
                  <a:gd name="T22" fmla="*/ 0 w 7"/>
                  <a:gd name="T23" fmla="*/ 0 h 336"/>
                  <a:gd name="T24" fmla="*/ 0 w 7"/>
                  <a:gd name="T25" fmla="*/ 0 h 336"/>
                  <a:gd name="T26" fmla="*/ 0 w 7"/>
                  <a:gd name="T27" fmla="*/ 0 h 336"/>
                  <a:gd name="T28" fmla="*/ 0 w 7"/>
                  <a:gd name="T29" fmla="*/ 0 h 336"/>
                  <a:gd name="T30" fmla="*/ 0 w 7"/>
                  <a:gd name="T31" fmla="*/ 0 h 336"/>
                  <a:gd name="T32" fmla="*/ 0 w 7"/>
                  <a:gd name="T33" fmla="*/ 0 h 336"/>
                  <a:gd name="T34" fmla="*/ 0 w 7"/>
                  <a:gd name="T35" fmla="*/ 0 h 336"/>
                  <a:gd name="T36" fmla="*/ 0 w 7"/>
                  <a:gd name="T37" fmla="*/ 0 h 336"/>
                  <a:gd name="T38" fmla="*/ 0 w 7"/>
                  <a:gd name="T39" fmla="*/ 13 h 336"/>
                  <a:gd name="T40" fmla="*/ 0 w 7"/>
                  <a:gd name="T41" fmla="*/ 13 h 336"/>
                  <a:gd name="T42" fmla="*/ 0 w 7"/>
                  <a:gd name="T43" fmla="*/ 13 h 336"/>
                  <a:gd name="T44" fmla="*/ 0 w 7"/>
                  <a:gd name="T45" fmla="*/ 13 h 336"/>
                  <a:gd name="T46" fmla="*/ 0 w 7"/>
                  <a:gd name="T47" fmla="*/ 13 h 336"/>
                  <a:gd name="T48" fmla="*/ 0 w 7"/>
                  <a:gd name="T49" fmla="*/ 13 h 336"/>
                  <a:gd name="T50" fmla="*/ 0 w 7"/>
                  <a:gd name="T51" fmla="*/ 13 h 336"/>
                  <a:gd name="T52" fmla="*/ 0 w 7"/>
                  <a:gd name="T53" fmla="*/ 13 h 336"/>
                  <a:gd name="T54" fmla="*/ 0 w 7"/>
                  <a:gd name="T55" fmla="*/ 13 h 336"/>
                  <a:gd name="T56" fmla="*/ 0 w 7"/>
                  <a:gd name="T57" fmla="*/ 13 h 336"/>
                  <a:gd name="T58" fmla="*/ 0 w 7"/>
                  <a:gd name="T59" fmla="*/ 13 h 336"/>
                  <a:gd name="T60" fmla="*/ 0 w 7"/>
                  <a:gd name="T61" fmla="*/ 13 h 336"/>
                  <a:gd name="T62" fmla="*/ 0 w 7"/>
                  <a:gd name="T63" fmla="*/ 13 h 336"/>
                  <a:gd name="T64" fmla="*/ 0 w 7"/>
                  <a:gd name="T65" fmla="*/ 13 h 336"/>
                  <a:gd name="T66" fmla="*/ 0 w 7"/>
                  <a:gd name="T67" fmla="*/ 13 h 336"/>
                  <a:gd name="T68" fmla="*/ 0 w 7"/>
                  <a:gd name="T69" fmla="*/ 13 h 336"/>
                  <a:gd name="T70" fmla="*/ 0 w 7"/>
                  <a:gd name="T71" fmla="*/ 13 h 336"/>
                  <a:gd name="T72" fmla="*/ 0 w 7"/>
                  <a:gd name="T73" fmla="*/ 13 h 336"/>
                  <a:gd name="T74" fmla="*/ 0 w 7"/>
                  <a:gd name="T75" fmla="*/ 13 h 336"/>
                  <a:gd name="T76" fmla="*/ 0 w 7"/>
                  <a:gd name="T77" fmla="*/ 13 h 336"/>
                  <a:gd name="T78" fmla="*/ 0 w 7"/>
                  <a:gd name="T79" fmla="*/ 13 h 336"/>
                  <a:gd name="T80" fmla="*/ 0 w 7"/>
                  <a:gd name="T81" fmla="*/ 0 h 3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" h="336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32"/>
                    </a:lnTo>
                    <a:lnTo>
                      <a:pt x="7" y="333"/>
                    </a:lnTo>
                    <a:lnTo>
                      <a:pt x="7" y="334"/>
                    </a:lnTo>
                    <a:lnTo>
                      <a:pt x="6" y="336"/>
                    </a:lnTo>
                    <a:lnTo>
                      <a:pt x="5" y="336"/>
                    </a:lnTo>
                    <a:lnTo>
                      <a:pt x="3" y="336"/>
                    </a:lnTo>
                    <a:lnTo>
                      <a:pt x="2" y="336"/>
                    </a:lnTo>
                    <a:lnTo>
                      <a:pt x="1" y="336"/>
                    </a:lnTo>
                    <a:lnTo>
                      <a:pt x="0" y="334"/>
                    </a:lnTo>
                    <a:lnTo>
                      <a:pt x="0" y="333"/>
                    </a:lnTo>
                    <a:lnTo>
                      <a:pt x="0" y="33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0" name="Freeform 695"/>
              <p:cNvSpPr>
                <a:spLocks/>
              </p:cNvSpPr>
              <p:nvPr/>
            </p:nvSpPr>
            <p:spPr bwMode="auto">
              <a:xfrm>
                <a:off x="638" y="4125"/>
                <a:ext cx="30" cy="30"/>
              </a:xfrm>
              <a:custGeom>
                <a:avLst/>
                <a:gdLst>
                  <a:gd name="T0" fmla="*/ 3 w 150"/>
                  <a:gd name="T1" fmla="*/ 6 h 147"/>
                  <a:gd name="T2" fmla="*/ 2 w 150"/>
                  <a:gd name="T3" fmla="*/ 6 h 147"/>
                  <a:gd name="T4" fmla="*/ 2 w 150"/>
                  <a:gd name="T5" fmla="*/ 6 h 147"/>
                  <a:gd name="T6" fmla="*/ 1 w 150"/>
                  <a:gd name="T7" fmla="*/ 6 h 147"/>
                  <a:gd name="T8" fmla="*/ 1 w 150"/>
                  <a:gd name="T9" fmla="*/ 5 h 147"/>
                  <a:gd name="T10" fmla="*/ 0 w 150"/>
                  <a:gd name="T11" fmla="*/ 5 h 147"/>
                  <a:gd name="T12" fmla="*/ 0 w 150"/>
                  <a:gd name="T13" fmla="*/ 4 h 147"/>
                  <a:gd name="T14" fmla="*/ 0 w 150"/>
                  <a:gd name="T15" fmla="*/ 4 h 147"/>
                  <a:gd name="T16" fmla="*/ 0 w 150"/>
                  <a:gd name="T17" fmla="*/ 3 h 147"/>
                  <a:gd name="T18" fmla="*/ 0 w 150"/>
                  <a:gd name="T19" fmla="*/ 2 h 147"/>
                  <a:gd name="T20" fmla="*/ 0 w 150"/>
                  <a:gd name="T21" fmla="*/ 2 h 147"/>
                  <a:gd name="T22" fmla="*/ 0 w 150"/>
                  <a:gd name="T23" fmla="*/ 1 h 147"/>
                  <a:gd name="T24" fmla="*/ 1 w 150"/>
                  <a:gd name="T25" fmla="*/ 1 h 147"/>
                  <a:gd name="T26" fmla="*/ 1 w 150"/>
                  <a:gd name="T27" fmla="*/ 0 h 147"/>
                  <a:gd name="T28" fmla="*/ 2 w 150"/>
                  <a:gd name="T29" fmla="*/ 0 h 147"/>
                  <a:gd name="T30" fmla="*/ 2 w 150"/>
                  <a:gd name="T31" fmla="*/ 0 h 147"/>
                  <a:gd name="T32" fmla="*/ 3 w 150"/>
                  <a:gd name="T33" fmla="*/ 0 h 147"/>
                  <a:gd name="T34" fmla="*/ 4 w 150"/>
                  <a:gd name="T35" fmla="*/ 0 h 147"/>
                  <a:gd name="T36" fmla="*/ 4 w 150"/>
                  <a:gd name="T37" fmla="*/ 0 h 147"/>
                  <a:gd name="T38" fmla="*/ 5 w 150"/>
                  <a:gd name="T39" fmla="*/ 0 h 147"/>
                  <a:gd name="T40" fmla="*/ 5 w 150"/>
                  <a:gd name="T41" fmla="*/ 1 h 147"/>
                  <a:gd name="T42" fmla="*/ 5 w 150"/>
                  <a:gd name="T43" fmla="*/ 1 h 147"/>
                  <a:gd name="T44" fmla="*/ 6 w 150"/>
                  <a:gd name="T45" fmla="*/ 2 h 147"/>
                  <a:gd name="T46" fmla="*/ 6 w 150"/>
                  <a:gd name="T47" fmla="*/ 2 h 147"/>
                  <a:gd name="T48" fmla="*/ 6 w 150"/>
                  <a:gd name="T49" fmla="*/ 3 h 147"/>
                  <a:gd name="T50" fmla="*/ 6 w 150"/>
                  <a:gd name="T51" fmla="*/ 4 h 147"/>
                  <a:gd name="T52" fmla="*/ 6 w 150"/>
                  <a:gd name="T53" fmla="*/ 4 h 147"/>
                  <a:gd name="T54" fmla="*/ 5 w 150"/>
                  <a:gd name="T55" fmla="*/ 5 h 147"/>
                  <a:gd name="T56" fmla="*/ 5 w 150"/>
                  <a:gd name="T57" fmla="*/ 5 h 147"/>
                  <a:gd name="T58" fmla="*/ 5 w 150"/>
                  <a:gd name="T59" fmla="*/ 6 h 147"/>
                  <a:gd name="T60" fmla="*/ 4 w 150"/>
                  <a:gd name="T61" fmla="*/ 6 h 147"/>
                  <a:gd name="T62" fmla="*/ 4 w 150"/>
                  <a:gd name="T63" fmla="*/ 6 h 147"/>
                  <a:gd name="T64" fmla="*/ 3 w 150"/>
                  <a:gd name="T65" fmla="*/ 6 h 1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0" h="147">
                    <a:moveTo>
                      <a:pt x="75" y="147"/>
                    </a:moveTo>
                    <a:lnTo>
                      <a:pt x="59" y="145"/>
                    </a:lnTo>
                    <a:lnTo>
                      <a:pt x="45" y="141"/>
                    </a:lnTo>
                    <a:lnTo>
                      <a:pt x="32" y="134"/>
                    </a:lnTo>
                    <a:lnTo>
                      <a:pt x="20" y="125"/>
                    </a:lnTo>
                    <a:lnTo>
                      <a:pt x="12" y="114"/>
                    </a:lnTo>
                    <a:lnTo>
                      <a:pt x="5" y="101"/>
                    </a:lnTo>
                    <a:lnTo>
                      <a:pt x="1" y="88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5" y="44"/>
                    </a:lnTo>
                    <a:lnTo>
                      <a:pt x="12" y="31"/>
                    </a:lnTo>
                    <a:lnTo>
                      <a:pt x="20" y="20"/>
                    </a:lnTo>
                    <a:lnTo>
                      <a:pt x="32" y="12"/>
                    </a:lnTo>
                    <a:lnTo>
                      <a:pt x="45" y="4"/>
                    </a:lnTo>
                    <a:lnTo>
                      <a:pt x="59" y="1"/>
                    </a:lnTo>
                    <a:lnTo>
                      <a:pt x="75" y="0"/>
                    </a:lnTo>
                    <a:lnTo>
                      <a:pt x="89" y="1"/>
                    </a:lnTo>
                    <a:lnTo>
                      <a:pt x="104" y="4"/>
                    </a:lnTo>
                    <a:lnTo>
                      <a:pt x="116" y="12"/>
                    </a:lnTo>
                    <a:lnTo>
                      <a:pt x="127" y="20"/>
                    </a:lnTo>
                    <a:lnTo>
                      <a:pt x="137" y="31"/>
                    </a:lnTo>
                    <a:lnTo>
                      <a:pt x="144" y="44"/>
                    </a:lnTo>
                    <a:lnTo>
                      <a:pt x="147" y="58"/>
                    </a:lnTo>
                    <a:lnTo>
                      <a:pt x="150" y="73"/>
                    </a:lnTo>
                    <a:lnTo>
                      <a:pt x="147" y="88"/>
                    </a:lnTo>
                    <a:lnTo>
                      <a:pt x="144" y="101"/>
                    </a:lnTo>
                    <a:lnTo>
                      <a:pt x="137" y="114"/>
                    </a:lnTo>
                    <a:lnTo>
                      <a:pt x="127" y="125"/>
                    </a:lnTo>
                    <a:lnTo>
                      <a:pt x="116" y="134"/>
                    </a:lnTo>
                    <a:lnTo>
                      <a:pt x="104" y="141"/>
                    </a:lnTo>
                    <a:lnTo>
                      <a:pt x="89" y="145"/>
                    </a:lnTo>
                    <a:lnTo>
                      <a:pt x="75" y="147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1" name="Freeform 696"/>
              <p:cNvSpPr>
                <a:spLocks/>
              </p:cNvSpPr>
              <p:nvPr/>
            </p:nvSpPr>
            <p:spPr bwMode="auto">
              <a:xfrm>
                <a:off x="639" y="4126"/>
                <a:ext cx="28" cy="28"/>
              </a:xfrm>
              <a:custGeom>
                <a:avLst/>
                <a:gdLst>
                  <a:gd name="T0" fmla="*/ 3 w 143"/>
                  <a:gd name="T1" fmla="*/ 5 h 143"/>
                  <a:gd name="T2" fmla="*/ 2 w 143"/>
                  <a:gd name="T3" fmla="*/ 5 h 143"/>
                  <a:gd name="T4" fmla="*/ 2 w 143"/>
                  <a:gd name="T5" fmla="*/ 5 h 143"/>
                  <a:gd name="T6" fmla="*/ 1 w 143"/>
                  <a:gd name="T7" fmla="*/ 5 h 143"/>
                  <a:gd name="T8" fmla="*/ 1 w 143"/>
                  <a:gd name="T9" fmla="*/ 5 h 143"/>
                  <a:gd name="T10" fmla="*/ 0 w 143"/>
                  <a:gd name="T11" fmla="*/ 4 h 143"/>
                  <a:gd name="T12" fmla="*/ 0 w 143"/>
                  <a:gd name="T13" fmla="*/ 4 h 143"/>
                  <a:gd name="T14" fmla="*/ 0 w 143"/>
                  <a:gd name="T15" fmla="*/ 3 h 143"/>
                  <a:gd name="T16" fmla="*/ 0 w 143"/>
                  <a:gd name="T17" fmla="*/ 3 h 143"/>
                  <a:gd name="T18" fmla="*/ 0 w 143"/>
                  <a:gd name="T19" fmla="*/ 2 h 143"/>
                  <a:gd name="T20" fmla="*/ 0 w 143"/>
                  <a:gd name="T21" fmla="*/ 2 h 143"/>
                  <a:gd name="T22" fmla="*/ 0 w 143"/>
                  <a:gd name="T23" fmla="*/ 1 h 143"/>
                  <a:gd name="T24" fmla="*/ 1 w 143"/>
                  <a:gd name="T25" fmla="*/ 1 h 143"/>
                  <a:gd name="T26" fmla="*/ 1 w 143"/>
                  <a:gd name="T27" fmla="*/ 0 h 143"/>
                  <a:gd name="T28" fmla="*/ 2 w 143"/>
                  <a:gd name="T29" fmla="*/ 0 h 143"/>
                  <a:gd name="T30" fmla="*/ 2 w 143"/>
                  <a:gd name="T31" fmla="*/ 0 h 143"/>
                  <a:gd name="T32" fmla="*/ 3 w 143"/>
                  <a:gd name="T33" fmla="*/ 0 h 143"/>
                  <a:gd name="T34" fmla="*/ 3 w 143"/>
                  <a:gd name="T35" fmla="*/ 0 h 143"/>
                  <a:gd name="T36" fmla="*/ 4 w 143"/>
                  <a:gd name="T37" fmla="*/ 0 h 143"/>
                  <a:gd name="T38" fmla="*/ 4 w 143"/>
                  <a:gd name="T39" fmla="*/ 0 h 143"/>
                  <a:gd name="T40" fmla="*/ 5 w 143"/>
                  <a:gd name="T41" fmla="*/ 1 h 143"/>
                  <a:gd name="T42" fmla="*/ 5 w 143"/>
                  <a:gd name="T43" fmla="*/ 1 h 143"/>
                  <a:gd name="T44" fmla="*/ 5 w 143"/>
                  <a:gd name="T45" fmla="*/ 2 h 143"/>
                  <a:gd name="T46" fmla="*/ 5 w 143"/>
                  <a:gd name="T47" fmla="*/ 2 h 143"/>
                  <a:gd name="T48" fmla="*/ 5 w 143"/>
                  <a:gd name="T49" fmla="*/ 3 h 143"/>
                  <a:gd name="T50" fmla="*/ 5 w 143"/>
                  <a:gd name="T51" fmla="*/ 3 h 143"/>
                  <a:gd name="T52" fmla="*/ 5 w 143"/>
                  <a:gd name="T53" fmla="*/ 4 h 143"/>
                  <a:gd name="T54" fmla="*/ 5 w 143"/>
                  <a:gd name="T55" fmla="*/ 4 h 143"/>
                  <a:gd name="T56" fmla="*/ 5 w 143"/>
                  <a:gd name="T57" fmla="*/ 5 h 143"/>
                  <a:gd name="T58" fmla="*/ 4 w 143"/>
                  <a:gd name="T59" fmla="*/ 5 h 143"/>
                  <a:gd name="T60" fmla="*/ 4 w 143"/>
                  <a:gd name="T61" fmla="*/ 5 h 143"/>
                  <a:gd name="T62" fmla="*/ 3 w 143"/>
                  <a:gd name="T63" fmla="*/ 5 h 143"/>
                  <a:gd name="T64" fmla="*/ 3 w 143"/>
                  <a:gd name="T65" fmla="*/ 5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3" h="143">
                    <a:moveTo>
                      <a:pt x="72" y="143"/>
                    </a:moveTo>
                    <a:lnTo>
                      <a:pt x="56" y="140"/>
                    </a:lnTo>
                    <a:lnTo>
                      <a:pt x="43" y="137"/>
                    </a:lnTo>
                    <a:lnTo>
                      <a:pt x="31" y="129"/>
                    </a:lnTo>
                    <a:lnTo>
                      <a:pt x="21" y="121"/>
                    </a:lnTo>
                    <a:lnTo>
                      <a:pt x="11" y="110"/>
                    </a:lnTo>
                    <a:lnTo>
                      <a:pt x="5" y="98"/>
                    </a:lnTo>
                    <a:lnTo>
                      <a:pt x="2" y="85"/>
                    </a:lnTo>
                    <a:lnTo>
                      <a:pt x="0" y="71"/>
                    </a:lnTo>
                    <a:lnTo>
                      <a:pt x="2" y="56"/>
                    </a:lnTo>
                    <a:lnTo>
                      <a:pt x="5" y="42"/>
                    </a:lnTo>
                    <a:lnTo>
                      <a:pt x="11" y="30"/>
                    </a:lnTo>
                    <a:lnTo>
                      <a:pt x="21" y="21"/>
                    </a:lnTo>
                    <a:lnTo>
                      <a:pt x="31" y="11"/>
                    </a:lnTo>
                    <a:lnTo>
                      <a:pt x="43" y="5"/>
                    </a:lnTo>
                    <a:lnTo>
                      <a:pt x="56" y="1"/>
                    </a:lnTo>
                    <a:lnTo>
                      <a:pt x="72" y="0"/>
                    </a:lnTo>
                    <a:lnTo>
                      <a:pt x="85" y="1"/>
                    </a:lnTo>
                    <a:lnTo>
                      <a:pt x="98" y="5"/>
                    </a:lnTo>
                    <a:lnTo>
                      <a:pt x="111" y="11"/>
                    </a:lnTo>
                    <a:lnTo>
                      <a:pt x="121" y="21"/>
                    </a:lnTo>
                    <a:lnTo>
                      <a:pt x="130" y="30"/>
                    </a:lnTo>
                    <a:lnTo>
                      <a:pt x="137" y="42"/>
                    </a:lnTo>
                    <a:lnTo>
                      <a:pt x="141" y="56"/>
                    </a:lnTo>
                    <a:lnTo>
                      <a:pt x="143" y="71"/>
                    </a:lnTo>
                    <a:lnTo>
                      <a:pt x="141" y="85"/>
                    </a:lnTo>
                    <a:lnTo>
                      <a:pt x="137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1" y="129"/>
                    </a:lnTo>
                    <a:lnTo>
                      <a:pt x="98" y="137"/>
                    </a:lnTo>
                    <a:lnTo>
                      <a:pt x="85" y="140"/>
                    </a:lnTo>
                    <a:lnTo>
                      <a:pt x="72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2" name="Rectangle 697"/>
              <p:cNvSpPr>
                <a:spLocks noChangeArrowheads="1"/>
              </p:cNvSpPr>
              <p:nvPr/>
            </p:nvSpPr>
            <p:spPr bwMode="auto">
              <a:xfrm>
                <a:off x="2918" y="3683"/>
                <a:ext cx="272" cy="2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023" name="Freeform 698"/>
              <p:cNvSpPr>
                <a:spLocks/>
              </p:cNvSpPr>
              <p:nvPr/>
            </p:nvSpPr>
            <p:spPr bwMode="auto">
              <a:xfrm>
                <a:off x="1279" y="2935"/>
                <a:ext cx="4" cy="13"/>
              </a:xfrm>
              <a:custGeom>
                <a:avLst/>
                <a:gdLst>
                  <a:gd name="T0" fmla="*/ 1 w 21"/>
                  <a:gd name="T1" fmla="*/ 2 h 66"/>
                  <a:gd name="T2" fmla="*/ 1 w 21"/>
                  <a:gd name="T3" fmla="*/ 2 h 66"/>
                  <a:gd name="T4" fmla="*/ 1 w 21"/>
                  <a:gd name="T5" fmla="*/ 2 h 66"/>
                  <a:gd name="T6" fmla="*/ 1 w 21"/>
                  <a:gd name="T7" fmla="*/ 2 h 66"/>
                  <a:gd name="T8" fmla="*/ 1 w 21"/>
                  <a:gd name="T9" fmla="*/ 2 h 66"/>
                  <a:gd name="T10" fmla="*/ 1 w 21"/>
                  <a:gd name="T11" fmla="*/ 2 h 66"/>
                  <a:gd name="T12" fmla="*/ 1 w 21"/>
                  <a:gd name="T13" fmla="*/ 2 h 66"/>
                  <a:gd name="T14" fmla="*/ 1 w 21"/>
                  <a:gd name="T15" fmla="*/ 3 h 66"/>
                  <a:gd name="T16" fmla="*/ 0 w 21"/>
                  <a:gd name="T17" fmla="*/ 3 h 66"/>
                  <a:gd name="T18" fmla="*/ 0 w 21"/>
                  <a:gd name="T19" fmla="*/ 3 h 66"/>
                  <a:gd name="T20" fmla="*/ 0 w 21"/>
                  <a:gd name="T21" fmla="*/ 3 h 66"/>
                  <a:gd name="T22" fmla="*/ 0 w 21"/>
                  <a:gd name="T23" fmla="*/ 3 h 66"/>
                  <a:gd name="T24" fmla="*/ 0 w 21"/>
                  <a:gd name="T25" fmla="*/ 3 h 66"/>
                  <a:gd name="T26" fmla="*/ 0 w 21"/>
                  <a:gd name="T27" fmla="*/ 3 h 66"/>
                  <a:gd name="T28" fmla="*/ 0 w 21"/>
                  <a:gd name="T29" fmla="*/ 2 h 66"/>
                  <a:gd name="T30" fmla="*/ 0 w 21"/>
                  <a:gd name="T31" fmla="*/ 2 h 66"/>
                  <a:gd name="T32" fmla="*/ 0 w 21"/>
                  <a:gd name="T33" fmla="*/ 2 h 66"/>
                  <a:gd name="T34" fmla="*/ 0 w 21"/>
                  <a:gd name="T35" fmla="*/ 2 h 66"/>
                  <a:gd name="T36" fmla="*/ 0 w 21"/>
                  <a:gd name="T37" fmla="*/ 2 h 66"/>
                  <a:gd name="T38" fmla="*/ 0 w 21"/>
                  <a:gd name="T39" fmla="*/ 2 h 66"/>
                  <a:gd name="T40" fmla="*/ 0 w 21"/>
                  <a:gd name="T41" fmla="*/ 2 h 66"/>
                  <a:gd name="T42" fmla="*/ 0 w 21"/>
                  <a:gd name="T43" fmla="*/ 0 h 66"/>
                  <a:gd name="T44" fmla="*/ 0 w 21"/>
                  <a:gd name="T45" fmla="*/ 0 h 66"/>
                  <a:gd name="T46" fmla="*/ 0 w 21"/>
                  <a:gd name="T47" fmla="*/ 0 h 66"/>
                  <a:gd name="T48" fmla="*/ 0 w 21"/>
                  <a:gd name="T49" fmla="*/ 0 h 66"/>
                  <a:gd name="T50" fmla="*/ 0 w 21"/>
                  <a:gd name="T51" fmla="*/ 0 h 66"/>
                  <a:gd name="T52" fmla="*/ 0 w 21"/>
                  <a:gd name="T53" fmla="*/ 0 h 66"/>
                  <a:gd name="T54" fmla="*/ 0 w 21"/>
                  <a:gd name="T55" fmla="*/ 0 h 66"/>
                  <a:gd name="T56" fmla="*/ 0 w 21"/>
                  <a:gd name="T57" fmla="*/ 0 h 66"/>
                  <a:gd name="T58" fmla="*/ 0 w 21"/>
                  <a:gd name="T59" fmla="*/ 0 h 66"/>
                  <a:gd name="T60" fmla="*/ 0 w 21"/>
                  <a:gd name="T61" fmla="*/ 0 h 66"/>
                  <a:gd name="T62" fmla="*/ 0 w 21"/>
                  <a:gd name="T63" fmla="*/ 0 h 66"/>
                  <a:gd name="T64" fmla="*/ 1 w 21"/>
                  <a:gd name="T65" fmla="*/ 0 h 66"/>
                  <a:gd name="T66" fmla="*/ 1 w 21"/>
                  <a:gd name="T67" fmla="*/ 0 h 66"/>
                  <a:gd name="T68" fmla="*/ 1 w 21"/>
                  <a:gd name="T69" fmla="*/ 0 h 66"/>
                  <a:gd name="T70" fmla="*/ 1 w 21"/>
                  <a:gd name="T71" fmla="*/ 0 h 66"/>
                  <a:gd name="T72" fmla="*/ 1 w 21"/>
                  <a:gd name="T73" fmla="*/ 0 h 66"/>
                  <a:gd name="T74" fmla="*/ 1 w 21"/>
                  <a:gd name="T75" fmla="*/ 0 h 66"/>
                  <a:gd name="T76" fmla="*/ 1 w 21"/>
                  <a:gd name="T77" fmla="*/ 0 h 66"/>
                  <a:gd name="T78" fmla="*/ 1 w 21"/>
                  <a:gd name="T79" fmla="*/ 0 h 66"/>
                  <a:gd name="T80" fmla="*/ 1 w 21"/>
                  <a:gd name="T81" fmla="*/ 2 h 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66">
                    <a:moveTo>
                      <a:pt x="20" y="56"/>
                    </a:moveTo>
                    <a:lnTo>
                      <a:pt x="20" y="56"/>
                    </a:lnTo>
                    <a:lnTo>
                      <a:pt x="20" y="57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17" y="62"/>
                    </a:lnTo>
                    <a:lnTo>
                      <a:pt x="16" y="63"/>
                    </a:lnTo>
                    <a:lnTo>
                      <a:pt x="15" y="64"/>
                    </a:lnTo>
                    <a:lnTo>
                      <a:pt x="13" y="66"/>
                    </a:lnTo>
                    <a:lnTo>
                      <a:pt x="11" y="66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6" y="64"/>
                    </a:lnTo>
                    <a:lnTo>
                      <a:pt x="5" y="64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2" y="61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" name="Freeform 699"/>
              <p:cNvSpPr>
                <a:spLocks/>
              </p:cNvSpPr>
              <p:nvPr/>
            </p:nvSpPr>
            <p:spPr bwMode="auto">
              <a:xfrm>
                <a:off x="1280" y="2926"/>
                <a:ext cx="4" cy="13"/>
              </a:xfrm>
              <a:custGeom>
                <a:avLst/>
                <a:gdLst>
                  <a:gd name="T0" fmla="*/ 1 w 21"/>
                  <a:gd name="T1" fmla="*/ 2 h 67"/>
                  <a:gd name="T2" fmla="*/ 1 w 21"/>
                  <a:gd name="T3" fmla="*/ 2 h 67"/>
                  <a:gd name="T4" fmla="*/ 1 w 21"/>
                  <a:gd name="T5" fmla="*/ 2 h 67"/>
                  <a:gd name="T6" fmla="*/ 1 w 21"/>
                  <a:gd name="T7" fmla="*/ 2 h 67"/>
                  <a:gd name="T8" fmla="*/ 1 w 21"/>
                  <a:gd name="T9" fmla="*/ 2 h 67"/>
                  <a:gd name="T10" fmla="*/ 1 w 21"/>
                  <a:gd name="T11" fmla="*/ 2 h 67"/>
                  <a:gd name="T12" fmla="*/ 0 w 21"/>
                  <a:gd name="T13" fmla="*/ 3 h 67"/>
                  <a:gd name="T14" fmla="*/ 0 w 21"/>
                  <a:gd name="T15" fmla="*/ 3 h 67"/>
                  <a:gd name="T16" fmla="*/ 0 w 21"/>
                  <a:gd name="T17" fmla="*/ 3 h 67"/>
                  <a:gd name="T18" fmla="*/ 0 w 21"/>
                  <a:gd name="T19" fmla="*/ 3 h 67"/>
                  <a:gd name="T20" fmla="*/ 0 w 21"/>
                  <a:gd name="T21" fmla="*/ 3 h 67"/>
                  <a:gd name="T22" fmla="*/ 0 w 21"/>
                  <a:gd name="T23" fmla="*/ 3 h 67"/>
                  <a:gd name="T24" fmla="*/ 0 w 21"/>
                  <a:gd name="T25" fmla="*/ 3 h 67"/>
                  <a:gd name="T26" fmla="*/ 0 w 21"/>
                  <a:gd name="T27" fmla="*/ 2 h 67"/>
                  <a:gd name="T28" fmla="*/ 0 w 21"/>
                  <a:gd name="T29" fmla="*/ 2 h 67"/>
                  <a:gd name="T30" fmla="*/ 0 w 21"/>
                  <a:gd name="T31" fmla="*/ 2 h 67"/>
                  <a:gd name="T32" fmla="*/ 0 w 21"/>
                  <a:gd name="T33" fmla="*/ 2 h 67"/>
                  <a:gd name="T34" fmla="*/ 0 w 21"/>
                  <a:gd name="T35" fmla="*/ 2 h 67"/>
                  <a:gd name="T36" fmla="*/ 0 w 21"/>
                  <a:gd name="T37" fmla="*/ 2 h 67"/>
                  <a:gd name="T38" fmla="*/ 0 w 21"/>
                  <a:gd name="T39" fmla="*/ 0 h 67"/>
                  <a:gd name="T40" fmla="*/ 0 w 21"/>
                  <a:gd name="T41" fmla="*/ 0 h 67"/>
                  <a:gd name="T42" fmla="*/ 0 w 21"/>
                  <a:gd name="T43" fmla="*/ 0 h 67"/>
                  <a:gd name="T44" fmla="*/ 0 w 21"/>
                  <a:gd name="T45" fmla="*/ 0 h 67"/>
                  <a:gd name="T46" fmla="*/ 0 w 21"/>
                  <a:gd name="T47" fmla="*/ 0 h 67"/>
                  <a:gd name="T48" fmla="*/ 0 w 21"/>
                  <a:gd name="T49" fmla="*/ 0 h 67"/>
                  <a:gd name="T50" fmla="*/ 0 w 21"/>
                  <a:gd name="T51" fmla="*/ 0 h 67"/>
                  <a:gd name="T52" fmla="*/ 0 w 21"/>
                  <a:gd name="T53" fmla="*/ 0 h 67"/>
                  <a:gd name="T54" fmla="*/ 0 w 21"/>
                  <a:gd name="T55" fmla="*/ 0 h 67"/>
                  <a:gd name="T56" fmla="*/ 0 w 21"/>
                  <a:gd name="T57" fmla="*/ 0 h 67"/>
                  <a:gd name="T58" fmla="*/ 0 w 21"/>
                  <a:gd name="T59" fmla="*/ 0 h 67"/>
                  <a:gd name="T60" fmla="*/ 1 w 21"/>
                  <a:gd name="T61" fmla="*/ 0 h 67"/>
                  <a:gd name="T62" fmla="*/ 1 w 21"/>
                  <a:gd name="T63" fmla="*/ 0 h 67"/>
                  <a:gd name="T64" fmla="*/ 1 w 21"/>
                  <a:gd name="T65" fmla="*/ 0 h 67"/>
                  <a:gd name="T66" fmla="*/ 1 w 21"/>
                  <a:gd name="T67" fmla="*/ 0 h 67"/>
                  <a:gd name="T68" fmla="*/ 1 w 21"/>
                  <a:gd name="T69" fmla="*/ 0 h 67"/>
                  <a:gd name="T70" fmla="*/ 1 w 21"/>
                  <a:gd name="T71" fmla="*/ 0 h 67"/>
                  <a:gd name="T72" fmla="*/ 1 w 21"/>
                  <a:gd name="T73" fmla="*/ 0 h 67"/>
                  <a:gd name="T74" fmla="*/ 1 w 21"/>
                  <a:gd name="T75" fmla="*/ 0 h 67"/>
                  <a:gd name="T76" fmla="*/ 1 w 21"/>
                  <a:gd name="T77" fmla="*/ 2 h 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" h="67">
                    <a:moveTo>
                      <a:pt x="19" y="57"/>
                    </a:moveTo>
                    <a:lnTo>
                      <a:pt x="19" y="58"/>
                    </a:lnTo>
                    <a:lnTo>
                      <a:pt x="18" y="61"/>
                    </a:lnTo>
                    <a:lnTo>
                      <a:pt x="18" y="62"/>
                    </a:lnTo>
                    <a:lnTo>
                      <a:pt x="17" y="63"/>
                    </a:lnTo>
                    <a:lnTo>
                      <a:pt x="15" y="64"/>
                    </a:lnTo>
                    <a:lnTo>
                      <a:pt x="13" y="66"/>
                    </a:lnTo>
                    <a:lnTo>
                      <a:pt x="12" y="67"/>
                    </a:lnTo>
                    <a:lnTo>
                      <a:pt x="11" y="67"/>
                    </a:lnTo>
                    <a:lnTo>
                      <a:pt x="9" y="67"/>
                    </a:lnTo>
                    <a:lnTo>
                      <a:pt x="8" y="67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1" y="61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" name="Freeform 700"/>
              <p:cNvSpPr>
                <a:spLocks/>
              </p:cNvSpPr>
              <p:nvPr/>
            </p:nvSpPr>
            <p:spPr bwMode="auto">
              <a:xfrm>
                <a:off x="1280" y="2916"/>
                <a:ext cx="5" cy="14"/>
              </a:xfrm>
              <a:custGeom>
                <a:avLst/>
                <a:gdLst>
                  <a:gd name="T0" fmla="*/ 1 w 25"/>
                  <a:gd name="T1" fmla="*/ 3 h 67"/>
                  <a:gd name="T2" fmla="*/ 1 w 25"/>
                  <a:gd name="T3" fmla="*/ 3 h 67"/>
                  <a:gd name="T4" fmla="*/ 1 w 25"/>
                  <a:gd name="T5" fmla="*/ 3 h 67"/>
                  <a:gd name="T6" fmla="*/ 1 w 25"/>
                  <a:gd name="T7" fmla="*/ 3 h 67"/>
                  <a:gd name="T8" fmla="*/ 1 w 25"/>
                  <a:gd name="T9" fmla="*/ 3 h 67"/>
                  <a:gd name="T10" fmla="*/ 1 w 25"/>
                  <a:gd name="T11" fmla="*/ 3 h 67"/>
                  <a:gd name="T12" fmla="*/ 1 w 25"/>
                  <a:gd name="T13" fmla="*/ 3 h 67"/>
                  <a:gd name="T14" fmla="*/ 0 w 25"/>
                  <a:gd name="T15" fmla="*/ 3 h 67"/>
                  <a:gd name="T16" fmla="*/ 0 w 25"/>
                  <a:gd name="T17" fmla="*/ 3 h 67"/>
                  <a:gd name="T18" fmla="*/ 0 w 25"/>
                  <a:gd name="T19" fmla="*/ 3 h 67"/>
                  <a:gd name="T20" fmla="*/ 0 w 25"/>
                  <a:gd name="T21" fmla="*/ 3 h 67"/>
                  <a:gd name="T22" fmla="*/ 0 w 25"/>
                  <a:gd name="T23" fmla="*/ 3 h 67"/>
                  <a:gd name="T24" fmla="*/ 0 w 25"/>
                  <a:gd name="T25" fmla="*/ 3 h 67"/>
                  <a:gd name="T26" fmla="*/ 0 w 25"/>
                  <a:gd name="T27" fmla="*/ 3 h 67"/>
                  <a:gd name="T28" fmla="*/ 0 w 25"/>
                  <a:gd name="T29" fmla="*/ 3 h 67"/>
                  <a:gd name="T30" fmla="*/ 0 w 25"/>
                  <a:gd name="T31" fmla="*/ 3 h 67"/>
                  <a:gd name="T32" fmla="*/ 0 w 25"/>
                  <a:gd name="T33" fmla="*/ 3 h 67"/>
                  <a:gd name="T34" fmla="*/ 0 w 25"/>
                  <a:gd name="T35" fmla="*/ 3 h 67"/>
                  <a:gd name="T36" fmla="*/ 0 w 25"/>
                  <a:gd name="T37" fmla="*/ 3 h 67"/>
                  <a:gd name="T38" fmla="*/ 0 w 25"/>
                  <a:gd name="T39" fmla="*/ 0 h 67"/>
                  <a:gd name="T40" fmla="*/ 0 w 25"/>
                  <a:gd name="T41" fmla="*/ 0 h 67"/>
                  <a:gd name="T42" fmla="*/ 0 w 25"/>
                  <a:gd name="T43" fmla="*/ 0 h 67"/>
                  <a:gd name="T44" fmla="*/ 0 w 25"/>
                  <a:gd name="T45" fmla="*/ 0 h 67"/>
                  <a:gd name="T46" fmla="*/ 0 w 25"/>
                  <a:gd name="T47" fmla="*/ 0 h 67"/>
                  <a:gd name="T48" fmla="*/ 0 w 25"/>
                  <a:gd name="T49" fmla="*/ 0 h 67"/>
                  <a:gd name="T50" fmla="*/ 0 w 25"/>
                  <a:gd name="T51" fmla="*/ 0 h 67"/>
                  <a:gd name="T52" fmla="*/ 1 w 25"/>
                  <a:gd name="T53" fmla="*/ 0 h 67"/>
                  <a:gd name="T54" fmla="*/ 1 w 25"/>
                  <a:gd name="T55" fmla="*/ 0 h 67"/>
                  <a:gd name="T56" fmla="*/ 1 w 25"/>
                  <a:gd name="T57" fmla="*/ 0 h 67"/>
                  <a:gd name="T58" fmla="*/ 1 w 25"/>
                  <a:gd name="T59" fmla="*/ 0 h 67"/>
                  <a:gd name="T60" fmla="*/ 1 w 25"/>
                  <a:gd name="T61" fmla="*/ 0 h 67"/>
                  <a:gd name="T62" fmla="*/ 1 w 25"/>
                  <a:gd name="T63" fmla="*/ 0 h 67"/>
                  <a:gd name="T64" fmla="*/ 1 w 25"/>
                  <a:gd name="T65" fmla="*/ 0 h 67"/>
                  <a:gd name="T66" fmla="*/ 1 w 25"/>
                  <a:gd name="T67" fmla="*/ 0 h 67"/>
                  <a:gd name="T68" fmla="*/ 1 w 25"/>
                  <a:gd name="T69" fmla="*/ 0 h 67"/>
                  <a:gd name="T70" fmla="*/ 1 w 25"/>
                  <a:gd name="T71" fmla="*/ 0 h 67"/>
                  <a:gd name="T72" fmla="*/ 1 w 25"/>
                  <a:gd name="T73" fmla="*/ 0 h 67"/>
                  <a:gd name="T74" fmla="*/ 1 w 25"/>
                  <a:gd name="T75" fmla="*/ 0 h 67"/>
                  <a:gd name="T76" fmla="*/ 1 w 25"/>
                  <a:gd name="T77" fmla="*/ 3 h 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67">
                    <a:moveTo>
                      <a:pt x="19" y="58"/>
                    </a:moveTo>
                    <a:lnTo>
                      <a:pt x="19" y="59"/>
                    </a:lnTo>
                    <a:lnTo>
                      <a:pt x="18" y="61"/>
                    </a:lnTo>
                    <a:lnTo>
                      <a:pt x="17" y="63"/>
                    </a:lnTo>
                    <a:lnTo>
                      <a:pt x="16" y="64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1" y="67"/>
                    </a:lnTo>
                    <a:lnTo>
                      <a:pt x="10" y="67"/>
                    </a:lnTo>
                    <a:lnTo>
                      <a:pt x="9" y="67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1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" name="Freeform 701"/>
              <p:cNvSpPr>
                <a:spLocks/>
              </p:cNvSpPr>
              <p:nvPr/>
            </p:nvSpPr>
            <p:spPr bwMode="auto">
              <a:xfrm>
                <a:off x="1281" y="2907"/>
                <a:ext cx="6" cy="13"/>
              </a:xfrm>
              <a:custGeom>
                <a:avLst/>
                <a:gdLst>
                  <a:gd name="T0" fmla="*/ 1 w 28"/>
                  <a:gd name="T1" fmla="*/ 2 h 65"/>
                  <a:gd name="T2" fmla="*/ 1 w 28"/>
                  <a:gd name="T3" fmla="*/ 2 h 65"/>
                  <a:gd name="T4" fmla="*/ 1 w 28"/>
                  <a:gd name="T5" fmla="*/ 2 h 65"/>
                  <a:gd name="T6" fmla="*/ 1 w 28"/>
                  <a:gd name="T7" fmla="*/ 2 h 65"/>
                  <a:gd name="T8" fmla="*/ 1 w 28"/>
                  <a:gd name="T9" fmla="*/ 3 h 65"/>
                  <a:gd name="T10" fmla="*/ 1 w 28"/>
                  <a:gd name="T11" fmla="*/ 3 h 65"/>
                  <a:gd name="T12" fmla="*/ 1 w 28"/>
                  <a:gd name="T13" fmla="*/ 3 h 65"/>
                  <a:gd name="T14" fmla="*/ 0 w 28"/>
                  <a:gd name="T15" fmla="*/ 3 h 65"/>
                  <a:gd name="T16" fmla="*/ 0 w 28"/>
                  <a:gd name="T17" fmla="*/ 3 h 65"/>
                  <a:gd name="T18" fmla="*/ 0 w 28"/>
                  <a:gd name="T19" fmla="*/ 3 h 65"/>
                  <a:gd name="T20" fmla="*/ 0 w 28"/>
                  <a:gd name="T21" fmla="*/ 3 h 65"/>
                  <a:gd name="T22" fmla="*/ 0 w 28"/>
                  <a:gd name="T23" fmla="*/ 3 h 65"/>
                  <a:gd name="T24" fmla="*/ 0 w 28"/>
                  <a:gd name="T25" fmla="*/ 3 h 65"/>
                  <a:gd name="T26" fmla="*/ 0 w 28"/>
                  <a:gd name="T27" fmla="*/ 2 h 65"/>
                  <a:gd name="T28" fmla="*/ 0 w 28"/>
                  <a:gd name="T29" fmla="*/ 2 h 65"/>
                  <a:gd name="T30" fmla="*/ 0 w 28"/>
                  <a:gd name="T31" fmla="*/ 2 h 65"/>
                  <a:gd name="T32" fmla="*/ 0 w 28"/>
                  <a:gd name="T33" fmla="*/ 2 h 65"/>
                  <a:gd name="T34" fmla="*/ 0 w 28"/>
                  <a:gd name="T35" fmla="*/ 2 h 65"/>
                  <a:gd name="T36" fmla="*/ 0 w 28"/>
                  <a:gd name="T37" fmla="*/ 2 h 65"/>
                  <a:gd name="T38" fmla="*/ 0 w 28"/>
                  <a:gd name="T39" fmla="*/ 0 h 65"/>
                  <a:gd name="T40" fmla="*/ 0 w 28"/>
                  <a:gd name="T41" fmla="*/ 0 h 65"/>
                  <a:gd name="T42" fmla="*/ 0 w 28"/>
                  <a:gd name="T43" fmla="*/ 0 h 65"/>
                  <a:gd name="T44" fmla="*/ 0 w 28"/>
                  <a:gd name="T45" fmla="*/ 0 h 65"/>
                  <a:gd name="T46" fmla="*/ 1 w 28"/>
                  <a:gd name="T47" fmla="*/ 0 h 65"/>
                  <a:gd name="T48" fmla="*/ 1 w 28"/>
                  <a:gd name="T49" fmla="*/ 0 h 65"/>
                  <a:gd name="T50" fmla="*/ 1 w 28"/>
                  <a:gd name="T51" fmla="*/ 0 h 65"/>
                  <a:gd name="T52" fmla="*/ 1 w 28"/>
                  <a:gd name="T53" fmla="*/ 0 h 65"/>
                  <a:gd name="T54" fmla="*/ 1 w 28"/>
                  <a:gd name="T55" fmla="*/ 0 h 65"/>
                  <a:gd name="T56" fmla="*/ 1 w 28"/>
                  <a:gd name="T57" fmla="*/ 0 h 65"/>
                  <a:gd name="T58" fmla="*/ 1 w 28"/>
                  <a:gd name="T59" fmla="*/ 0 h 65"/>
                  <a:gd name="T60" fmla="*/ 1 w 28"/>
                  <a:gd name="T61" fmla="*/ 0 h 65"/>
                  <a:gd name="T62" fmla="*/ 1 w 28"/>
                  <a:gd name="T63" fmla="*/ 0 h 65"/>
                  <a:gd name="T64" fmla="*/ 1 w 28"/>
                  <a:gd name="T65" fmla="*/ 0 h 65"/>
                  <a:gd name="T66" fmla="*/ 1 w 28"/>
                  <a:gd name="T67" fmla="*/ 0 h 65"/>
                  <a:gd name="T68" fmla="*/ 1 w 28"/>
                  <a:gd name="T69" fmla="*/ 0 h 65"/>
                  <a:gd name="T70" fmla="*/ 1 w 28"/>
                  <a:gd name="T71" fmla="*/ 0 h 65"/>
                  <a:gd name="T72" fmla="*/ 1 w 28"/>
                  <a:gd name="T73" fmla="*/ 0 h 65"/>
                  <a:gd name="T74" fmla="*/ 1 w 28"/>
                  <a:gd name="T75" fmla="*/ 0 h 65"/>
                  <a:gd name="T76" fmla="*/ 1 w 28"/>
                  <a:gd name="T77" fmla="*/ 2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65">
                    <a:moveTo>
                      <a:pt x="19" y="57"/>
                    </a:moveTo>
                    <a:lnTo>
                      <a:pt x="18" y="58"/>
                    </a:lnTo>
                    <a:lnTo>
                      <a:pt x="18" y="61"/>
                    </a:lnTo>
                    <a:lnTo>
                      <a:pt x="17" y="62"/>
                    </a:lnTo>
                    <a:lnTo>
                      <a:pt x="16" y="63"/>
                    </a:lnTo>
                    <a:lnTo>
                      <a:pt x="15" y="64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10" y="65"/>
                    </a:lnTo>
                    <a:lnTo>
                      <a:pt x="9" y="65"/>
                    </a:lnTo>
                    <a:lnTo>
                      <a:pt x="7" y="64"/>
                    </a:lnTo>
                    <a:lnTo>
                      <a:pt x="5" y="64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1" y="61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702"/>
              <p:cNvSpPr>
                <a:spLocks/>
              </p:cNvSpPr>
              <p:nvPr/>
            </p:nvSpPr>
            <p:spPr bwMode="auto">
              <a:xfrm>
                <a:off x="1283" y="2898"/>
                <a:ext cx="6" cy="13"/>
              </a:xfrm>
              <a:custGeom>
                <a:avLst/>
                <a:gdLst>
                  <a:gd name="T0" fmla="*/ 1 w 30"/>
                  <a:gd name="T1" fmla="*/ 2 h 65"/>
                  <a:gd name="T2" fmla="*/ 1 w 30"/>
                  <a:gd name="T3" fmla="*/ 2 h 65"/>
                  <a:gd name="T4" fmla="*/ 1 w 30"/>
                  <a:gd name="T5" fmla="*/ 2 h 65"/>
                  <a:gd name="T6" fmla="*/ 1 w 30"/>
                  <a:gd name="T7" fmla="*/ 2 h 65"/>
                  <a:gd name="T8" fmla="*/ 1 w 30"/>
                  <a:gd name="T9" fmla="*/ 2 h 65"/>
                  <a:gd name="T10" fmla="*/ 1 w 30"/>
                  <a:gd name="T11" fmla="*/ 3 h 65"/>
                  <a:gd name="T12" fmla="*/ 0 w 30"/>
                  <a:gd name="T13" fmla="*/ 3 h 65"/>
                  <a:gd name="T14" fmla="*/ 0 w 30"/>
                  <a:gd name="T15" fmla="*/ 3 h 65"/>
                  <a:gd name="T16" fmla="*/ 0 w 30"/>
                  <a:gd name="T17" fmla="*/ 3 h 65"/>
                  <a:gd name="T18" fmla="*/ 0 w 30"/>
                  <a:gd name="T19" fmla="*/ 3 h 65"/>
                  <a:gd name="T20" fmla="*/ 0 w 30"/>
                  <a:gd name="T21" fmla="*/ 3 h 65"/>
                  <a:gd name="T22" fmla="*/ 0 w 30"/>
                  <a:gd name="T23" fmla="*/ 3 h 65"/>
                  <a:gd name="T24" fmla="*/ 0 w 30"/>
                  <a:gd name="T25" fmla="*/ 2 h 65"/>
                  <a:gd name="T26" fmla="*/ 0 w 30"/>
                  <a:gd name="T27" fmla="*/ 2 h 65"/>
                  <a:gd name="T28" fmla="*/ 0 w 30"/>
                  <a:gd name="T29" fmla="*/ 2 h 65"/>
                  <a:gd name="T30" fmla="*/ 0 w 30"/>
                  <a:gd name="T31" fmla="*/ 2 h 65"/>
                  <a:gd name="T32" fmla="*/ 0 w 30"/>
                  <a:gd name="T33" fmla="*/ 2 h 65"/>
                  <a:gd name="T34" fmla="*/ 0 w 30"/>
                  <a:gd name="T35" fmla="*/ 2 h 65"/>
                  <a:gd name="T36" fmla="*/ 0 w 30"/>
                  <a:gd name="T37" fmla="*/ 2 h 65"/>
                  <a:gd name="T38" fmla="*/ 0 w 30"/>
                  <a:gd name="T39" fmla="*/ 0 h 65"/>
                  <a:gd name="T40" fmla="*/ 0 w 30"/>
                  <a:gd name="T41" fmla="*/ 0 h 65"/>
                  <a:gd name="T42" fmla="*/ 0 w 30"/>
                  <a:gd name="T43" fmla="*/ 0 h 65"/>
                  <a:gd name="T44" fmla="*/ 1 w 30"/>
                  <a:gd name="T45" fmla="*/ 0 h 65"/>
                  <a:gd name="T46" fmla="*/ 1 w 30"/>
                  <a:gd name="T47" fmla="*/ 0 h 65"/>
                  <a:gd name="T48" fmla="*/ 1 w 30"/>
                  <a:gd name="T49" fmla="*/ 0 h 65"/>
                  <a:gd name="T50" fmla="*/ 1 w 30"/>
                  <a:gd name="T51" fmla="*/ 0 h 65"/>
                  <a:gd name="T52" fmla="*/ 1 w 30"/>
                  <a:gd name="T53" fmla="*/ 0 h 65"/>
                  <a:gd name="T54" fmla="*/ 1 w 30"/>
                  <a:gd name="T55" fmla="*/ 0 h 65"/>
                  <a:gd name="T56" fmla="*/ 1 w 30"/>
                  <a:gd name="T57" fmla="*/ 0 h 65"/>
                  <a:gd name="T58" fmla="*/ 1 w 30"/>
                  <a:gd name="T59" fmla="*/ 0 h 65"/>
                  <a:gd name="T60" fmla="*/ 1 w 30"/>
                  <a:gd name="T61" fmla="*/ 0 h 65"/>
                  <a:gd name="T62" fmla="*/ 1 w 30"/>
                  <a:gd name="T63" fmla="*/ 0 h 65"/>
                  <a:gd name="T64" fmla="*/ 1 w 30"/>
                  <a:gd name="T65" fmla="*/ 0 h 65"/>
                  <a:gd name="T66" fmla="*/ 1 w 30"/>
                  <a:gd name="T67" fmla="*/ 0 h 65"/>
                  <a:gd name="T68" fmla="*/ 1 w 30"/>
                  <a:gd name="T69" fmla="*/ 0 h 65"/>
                  <a:gd name="T70" fmla="*/ 1 w 30"/>
                  <a:gd name="T71" fmla="*/ 0 h 65"/>
                  <a:gd name="T72" fmla="*/ 1 w 30"/>
                  <a:gd name="T73" fmla="*/ 0 h 65"/>
                  <a:gd name="T74" fmla="*/ 1 w 30"/>
                  <a:gd name="T75" fmla="*/ 1 h 65"/>
                  <a:gd name="T76" fmla="*/ 1 w 30"/>
                  <a:gd name="T77" fmla="*/ 2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65">
                    <a:moveTo>
                      <a:pt x="19" y="57"/>
                    </a:moveTo>
                    <a:lnTo>
                      <a:pt x="18" y="58"/>
                    </a:lnTo>
                    <a:lnTo>
                      <a:pt x="18" y="60"/>
                    </a:lnTo>
                    <a:lnTo>
                      <a:pt x="17" y="61"/>
                    </a:lnTo>
                    <a:lnTo>
                      <a:pt x="15" y="62"/>
                    </a:lnTo>
                    <a:lnTo>
                      <a:pt x="13" y="63"/>
                    </a:lnTo>
                    <a:lnTo>
                      <a:pt x="12" y="65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2" y="61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" name="Freeform 703"/>
              <p:cNvSpPr>
                <a:spLocks/>
              </p:cNvSpPr>
              <p:nvPr/>
            </p:nvSpPr>
            <p:spPr bwMode="auto">
              <a:xfrm>
                <a:off x="1285" y="2889"/>
                <a:ext cx="6" cy="13"/>
              </a:xfrm>
              <a:custGeom>
                <a:avLst/>
                <a:gdLst>
                  <a:gd name="T0" fmla="*/ 1 w 32"/>
                  <a:gd name="T1" fmla="*/ 2 h 65"/>
                  <a:gd name="T2" fmla="*/ 1 w 32"/>
                  <a:gd name="T3" fmla="*/ 2 h 65"/>
                  <a:gd name="T4" fmla="*/ 1 w 32"/>
                  <a:gd name="T5" fmla="*/ 2 h 65"/>
                  <a:gd name="T6" fmla="*/ 1 w 32"/>
                  <a:gd name="T7" fmla="*/ 2 h 65"/>
                  <a:gd name="T8" fmla="*/ 1 w 32"/>
                  <a:gd name="T9" fmla="*/ 2 h 65"/>
                  <a:gd name="T10" fmla="*/ 1 w 32"/>
                  <a:gd name="T11" fmla="*/ 3 h 65"/>
                  <a:gd name="T12" fmla="*/ 0 w 32"/>
                  <a:gd name="T13" fmla="*/ 3 h 65"/>
                  <a:gd name="T14" fmla="*/ 0 w 32"/>
                  <a:gd name="T15" fmla="*/ 3 h 65"/>
                  <a:gd name="T16" fmla="*/ 0 w 32"/>
                  <a:gd name="T17" fmla="*/ 3 h 65"/>
                  <a:gd name="T18" fmla="*/ 0 w 32"/>
                  <a:gd name="T19" fmla="*/ 3 h 65"/>
                  <a:gd name="T20" fmla="*/ 0 w 32"/>
                  <a:gd name="T21" fmla="*/ 3 h 65"/>
                  <a:gd name="T22" fmla="*/ 0 w 32"/>
                  <a:gd name="T23" fmla="*/ 2 h 65"/>
                  <a:gd name="T24" fmla="*/ 0 w 32"/>
                  <a:gd name="T25" fmla="*/ 2 h 65"/>
                  <a:gd name="T26" fmla="*/ 0 w 32"/>
                  <a:gd name="T27" fmla="*/ 2 h 65"/>
                  <a:gd name="T28" fmla="*/ 0 w 32"/>
                  <a:gd name="T29" fmla="*/ 2 h 65"/>
                  <a:gd name="T30" fmla="*/ 0 w 32"/>
                  <a:gd name="T31" fmla="*/ 2 h 65"/>
                  <a:gd name="T32" fmla="*/ 0 w 32"/>
                  <a:gd name="T33" fmla="*/ 2 h 65"/>
                  <a:gd name="T34" fmla="*/ 0 w 32"/>
                  <a:gd name="T35" fmla="*/ 2 h 65"/>
                  <a:gd name="T36" fmla="*/ 0 w 32"/>
                  <a:gd name="T37" fmla="*/ 2 h 65"/>
                  <a:gd name="T38" fmla="*/ 0 w 32"/>
                  <a:gd name="T39" fmla="*/ 0 h 65"/>
                  <a:gd name="T40" fmla="*/ 1 w 32"/>
                  <a:gd name="T41" fmla="*/ 0 h 65"/>
                  <a:gd name="T42" fmla="*/ 1 w 32"/>
                  <a:gd name="T43" fmla="*/ 0 h 65"/>
                  <a:gd name="T44" fmla="*/ 1 w 32"/>
                  <a:gd name="T45" fmla="*/ 0 h 65"/>
                  <a:gd name="T46" fmla="*/ 1 w 32"/>
                  <a:gd name="T47" fmla="*/ 0 h 65"/>
                  <a:gd name="T48" fmla="*/ 1 w 32"/>
                  <a:gd name="T49" fmla="*/ 0 h 65"/>
                  <a:gd name="T50" fmla="*/ 1 w 32"/>
                  <a:gd name="T51" fmla="*/ 0 h 65"/>
                  <a:gd name="T52" fmla="*/ 1 w 32"/>
                  <a:gd name="T53" fmla="*/ 0 h 65"/>
                  <a:gd name="T54" fmla="*/ 1 w 32"/>
                  <a:gd name="T55" fmla="*/ 0 h 65"/>
                  <a:gd name="T56" fmla="*/ 1 w 32"/>
                  <a:gd name="T57" fmla="*/ 0 h 65"/>
                  <a:gd name="T58" fmla="*/ 1 w 32"/>
                  <a:gd name="T59" fmla="*/ 0 h 65"/>
                  <a:gd name="T60" fmla="*/ 1 w 32"/>
                  <a:gd name="T61" fmla="*/ 0 h 65"/>
                  <a:gd name="T62" fmla="*/ 1 w 32"/>
                  <a:gd name="T63" fmla="*/ 0 h 65"/>
                  <a:gd name="T64" fmla="*/ 1 w 32"/>
                  <a:gd name="T65" fmla="*/ 0 h 65"/>
                  <a:gd name="T66" fmla="*/ 1 w 32"/>
                  <a:gd name="T67" fmla="*/ 0 h 65"/>
                  <a:gd name="T68" fmla="*/ 1 w 32"/>
                  <a:gd name="T69" fmla="*/ 0 h 65"/>
                  <a:gd name="T70" fmla="*/ 1 w 32"/>
                  <a:gd name="T71" fmla="*/ 0 h 65"/>
                  <a:gd name="T72" fmla="*/ 1 w 32"/>
                  <a:gd name="T73" fmla="*/ 0 h 65"/>
                  <a:gd name="T74" fmla="*/ 1 w 32"/>
                  <a:gd name="T75" fmla="*/ 0 h 65"/>
                  <a:gd name="T76" fmla="*/ 1 w 32"/>
                  <a:gd name="T77" fmla="*/ 2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65">
                    <a:moveTo>
                      <a:pt x="20" y="58"/>
                    </a:moveTo>
                    <a:lnTo>
                      <a:pt x="19" y="59"/>
                    </a:lnTo>
                    <a:lnTo>
                      <a:pt x="17" y="60"/>
                    </a:lnTo>
                    <a:lnTo>
                      <a:pt x="17" y="61"/>
                    </a:lnTo>
                    <a:lnTo>
                      <a:pt x="15" y="62"/>
                    </a:lnTo>
                    <a:lnTo>
                      <a:pt x="14" y="64"/>
                    </a:lnTo>
                    <a:lnTo>
                      <a:pt x="13" y="65"/>
                    </a:lnTo>
                    <a:lnTo>
                      <a:pt x="10" y="65"/>
                    </a:lnTo>
                    <a:lnTo>
                      <a:pt x="8" y="65"/>
                    </a:lnTo>
                    <a:lnTo>
                      <a:pt x="7" y="64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1" y="6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2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" name="Freeform 704"/>
              <p:cNvSpPr>
                <a:spLocks/>
              </p:cNvSpPr>
              <p:nvPr/>
            </p:nvSpPr>
            <p:spPr bwMode="auto">
              <a:xfrm>
                <a:off x="1288" y="2880"/>
                <a:ext cx="7" cy="13"/>
              </a:xfrm>
              <a:custGeom>
                <a:avLst/>
                <a:gdLst>
                  <a:gd name="T0" fmla="*/ 1 w 35"/>
                  <a:gd name="T1" fmla="*/ 2 h 63"/>
                  <a:gd name="T2" fmla="*/ 1 w 35"/>
                  <a:gd name="T3" fmla="*/ 2 h 63"/>
                  <a:gd name="T4" fmla="*/ 1 w 35"/>
                  <a:gd name="T5" fmla="*/ 2 h 63"/>
                  <a:gd name="T6" fmla="*/ 1 w 35"/>
                  <a:gd name="T7" fmla="*/ 2 h 63"/>
                  <a:gd name="T8" fmla="*/ 1 w 35"/>
                  <a:gd name="T9" fmla="*/ 3 h 63"/>
                  <a:gd name="T10" fmla="*/ 0 w 35"/>
                  <a:gd name="T11" fmla="*/ 3 h 63"/>
                  <a:gd name="T12" fmla="*/ 0 w 35"/>
                  <a:gd name="T13" fmla="*/ 3 h 63"/>
                  <a:gd name="T14" fmla="*/ 0 w 35"/>
                  <a:gd name="T15" fmla="*/ 3 h 63"/>
                  <a:gd name="T16" fmla="*/ 0 w 35"/>
                  <a:gd name="T17" fmla="*/ 3 h 63"/>
                  <a:gd name="T18" fmla="*/ 0 w 35"/>
                  <a:gd name="T19" fmla="*/ 3 h 63"/>
                  <a:gd name="T20" fmla="*/ 0 w 35"/>
                  <a:gd name="T21" fmla="*/ 3 h 63"/>
                  <a:gd name="T22" fmla="*/ 0 w 35"/>
                  <a:gd name="T23" fmla="*/ 2 h 63"/>
                  <a:gd name="T24" fmla="*/ 0 w 35"/>
                  <a:gd name="T25" fmla="*/ 2 h 63"/>
                  <a:gd name="T26" fmla="*/ 0 w 35"/>
                  <a:gd name="T27" fmla="*/ 2 h 63"/>
                  <a:gd name="T28" fmla="*/ 0 w 35"/>
                  <a:gd name="T29" fmla="*/ 2 h 63"/>
                  <a:gd name="T30" fmla="*/ 0 w 35"/>
                  <a:gd name="T31" fmla="*/ 2 h 63"/>
                  <a:gd name="T32" fmla="*/ 0 w 35"/>
                  <a:gd name="T33" fmla="*/ 2 h 63"/>
                  <a:gd name="T34" fmla="*/ 0 w 35"/>
                  <a:gd name="T35" fmla="*/ 2 h 63"/>
                  <a:gd name="T36" fmla="*/ 0 w 35"/>
                  <a:gd name="T37" fmla="*/ 2 h 63"/>
                  <a:gd name="T38" fmla="*/ 1 w 35"/>
                  <a:gd name="T39" fmla="*/ 0 h 63"/>
                  <a:gd name="T40" fmla="*/ 1 w 35"/>
                  <a:gd name="T41" fmla="*/ 0 h 63"/>
                  <a:gd name="T42" fmla="*/ 1 w 35"/>
                  <a:gd name="T43" fmla="*/ 0 h 63"/>
                  <a:gd name="T44" fmla="*/ 1 w 35"/>
                  <a:gd name="T45" fmla="*/ 0 h 63"/>
                  <a:gd name="T46" fmla="*/ 1 w 35"/>
                  <a:gd name="T47" fmla="*/ 0 h 63"/>
                  <a:gd name="T48" fmla="*/ 1 w 35"/>
                  <a:gd name="T49" fmla="*/ 0 h 63"/>
                  <a:gd name="T50" fmla="*/ 1 w 35"/>
                  <a:gd name="T51" fmla="*/ 0 h 63"/>
                  <a:gd name="T52" fmla="*/ 1 w 35"/>
                  <a:gd name="T53" fmla="*/ 0 h 63"/>
                  <a:gd name="T54" fmla="*/ 1 w 35"/>
                  <a:gd name="T55" fmla="*/ 0 h 63"/>
                  <a:gd name="T56" fmla="*/ 1 w 35"/>
                  <a:gd name="T57" fmla="*/ 0 h 63"/>
                  <a:gd name="T58" fmla="*/ 1 w 35"/>
                  <a:gd name="T59" fmla="*/ 0 h 63"/>
                  <a:gd name="T60" fmla="*/ 1 w 35"/>
                  <a:gd name="T61" fmla="*/ 0 h 63"/>
                  <a:gd name="T62" fmla="*/ 1 w 35"/>
                  <a:gd name="T63" fmla="*/ 0 h 63"/>
                  <a:gd name="T64" fmla="*/ 1 w 35"/>
                  <a:gd name="T65" fmla="*/ 0 h 63"/>
                  <a:gd name="T66" fmla="*/ 1 w 35"/>
                  <a:gd name="T67" fmla="*/ 0 h 63"/>
                  <a:gd name="T68" fmla="*/ 1 w 35"/>
                  <a:gd name="T69" fmla="*/ 0 h 63"/>
                  <a:gd name="T70" fmla="*/ 1 w 35"/>
                  <a:gd name="T71" fmla="*/ 0 h 63"/>
                  <a:gd name="T72" fmla="*/ 1 w 35"/>
                  <a:gd name="T73" fmla="*/ 0 h 63"/>
                  <a:gd name="T74" fmla="*/ 1 w 35"/>
                  <a:gd name="T75" fmla="*/ 0 h 63"/>
                  <a:gd name="T76" fmla="*/ 1 w 35"/>
                  <a:gd name="T77" fmla="*/ 2 h 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63">
                    <a:moveTo>
                      <a:pt x="18" y="56"/>
                    </a:moveTo>
                    <a:lnTo>
                      <a:pt x="18" y="58"/>
                    </a:lnTo>
                    <a:lnTo>
                      <a:pt x="17" y="59"/>
                    </a:lnTo>
                    <a:lnTo>
                      <a:pt x="15" y="60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2"/>
                    </a:lnTo>
                    <a:lnTo>
                      <a:pt x="4" y="62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1" y="51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1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705"/>
              <p:cNvSpPr>
                <a:spLocks/>
              </p:cNvSpPr>
              <p:nvPr/>
            </p:nvSpPr>
            <p:spPr bwMode="auto">
              <a:xfrm>
                <a:off x="1291" y="2872"/>
                <a:ext cx="7" cy="12"/>
              </a:xfrm>
              <a:custGeom>
                <a:avLst/>
                <a:gdLst>
                  <a:gd name="T0" fmla="*/ 1 w 37"/>
                  <a:gd name="T1" fmla="*/ 2 h 63"/>
                  <a:gd name="T2" fmla="*/ 1 w 37"/>
                  <a:gd name="T3" fmla="*/ 2 h 63"/>
                  <a:gd name="T4" fmla="*/ 1 w 37"/>
                  <a:gd name="T5" fmla="*/ 2 h 63"/>
                  <a:gd name="T6" fmla="*/ 1 w 37"/>
                  <a:gd name="T7" fmla="*/ 2 h 63"/>
                  <a:gd name="T8" fmla="*/ 1 w 37"/>
                  <a:gd name="T9" fmla="*/ 2 h 63"/>
                  <a:gd name="T10" fmla="*/ 0 w 37"/>
                  <a:gd name="T11" fmla="*/ 2 h 63"/>
                  <a:gd name="T12" fmla="*/ 0 w 37"/>
                  <a:gd name="T13" fmla="*/ 2 h 63"/>
                  <a:gd name="T14" fmla="*/ 0 w 37"/>
                  <a:gd name="T15" fmla="*/ 2 h 63"/>
                  <a:gd name="T16" fmla="*/ 0 w 37"/>
                  <a:gd name="T17" fmla="*/ 2 h 63"/>
                  <a:gd name="T18" fmla="*/ 0 w 37"/>
                  <a:gd name="T19" fmla="*/ 2 h 63"/>
                  <a:gd name="T20" fmla="*/ 0 w 37"/>
                  <a:gd name="T21" fmla="*/ 2 h 63"/>
                  <a:gd name="T22" fmla="*/ 0 w 37"/>
                  <a:gd name="T23" fmla="*/ 2 h 63"/>
                  <a:gd name="T24" fmla="*/ 0 w 37"/>
                  <a:gd name="T25" fmla="*/ 2 h 63"/>
                  <a:gd name="T26" fmla="*/ 0 w 37"/>
                  <a:gd name="T27" fmla="*/ 2 h 63"/>
                  <a:gd name="T28" fmla="*/ 0 w 37"/>
                  <a:gd name="T29" fmla="*/ 2 h 63"/>
                  <a:gd name="T30" fmla="*/ 0 w 37"/>
                  <a:gd name="T31" fmla="*/ 2 h 63"/>
                  <a:gd name="T32" fmla="*/ 0 w 37"/>
                  <a:gd name="T33" fmla="*/ 2 h 63"/>
                  <a:gd name="T34" fmla="*/ 0 w 37"/>
                  <a:gd name="T35" fmla="*/ 2 h 63"/>
                  <a:gd name="T36" fmla="*/ 0 w 37"/>
                  <a:gd name="T37" fmla="*/ 2 h 63"/>
                  <a:gd name="T38" fmla="*/ 1 w 37"/>
                  <a:gd name="T39" fmla="*/ 0 h 63"/>
                  <a:gd name="T40" fmla="*/ 1 w 37"/>
                  <a:gd name="T41" fmla="*/ 0 h 63"/>
                  <a:gd name="T42" fmla="*/ 1 w 37"/>
                  <a:gd name="T43" fmla="*/ 0 h 63"/>
                  <a:gd name="T44" fmla="*/ 1 w 37"/>
                  <a:gd name="T45" fmla="*/ 0 h 63"/>
                  <a:gd name="T46" fmla="*/ 1 w 37"/>
                  <a:gd name="T47" fmla="*/ 0 h 63"/>
                  <a:gd name="T48" fmla="*/ 1 w 37"/>
                  <a:gd name="T49" fmla="*/ 0 h 63"/>
                  <a:gd name="T50" fmla="*/ 1 w 37"/>
                  <a:gd name="T51" fmla="*/ 0 h 63"/>
                  <a:gd name="T52" fmla="*/ 1 w 37"/>
                  <a:gd name="T53" fmla="*/ 0 h 63"/>
                  <a:gd name="T54" fmla="*/ 1 w 37"/>
                  <a:gd name="T55" fmla="*/ 0 h 63"/>
                  <a:gd name="T56" fmla="*/ 1 w 37"/>
                  <a:gd name="T57" fmla="*/ 0 h 63"/>
                  <a:gd name="T58" fmla="*/ 1 w 37"/>
                  <a:gd name="T59" fmla="*/ 0 h 63"/>
                  <a:gd name="T60" fmla="*/ 1 w 37"/>
                  <a:gd name="T61" fmla="*/ 0 h 63"/>
                  <a:gd name="T62" fmla="*/ 1 w 37"/>
                  <a:gd name="T63" fmla="*/ 0 h 63"/>
                  <a:gd name="T64" fmla="*/ 1 w 37"/>
                  <a:gd name="T65" fmla="*/ 0 h 63"/>
                  <a:gd name="T66" fmla="*/ 1 w 37"/>
                  <a:gd name="T67" fmla="*/ 0 h 63"/>
                  <a:gd name="T68" fmla="*/ 1 w 37"/>
                  <a:gd name="T69" fmla="*/ 0 h 63"/>
                  <a:gd name="T70" fmla="*/ 1 w 37"/>
                  <a:gd name="T71" fmla="*/ 0 h 63"/>
                  <a:gd name="T72" fmla="*/ 1 w 37"/>
                  <a:gd name="T73" fmla="*/ 0 h 63"/>
                  <a:gd name="T74" fmla="*/ 1 w 37"/>
                  <a:gd name="T75" fmla="*/ 1 h 63"/>
                  <a:gd name="T76" fmla="*/ 1 w 37"/>
                  <a:gd name="T77" fmla="*/ 2 h 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63">
                    <a:moveTo>
                      <a:pt x="18" y="57"/>
                    </a:moveTo>
                    <a:lnTo>
                      <a:pt x="18" y="59"/>
                    </a:lnTo>
                    <a:lnTo>
                      <a:pt x="17" y="60"/>
                    </a:lnTo>
                    <a:lnTo>
                      <a:pt x="16" y="61"/>
                    </a:lnTo>
                    <a:lnTo>
                      <a:pt x="15" y="62"/>
                    </a:lnTo>
                    <a:lnTo>
                      <a:pt x="12" y="63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5" y="62"/>
                    </a:lnTo>
                    <a:lnTo>
                      <a:pt x="4" y="61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5" y="14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" name="Freeform 706"/>
              <p:cNvSpPr>
                <a:spLocks/>
              </p:cNvSpPr>
              <p:nvPr/>
            </p:nvSpPr>
            <p:spPr bwMode="auto">
              <a:xfrm>
                <a:off x="1294" y="2863"/>
                <a:ext cx="8" cy="13"/>
              </a:xfrm>
              <a:custGeom>
                <a:avLst/>
                <a:gdLst>
                  <a:gd name="T0" fmla="*/ 1 w 39"/>
                  <a:gd name="T1" fmla="*/ 2 h 63"/>
                  <a:gd name="T2" fmla="*/ 1 w 39"/>
                  <a:gd name="T3" fmla="*/ 2 h 63"/>
                  <a:gd name="T4" fmla="*/ 1 w 39"/>
                  <a:gd name="T5" fmla="*/ 2 h 63"/>
                  <a:gd name="T6" fmla="*/ 1 w 39"/>
                  <a:gd name="T7" fmla="*/ 2 h 63"/>
                  <a:gd name="T8" fmla="*/ 1 w 39"/>
                  <a:gd name="T9" fmla="*/ 3 h 63"/>
                  <a:gd name="T10" fmla="*/ 0 w 39"/>
                  <a:gd name="T11" fmla="*/ 3 h 63"/>
                  <a:gd name="T12" fmla="*/ 0 w 39"/>
                  <a:gd name="T13" fmla="*/ 3 h 63"/>
                  <a:gd name="T14" fmla="*/ 0 w 39"/>
                  <a:gd name="T15" fmla="*/ 3 h 63"/>
                  <a:gd name="T16" fmla="*/ 0 w 39"/>
                  <a:gd name="T17" fmla="*/ 3 h 63"/>
                  <a:gd name="T18" fmla="*/ 0 w 39"/>
                  <a:gd name="T19" fmla="*/ 3 h 63"/>
                  <a:gd name="T20" fmla="*/ 0 w 39"/>
                  <a:gd name="T21" fmla="*/ 3 h 63"/>
                  <a:gd name="T22" fmla="*/ 0 w 39"/>
                  <a:gd name="T23" fmla="*/ 2 h 63"/>
                  <a:gd name="T24" fmla="*/ 0 w 39"/>
                  <a:gd name="T25" fmla="*/ 2 h 63"/>
                  <a:gd name="T26" fmla="*/ 0 w 39"/>
                  <a:gd name="T27" fmla="*/ 2 h 63"/>
                  <a:gd name="T28" fmla="*/ 0 w 39"/>
                  <a:gd name="T29" fmla="*/ 2 h 63"/>
                  <a:gd name="T30" fmla="*/ 0 w 39"/>
                  <a:gd name="T31" fmla="*/ 2 h 63"/>
                  <a:gd name="T32" fmla="*/ 0 w 39"/>
                  <a:gd name="T33" fmla="*/ 2 h 63"/>
                  <a:gd name="T34" fmla="*/ 0 w 39"/>
                  <a:gd name="T35" fmla="*/ 2 h 63"/>
                  <a:gd name="T36" fmla="*/ 0 w 39"/>
                  <a:gd name="T37" fmla="*/ 2 h 63"/>
                  <a:gd name="T38" fmla="*/ 1 w 39"/>
                  <a:gd name="T39" fmla="*/ 0 h 63"/>
                  <a:gd name="T40" fmla="*/ 1 w 39"/>
                  <a:gd name="T41" fmla="*/ 0 h 63"/>
                  <a:gd name="T42" fmla="*/ 1 w 39"/>
                  <a:gd name="T43" fmla="*/ 0 h 63"/>
                  <a:gd name="T44" fmla="*/ 1 w 39"/>
                  <a:gd name="T45" fmla="*/ 0 h 63"/>
                  <a:gd name="T46" fmla="*/ 1 w 39"/>
                  <a:gd name="T47" fmla="*/ 0 h 63"/>
                  <a:gd name="T48" fmla="*/ 1 w 39"/>
                  <a:gd name="T49" fmla="*/ 0 h 63"/>
                  <a:gd name="T50" fmla="*/ 1 w 39"/>
                  <a:gd name="T51" fmla="*/ 0 h 63"/>
                  <a:gd name="T52" fmla="*/ 1 w 39"/>
                  <a:gd name="T53" fmla="*/ 0 h 63"/>
                  <a:gd name="T54" fmla="*/ 1 w 39"/>
                  <a:gd name="T55" fmla="*/ 0 h 63"/>
                  <a:gd name="T56" fmla="*/ 1 w 39"/>
                  <a:gd name="T57" fmla="*/ 0 h 63"/>
                  <a:gd name="T58" fmla="*/ 1 w 39"/>
                  <a:gd name="T59" fmla="*/ 0 h 63"/>
                  <a:gd name="T60" fmla="*/ 1 w 39"/>
                  <a:gd name="T61" fmla="*/ 0 h 63"/>
                  <a:gd name="T62" fmla="*/ 2 w 39"/>
                  <a:gd name="T63" fmla="*/ 0 h 63"/>
                  <a:gd name="T64" fmla="*/ 2 w 39"/>
                  <a:gd name="T65" fmla="*/ 0 h 63"/>
                  <a:gd name="T66" fmla="*/ 2 w 39"/>
                  <a:gd name="T67" fmla="*/ 0 h 63"/>
                  <a:gd name="T68" fmla="*/ 2 w 39"/>
                  <a:gd name="T69" fmla="*/ 0 h 63"/>
                  <a:gd name="T70" fmla="*/ 2 w 39"/>
                  <a:gd name="T71" fmla="*/ 0 h 63"/>
                  <a:gd name="T72" fmla="*/ 2 w 39"/>
                  <a:gd name="T73" fmla="*/ 0 h 63"/>
                  <a:gd name="T74" fmla="*/ 2 w 39"/>
                  <a:gd name="T75" fmla="*/ 1 h 63"/>
                  <a:gd name="T76" fmla="*/ 1 w 39"/>
                  <a:gd name="T77" fmla="*/ 2 h 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63">
                    <a:moveTo>
                      <a:pt x="18" y="57"/>
                    </a:moveTo>
                    <a:lnTo>
                      <a:pt x="18" y="58"/>
                    </a:lnTo>
                    <a:lnTo>
                      <a:pt x="17" y="59"/>
                    </a:lnTo>
                    <a:lnTo>
                      <a:pt x="16" y="60"/>
                    </a:lnTo>
                    <a:lnTo>
                      <a:pt x="14" y="62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7" y="63"/>
                    </a:lnTo>
                    <a:lnTo>
                      <a:pt x="6" y="62"/>
                    </a:lnTo>
                    <a:lnTo>
                      <a:pt x="5" y="62"/>
                    </a:lnTo>
                    <a:lnTo>
                      <a:pt x="4" y="60"/>
                    </a:lnTo>
                    <a:lnTo>
                      <a:pt x="3" y="59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1" y="50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3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8" y="13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" name="Freeform 707"/>
              <p:cNvSpPr>
                <a:spLocks/>
              </p:cNvSpPr>
              <p:nvPr/>
            </p:nvSpPr>
            <p:spPr bwMode="auto">
              <a:xfrm>
                <a:off x="1298" y="2855"/>
                <a:ext cx="8" cy="12"/>
              </a:xfrm>
              <a:custGeom>
                <a:avLst/>
                <a:gdLst>
                  <a:gd name="T0" fmla="*/ 1 w 41"/>
                  <a:gd name="T1" fmla="*/ 2 h 60"/>
                  <a:gd name="T2" fmla="*/ 1 w 41"/>
                  <a:gd name="T3" fmla="*/ 2 h 60"/>
                  <a:gd name="T4" fmla="*/ 1 w 41"/>
                  <a:gd name="T5" fmla="*/ 2 h 60"/>
                  <a:gd name="T6" fmla="*/ 1 w 41"/>
                  <a:gd name="T7" fmla="*/ 2 h 60"/>
                  <a:gd name="T8" fmla="*/ 1 w 41"/>
                  <a:gd name="T9" fmla="*/ 2 h 60"/>
                  <a:gd name="T10" fmla="*/ 0 w 41"/>
                  <a:gd name="T11" fmla="*/ 2 h 60"/>
                  <a:gd name="T12" fmla="*/ 0 w 41"/>
                  <a:gd name="T13" fmla="*/ 2 h 60"/>
                  <a:gd name="T14" fmla="*/ 0 w 41"/>
                  <a:gd name="T15" fmla="*/ 2 h 60"/>
                  <a:gd name="T16" fmla="*/ 0 w 41"/>
                  <a:gd name="T17" fmla="*/ 2 h 60"/>
                  <a:gd name="T18" fmla="*/ 0 w 41"/>
                  <a:gd name="T19" fmla="*/ 2 h 60"/>
                  <a:gd name="T20" fmla="*/ 0 w 41"/>
                  <a:gd name="T21" fmla="*/ 2 h 60"/>
                  <a:gd name="T22" fmla="*/ 0 w 41"/>
                  <a:gd name="T23" fmla="*/ 2 h 60"/>
                  <a:gd name="T24" fmla="*/ 0 w 41"/>
                  <a:gd name="T25" fmla="*/ 2 h 60"/>
                  <a:gd name="T26" fmla="*/ 0 w 41"/>
                  <a:gd name="T27" fmla="*/ 2 h 60"/>
                  <a:gd name="T28" fmla="*/ 0 w 41"/>
                  <a:gd name="T29" fmla="*/ 2 h 60"/>
                  <a:gd name="T30" fmla="*/ 0 w 41"/>
                  <a:gd name="T31" fmla="*/ 2 h 60"/>
                  <a:gd name="T32" fmla="*/ 0 w 41"/>
                  <a:gd name="T33" fmla="*/ 2 h 60"/>
                  <a:gd name="T34" fmla="*/ 0 w 41"/>
                  <a:gd name="T35" fmla="*/ 2 h 60"/>
                  <a:gd name="T36" fmla="*/ 0 w 41"/>
                  <a:gd name="T37" fmla="*/ 2 h 60"/>
                  <a:gd name="T38" fmla="*/ 1 w 41"/>
                  <a:gd name="T39" fmla="*/ 0 h 60"/>
                  <a:gd name="T40" fmla="*/ 1 w 41"/>
                  <a:gd name="T41" fmla="*/ 0 h 60"/>
                  <a:gd name="T42" fmla="*/ 1 w 41"/>
                  <a:gd name="T43" fmla="*/ 0 h 60"/>
                  <a:gd name="T44" fmla="*/ 1 w 41"/>
                  <a:gd name="T45" fmla="*/ 0 h 60"/>
                  <a:gd name="T46" fmla="*/ 1 w 41"/>
                  <a:gd name="T47" fmla="*/ 0 h 60"/>
                  <a:gd name="T48" fmla="*/ 1 w 41"/>
                  <a:gd name="T49" fmla="*/ 0 h 60"/>
                  <a:gd name="T50" fmla="*/ 1 w 41"/>
                  <a:gd name="T51" fmla="*/ 0 h 60"/>
                  <a:gd name="T52" fmla="*/ 1 w 41"/>
                  <a:gd name="T53" fmla="*/ 0 h 60"/>
                  <a:gd name="T54" fmla="*/ 1 w 41"/>
                  <a:gd name="T55" fmla="*/ 0 h 60"/>
                  <a:gd name="T56" fmla="*/ 1 w 41"/>
                  <a:gd name="T57" fmla="*/ 0 h 60"/>
                  <a:gd name="T58" fmla="*/ 1 w 41"/>
                  <a:gd name="T59" fmla="*/ 0 h 60"/>
                  <a:gd name="T60" fmla="*/ 1 w 41"/>
                  <a:gd name="T61" fmla="*/ 0 h 60"/>
                  <a:gd name="T62" fmla="*/ 2 w 41"/>
                  <a:gd name="T63" fmla="*/ 0 h 60"/>
                  <a:gd name="T64" fmla="*/ 2 w 41"/>
                  <a:gd name="T65" fmla="*/ 0 h 60"/>
                  <a:gd name="T66" fmla="*/ 2 w 41"/>
                  <a:gd name="T67" fmla="*/ 0 h 60"/>
                  <a:gd name="T68" fmla="*/ 2 w 41"/>
                  <a:gd name="T69" fmla="*/ 0 h 60"/>
                  <a:gd name="T70" fmla="*/ 2 w 41"/>
                  <a:gd name="T71" fmla="*/ 0 h 60"/>
                  <a:gd name="T72" fmla="*/ 2 w 41"/>
                  <a:gd name="T73" fmla="*/ 0 h 60"/>
                  <a:gd name="T74" fmla="*/ 2 w 41"/>
                  <a:gd name="T75" fmla="*/ 1 h 60"/>
                  <a:gd name="T76" fmla="*/ 1 w 41"/>
                  <a:gd name="T77" fmla="*/ 2 h 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" h="60">
                    <a:moveTo>
                      <a:pt x="18" y="54"/>
                    </a:moveTo>
                    <a:lnTo>
                      <a:pt x="17" y="57"/>
                    </a:lnTo>
                    <a:lnTo>
                      <a:pt x="15" y="58"/>
                    </a:lnTo>
                    <a:lnTo>
                      <a:pt x="14" y="59"/>
                    </a:lnTo>
                    <a:lnTo>
                      <a:pt x="13" y="59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6" y="59"/>
                    </a:lnTo>
                    <a:lnTo>
                      <a:pt x="3" y="58"/>
                    </a:lnTo>
                    <a:lnTo>
                      <a:pt x="2" y="57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23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7" y="2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Freeform 708"/>
              <p:cNvSpPr>
                <a:spLocks/>
              </p:cNvSpPr>
              <p:nvPr/>
            </p:nvSpPr>
            <p:spPr bwMode="auto">
              <a:xfrm>
                <a:off x="1302" y="2847"/>
                <a:ext cx="9" cy="12"/>
              </a:xfrm>
              <a:custGeom>
                <a:avLst/>
                <a:gdLst>
                  <a:gd name="T0" fmla="*/ 1 w 44"/>
                  <a:gd name="T1" fmla="*/ 2 h 60"/>
                  <a:gd name="T2" fmla="*/ 1 w 44"/>
                  <a:gd name="T3" fmla="*/ 2 h 60"/>
                  <a:gd name="T4" fmla="*/ 1 w 44"/>
                  <a:gd name="T5" fmla="*/ 2 h 60"/>
                  <a:gd name="T6" fmla="*/ 1 w 44"/>
                  <a:gd name="T7" fmla="*/ 2 h 60"/>
                  <a:gd name="T8" fmla="*/ 0 w 44"/>
                  <a:gd name="T9" fmla="*/ 2 h 60"/>
                  <a:gd name="T10" fmla="*/ 0 w 44"/>
                  <a:gd name="T11" fmla="*/ 2 h 60"/>
                  <a:gd name="T12" fmla="*/ 0 w 44"/>
                  <a:gd name="T13" fmla="*/ 2 h 60"/>
                  <a:gd name="T14" fmla="*/ 0 w 44"/>
                  <a:gd name="T15" fmla="*/ 2 h 60"/>
                  <a:gd name="T16" fmla="*/ 0 w 44"/>
                  <a:gd name="T17" fmla="*/ 2 h 60"/>
                  <a:gd name="T18" fmla="*/ 0 w 44"/>
                  <a:gd name="T19" fmla="*/ 2 h 60"/>
                  <a:gd name="T20" fmla="*/ 0 w 44"/>
                  <a:gd name="T21" fmla="*/ 2 h 60"/>
                  <a:gd name="T22" fmla="*/ 0 w 44"/>
                  <a:gd name="T23" fmla="*/ 2 h 60"/>
                  <a:gd name="T24" fmla="*/ 0 w 44"/>
                  <a:gd name="T25" fmla="*/ 2 h 60"/>
                  <a:gd name="T26" fmla="*/ 0 w 44"/>
                  <a:gd name="T27" fmla="*/ 2 h 60"/>
                  <a:gd name="T28" fmla="*/ 0 w 44"/>
                  <a:gd name="T29" fmla="*/ 2 h 60"/>
                  <a:gd name="T30" fmla="*/ 0 w 44"/>
                  <a:gd name="T31" fmla="*/ 2 h 60"/>
                  <a:gd name="T32" fmla="*/ 0 w 44"/>
                  <a:gd name="T33" fmla="*/ 2 h 60"/>
                  <a:gd name="T34" fmla="*/ 0 w 44"/>
                  <a:gd name="T35" fmla="*/ 2 h 60"/>
                  <a:gd name="T36" fmla="*/ 0 w 44"/>
                  <a:gd name="T37" fmla="*/ 2 h 60"/>
                  <a:gd name="T38" fmla="*/ 1 w 44"/>
                  <a:gd name="T39" fmla="*/ 0 h 60"/>
                  <a:gd name="T40" fmla="*/ 1 w 44"/>
                  <a:gd name="T41" fmla="*/ 0 h 60"/>
                  <a:gd name="T42" fmla="*/ 1 w 44"/>
                  <a:gd name="T43" fmla="*/ 0 h 60"/>
                  <a:gd name="T44" fmla="*/ 1 w 44"/>
                  <a:gd name="T45" fmla="*/ 0 h 60"/>
                  <a:gd name="T46" fmla="*/ 1 w 44"/>
                  <a:gd name="T47" fmla="*/ 0 h 60"/>
                  <a:gd name="T48" fmla="*/ 1 w 44"/>
                  <a:gd name="T49" fmla="*/ 0 h 60"/>
                  <a:gd name="T50" fmla="*/ 1 w 44"/>
                  <a:gd name="T51" fmla="*/ 0 h 60"/>
                  <a:gd name="T52" fmla="*/ 1 w 44"/>
                  <a:gd name="T53" fmla="*/ 0 h 60"/>
                  <a:gd name="T54" fmla="*/ 2 w 44"/>
                  <a:gd name="T55" fmla="*/ 0 h 60"/>
                  <a:gd name="T56" fmla="*/ 2 w 44"/>
                  <a:gd name="T57" fmla="*/ 0 h 60"/>
                  <a:gd name="T58" fmla="*/ 2 w 44"/>
                  <a:gd name="T59" fmla="*/ 0 h 60"/>
                  <a:gd name="T60" fmla="*/ 2 w 44"/>
                  <a:gd name="T61" fmla="*/ 0 h 60"/>
                  <a:gd name="T62" fmla="*/ 2 w 44"/>
                  <a:gd name="T63" fmla="*/ 0 h 60"/>
                  <a:gd name="T64" fmla="*/ 2 w 44"/>
                  <a:gd name="T65" fmla="*/ 0 h 60"/>
                  <a:gd name="T66" fmla="*/ 2 w 44"/>
                  <a:gd name="T67" fmla="*/ 0 h 60"/>
                  <a:gd name="T68" fmla="*/ 2 w 44"/>
                  <a:gd name="T69" fmla="*/ 0 h 60"/>
                  <a:gd name="T70" fmla="*/ 2 w 44"/>
                  <a:gd name="T71" fmla="*/ 0 h 60"/>
                  <a:gd name="T72" fmla="*/ 2 w 44"/>
                  <a:gd name="T73" fmla="*/ 0 h 60"/>
                  <a:gd name="T74" fmla="*/ 2 w 44"/>
                  <a:gd name="T75" fmla="*/ 1 h 60"/>
                  <a:gd name="T76" fmla="*/ 1 w 44"/>
                  <a:gd name="T77" fmla="*/ 2 h 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" h="60">
                    <a:moveTo>
                      <a:pt x="19" y="55"/>
                    </a:moveTo>
                    <a:lnTo>
                      <a:pt x="17" y="57"/>
                    </a:lnTo>
                    <a:lnTo>
                      <a:pt x="16" y="58"/>
                    </a:lnTo>
                    <a:lnTo>
                      <a:pt x="15" y="59"/>
                    </a:lnTo>
                    <a:lnTo>
                      <a:pt x="12" y="60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5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4" y="7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19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09"/>
              <p:cNvSpPr>
                <a:spLocks/>
              </p:cNvSpPr>
              <p:nvPr/>
            </p:nvSpPr>
            <p:spPr bwMode="auto">
              <a:xfrm>
                <a:off x="1307" y="2839"/>
                <a:ext cx="9" cy="11"/>
              </a:xfrm>
              <a:custGeom>
                <a:avLst/>
                <a:gdLst>
                  <a:gd name="T0" fmla="*/ 1 w 44"/>
                  <a:gd name="T1" fmla="*/ 2 h 58"/>
                  <a:gd name="T2" fmla="*/ 1 w 44"/>
                  <a:gd name="T3" fmla="*/ 2 h 58"/>
                  <a:gd name="T4" fmla="*/ 1 w 44"/>
                  <a:gd name="T5" fmla="*/ 2 h 58"/>
                  <a:gd name="T6" fmla="*/ 1 w 44"/>
                  <a:gd name="T7" fmla="*/ 2 h 58"/>
                  <a:gd name="T8" fmla="*/ 0 w 44"/>
                  <a:gd name="T9" fmla="*/ 2 h 58"/>
                  <a:gd name="T10" fmla="*/ 0 w 44"/>
                  <a:gd name="T11" fmla="*/ 2 h 58"/>
                  <a:gd name="T12" fmla="*/ 0 w 44"/>
                  <a:gd name="T13" fmla="*/ 2 h 58"/>
                  <a:gd name="T14" fmla="*/ 0 w 44"/>
                  <a:gd name="T15" fmla="*/ 2 h 58"/>
                  <a:gd name="T16" fmla="*/ 0 w 44"/>
                  <a:gd name="T17" fmla="*/ 2 h 58"/>
                  <a:gd name="T18" fmla="*/ 0 w 44"/>
                  <a:gd name="T19" fmla="*/ 2 h 58"/>
                  <a:gd name="T20" fmla="*/ 0 w 44"/>
                  <a:gd name="T21" fmla="*/ 2 h 58"/>
                  <a:gd name="T22" fmla="*/ 0 w 44"/>
                  <a:gd name="T23" fmla="*/ 2 h 58"/>
                  <a:gd name="T24" fmla="*/ 0 w 44"/>
                  <a:gd name="T25" fmla="*/ 2 h 58"/>
                  <a:gd name="T26" fmla="*/ 0 w 44"/>
                  <a:gd name="T27" fmla="*/ 2 h 58"/>
                  <a:gd name="T28" fmla="*/ 0 w 44"/>
                  <a:gd name="T29" fmla="*/ 2 h 58"/>
                  <a:gd name="T30" fmla="*/ 0 w 44"/>
                  <a:gd name="T31" fmla="*/ 2 h 58"/>
                  <a:gd name="T32" fmla="*/ 0 w 44"/>
                  <a:gd name="T33" fmla="*/ 2 h 58"/>
                  <a:gd name="T34" fmla="*/ 0 w 44"/>
                  <a:gd name="T35" fmla="*/ 2 h 58"/>
                  <a:gd name="T36" fmla="*/ 0 w 44"/>
                  <a:gd name="T37" fmla="*/ 2 h 58"/>
                  <a:gd name="T38" fmla="*/ 1 w 44"/>
                  <a:gd name="T39" fmla="*/ 0 h 58"/>
                  <a:gd name="T40" fmla="*/ 1 w 44"/>
                  <a:gd name="T41" fmla="*/ 0 h 58"/>
                  <a:gd name="T42" fmla="*/ 1 w 44"/>
                  <a:gd name="T43" fmla="*/ 0 h 58"/>
                  <a:gd name="T44" fmla="*/ 1 w 44"/>
                  <a:gd name="T45" fmla="*/ 0 h 58"/>
                  <a:gd name="T46" fmla="*/ 1 w 44"/>
                  <a:gd name="T47" fmla="*/ 0 h 58"/>
                  <a:gd name="T48" fmla="*/ 1 w 44"/>
                  <a:gd name="T49" fmla="*/ 0 h 58"/>
                  <a:gd name="T50" fmla="*/ 1 w 44"/>
                  <a:gd name="T51" fmla="*/ 0 h 58"/>
                  <a:gd name="T52" fmla="*/ 1 w 44"/>
                  <a:gd name="T53" fmla="*/ 0 h 58"/>
                  <a:gd name="T54" fmla="*/ 2 w 44"/>
                  <a:gd name="T55" fmla="*/ 0 h 58"/>
                  <a:gd name="T56" fmla="*/ 2 w 44"/>
                  <a:gd name="T57" fmla="*/ 0 h 58"/>
                  <a:gd name="T58" fmla="*/ 2 w 44"/>
                  <a:gd name="T59" fmla="*/ 0 h 58"/>
                  <a:gd name="T60" fmla="*/ 2 w 44"/>
                  <a:gd name="T61" fmla="*/ 0 h 58"/>
                  <a:gd name="T62" fmla="*/ 2 w 44"/>
                  <a:gd name="T63" fmla="*/ 0 h 58"/>
                  <a:gd name="T64" fmla="*/ 2 w 44"/>
                  <a:gd name="T65" fmla="*/ 0 h 58"/>
                  <a:gd name="T66" fmla="*/ 2 w 44"/>
                  <a:gd name="T67" fmla="*/ 0 h 58"/>
                  <a:gd name="T68" fmla="*/ 2 w 44"/>
                  <a:gd name="T69" fmla="*/ 0 h 58"/>
                  <a:gd name="T70" fmla="*/ 2 w 44"/>
                  <a:gd name="T71" fmla="*/ 0 h 58"/>
                  <a:gd name="T72" fmla="*/ 2 w 44"/>
                  <a:gd name="T73" fmla="*/ 0 h 58"/>
                  <a:gd name="T74" fmla="*/ 2 w 44"/>
                  <a:gd name="T75" fmla="*/ 1 h 58"/>
                  <a:gd name="T76" fmla="*/ 1 w 44"/>
                  <a:gd name="T77" fmla="*/ 2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" h="58">
                    <a:moveTo>
                      <a:pt x="18" y="53"/>
                    </a:moveTo>
                    <a:lnTo>
                      <a:pt x="17" y="54"/>
                    </a:lnTo>
                    <a:lnTo>
                      <a:pt x="15" y="56"/>
                    </a:lnTo>
                    <a:lnTo>
                      <a:pt x="13" y="57"/>
                    </a:lnTo>
                    <a:lnTo>
                      <a:pt x="12" y="58"/>
                    </a:lnTo>
                    <a:lnTo>
                      <a:pt x="9" y="58"/>
                    </a:lnTo>
                    <a:lnTo>
                      <a:pt x="8" y="58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2" y="54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26" y="5"/>
                    </a:lnTo>
                    <a:lnTo>
                      <a:pt x="27" y="4"/>
                    </a:lnTo>
                    <a:lnTo>
                      <a:pt x="29" y="3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3" y="6"/>
                    </a:lnTo>
                    <a:lnTo>
                      <a:pt x="44" y="7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710"/>
              <p:cNvSpPr>
                <a:spLocks/>
              </p:cNvSpPr>
              <p:nvPr/>
            </p:nvSpPr>
            <p:spPr bwMode="auto">
              <a:xfrm>
                <a:off x="1312" y="2831"/>
                <a:ext cx="10" cy="12"/>
              </a:xfrm>
              <a:custGeom>
                <a:avLst/>
                <a:gdLst>
                  <a:gd name="T0" fmla="*/ 1 w 47"/>
                  <a:gd name="T1" fmla="*/ 2 h 56"/>
                  <a:gd name="T2" fmla="*/ 1 w 47"/>
                  <a:gd name="T3" fmla="*/ 3 h 56"/>
                  <a:gd name="T4" fmla="*/ 1 w 47"/>
                  <a:gd name="T5" fmla="*/ 3 h 56"/>
                  <a:gd name="T6" fmla="*/ 1 w 47"/>
                  <a:gd name="T7" fmla="*/ 3 h 56"/>
                  <a:gd name="T8" fmla="*/ 0 w 47"/>
                  <a:gd name="T9" fmla="*/ 3 h 56"/>
                  <a:gd name="T10" fmla="*/ 0 w 47"/>
                  <a:gd name="T11" fmla="*/ 3 h 56"/>
                  <a:gd name="T12" fmla="*/ 0 w 47"/>
                  <a:gd name="T13" fmla="*/ 3 h 56"/>
                  <a:gd name="T14" fmla="*/ 0 w 47"/>
                  <a:gd name="T15" fmla="*/ 3 h 56"/>
                  <a:gd name="T16" fmla="*/ 0 w 47"/>
                  <a:gd name="T17" fmla="*/ 3 h 56"/>
                  <a:gd name="T18" fmla="*/ 0 w 47"/>
                  <a:gd name="T19" fmla="*/ 3 h 56"/>
                  <a:gd name="T20" fmla="*/ 0 w 47"/>
                  <a:gd name="T21" fmla="*/ 2 h 56"/>
                  <a:gd name="T22" fmla="*/ 0 w 47"/>
                  <a:gd name="T23" fmla="*/ 2 h 56"/>
                  <a:gd name="T24" fmla="*/ 0 w 47"/>
                  <a:gd name="T25" fmla="*/ 2 h 56"/>
                  <a:gd name="T26" fmla="*/ 0 w 47"/>
                  <a:gd name="T27" fmla="*/ 2 h 56"/>
                  <a:gd name="T28" fmla="*/ 0 w 47"/>
                  <a:gd name="T29" fmla="*/ 2 h 56"/>
                  <a:gd name="T30" fmla="*/ 0 w 47"/>
                  <a:gd name="T31" fmla="*/ 2 h 56"/>
                  <a:gd name="T32" fmla="*/ 0 w 47"/>
                  <a:gd name="T33" fmla="*/ 2 h 56"/>
                  <a:gd name="T34" fmla="*/ 0 w 47"/>
                  <a:gd name="T35" fmla="*/ 2 h 56"/>
                  <a:gd name="T36" fmla="*/ 0 w 47"/>
                  <a:gd name="T37" fmla="*/ 2 h 56"/>
                  <a:gd name="T38" fmla="*/ 1 w 47"/>
                  <a:gd name="T39" fmla="*/ 0 h 56"/>
                  <a:gd name="T40" fmla="*/ 1 w 47"/>
                  <a:gd name="T41" fmla="*/ 0 h 56"/>
                  <a:gd name="T42" fmla="*/ 1 w 47"/>
                  <a:gd name="T43" fmla="*/ 0 h 56"/>
                  <a:gd name="T44" fmla="*/ 1 w 47"/>
                  <a:gd name="T45" fmla="*/ 0 h 56"/>
                  <a:gd name="T46" fmla="*/ 2 w 47"/>
                  <a:gd name="T47" fmla="*/ 0 h 56"/>
                  <a:gd name="T48" fmla="*/ 2 w 47"/>
                  <a:gd name="T49" fmla="*/ 0 h 56"/>
                  <a:gd name="T50" fmla="*/ 2 w 47"/>
                  <a:gd name="T51" fmla="*/ 0 h 56"/>
                  <a:gd name="T52" fmla="*/ 2 w 47"/>
                  <a:gd name="T53" fmla="*/ 0 h 56"/>
                  <a:gd name="T54" fmla="*/ 2 w 47"/>
                  <a:gd name="T55" fmla="*/ 0 h 56"/>
                  <a:gd name="T56" fmla="*/ 2 w 47"/>
                  <a:gd name="T57" fmla="*/ 0 h 56"/>
                  <a:gd name="T58" fmla="*/ 2 w 47"/>
                  <a:gd name="T59" fmla="*/ 0 h 56"/>
                  <a:gd name="T60" fmla="*/ 2 w 47"/>
                  <a:gd name="T61" fmla="*/ 0 h 56"/>
                  <a:gd name="T62" fmla="*/ 2 w 47"/>
                  <a:gd name="T63" fmla="*/ 0 h 56"/>
                  <a:gd name="T64" fmla="*/ 2 w 47"/>
                  <a:gd name="T65" fmla="*/ 0 h 56"/>
                  <a:gd name="T66" fmla="*/ 2 w 47"/>
                  <a:gd name="T67" fmla="*/ 0 h 56"/>
                  <a:gd name="T68" fmla="*/ 2 w 47"/>
                  <a:gd name="T69" fmla="*/ 0 h 56"/>
                  <a:gd name="T70" fmla="*/ 2 w 47"/>
                  <a:gd name="T71" fmla="*/ 1 h 56"/>
                  <a:gd name="T72" fmla="*/ 2 w 47"/>
                  <a:gd name="T73" fmla="*/ 1 h 56"/>
                  <a:gd name="T74" fmla="*/ 2 w 47"/>
                  <a:gd name="T75" fmla="*/ 1 h 56"/>
                  <a:gd name="T76" fmla="*/ 1 w 47"/>
                  <a:gd name="T77" fmla="*/ 2 h 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56">
                    <a:moveTo>
                      <a:pt x="17" y="53"/>
                    </a:moveTo>
                    <a:lnTo>
                      <a:pt x="16" y="54"/>
                    </a:lnTo>
                    <a:lnTo>
                      <a:pt x="15" y="55"/>
                    </a:lnTo>
                    <a:lnTo>
                      <a:pt x="13" y="55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7" y="56"/>
                    </a:lnTo>
                    <a:lnTo>
                      <a:pt x="6" y="55"/>
                    </a:lnTo>
                    <a:lnTo>
                      <a:pt x="4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1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1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711"/>
              <p:cNvSpPr>
                <a:spLocks/>
              </p:cNvSpPr>
              <p:nvPr/>
            </p:nvSpPr>
            <p:spPr bwMode="auto">
              <a:xfrm>
                <a:off x="1318" y="2824"/>
                <a:ext cx="10" cy="11"/>
              </a:xfrm>
              <a:custGeom>
                <a:avLst/>
                <a:gdLst>
                  <a:gd name="T0" fmla="*/ 1 w 49"/>
                  <a:gd name="T1" fmla="*/ 2 h 56"/>
                  <a:gd name="T2" fmla="*/ 1 w 49"/>
                  <a:gd name="T3" fmla="*/ 2 h 56"/>
                  <a:gd name="T4" fmla="*/ 1 w 49"/>
                  <a:gd name="T5" fmla="*/ 2 h 56"/>
                  <a:gd name="T6" fmla="*/ 0 w 49"/>
                  <a:gd name="T7" fmla="*/ 2 h 56"/>
                  <a:gd name="T8" fmla="*/ 0 w 49"/>
                  <a:gd name="T9" fmla="*/ 2 h 56"/>
                  <a:gd name="T10" fmla="*/ 0 w 49"/>
                  <a:gd name="T11" fmla="*/ 2 h 56"/>
                  <a:gd name="T12" fmla="*/ 0 w 49"/>
                  <a:gd name="T13" fmla="*/ 2 h 56"/>
                  <a:gd name="T14" fmla="*/ 0 w 49"/>
                  <a:gd name="T15" fmla="*/ 2 h 56"/>
                  <a:gd name="T16" fmla="*/ 0 w 49"/>
                  <a:gd name="T17" fmla="*/ 2 h 56"/>
                  <a:gd name="T18" fmla="*/ 0 w 49"/>
                  <a:gd name="T19" fmla="*/ 2 h 56"/>
                  <a:gd name="T20" fmla="*/ 0 w 49"/>
                  <a:gd name="T21" fmla="*/ 2 h 56"/>
                  <a:gd name="T22" fmla="*/ 0 w 49"/>
                  <a:gd name="T23" fmla="*/ 2 h 56"/>
                  <a:gd name="T24" fmla="*/ 0 w 49"/>
                  <a:gd name="T25" fmla="*/ 2 h 56"/>
                  <a:gd name="T26" fmla="*/ 0 w 49"/>
                  <a:gd name="T27" fmla="*/ 2 h 56"/>
                  <a:gd name="T28" fmla="*/ 0 w 49"/>
                  <a:gd name="T29" fmla="*/ 2 h 56"/>
                  <a:gd name="T30" fmla="*/ 0 w 49"/>
                  <a:gd name="T31" fmla="*/ 2 h 56"/>
                  <a:gd name="T32" fmla="*/ 0 w 49"/>
                  <a:gd name="T33" fmla="*/ 2 h 56"/>
                  <a:gd name="T34" fmla="*/ 0 w 49"/>
                  <a:gd name="T35" fmla="*/ 2 h 56"/>
                  <a:gd name="T36" fmla="*/ 0 w 49"/>
                  <a:gd name="T37" fmla="*/ 2 h 56"/>
                  <a:gd name="T38" fmla="*/ 1 w 49"/>
                  <a:gd name="T39" fmla="*/ 0 h 56"/>
                  <a:gd name="T40" fmla="*/ 1 w 49"/>
                  <a:gd name="T41" fmla="*/ 0 h 56"/>
                  <a:gd name="T42" fmla="*/ 1 w 49"/>
                  <a:gd name="T43" fmla="*/ 0 h 56"/>
                  <a:gd name="T44" fmla="*/ 2 w 49"/>
                  <a:gd name="T45" fmla="*/ 0 h 56"/>
                  <a:gd name="T46" fmla="*/ 2 w 49"/>
                  <a:gd name="T47" fmla="*/ 0 h 56"/>
                  <a:gd name="T48" fmla="*/ 2 w 49"/>
                  <a:gd name="T49" fmla="*/ 0 h 56"/>
                  <a:gd name="T50" fmla="*/ 2 w 49"/>
                  <a:gd name="T51" fmla="*/ 0 h 56"/>
                  <a:gd name="T52" fmla="*/ 2 w 49"/>
                  <a:gd name="T53" fmla="*/ 0 h 56"/>
                  <a:gd name="T54" fmla="*/ 2 w 49"/>
                  <a:gd name="T55" fmla="*/ 0 h 56"/>
                  <a:gd name="T56" fmla="*/ 2 w 49"/>
                  <a:gd name="T57" fmla="*/ 0 h 56"/>
                  <a:gd name="T58" fmla="*/ 2 w 49"/>
                  <a:gd name="T59" fmla="*/ 0 h 56"/>
                  <a:gd name="T60" fmla="*/ 2 w 49"/>
                  <a:gd name="T61" fmla="*/ 0 h 56"/>
                  <a:gd name="T62" fmla="*/ 2 w 49"/>
                  <a:gd name="T63" fmla="*/ 0 h 56"/>
                  <a:gd name="T64" fmla="*/ 2 w 49"/>
                  <a:gd name="T65" fmla="*/ 0 h 56"/>
                  <a:gd name="T66" fmla="*/ 2 w 49"/>
                  <a:gd name="T67" fmla="*/ 0 h 56"/>
                  <a:gd name="T68" fmla="*/ 2 w 49"/>
                  <a:gd name="T69" fmla="*/ 0 h 56"/>
                  <a:gd name="T70" fmla="*/ 2 w 49"/>
                  <a:gd name="T71" fmla="*/ 0 h 56"/>
                  <a:gd name="T72" fmla="*/ 2 w 49"/>
                  <a:gd name="T73" fmla="*/ 1 h 56"/>
                  <a:gd name="T74" fmla="*/ 2 w 49"/>
                  <a:gd name="T75" fmla="*/ 1 h 56"/>
                  <a:gd name="T76" fmla="*/ 1 w 49"/>
                  <a:gd name="T77" fmla="*/ 2 h 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" h="56">
                    <a:moveTo>
                      <a:pt x="17" y="52"/>
                    </a:moveTo>
                    <a:lnTo>
                      <a:pt x="16" y="54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7" y="55"/>
                    </a:lnTo>
                    <a:lnTo>
                      <a:pt x="5" y="55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4"/>
                    </a:lnTo>
                    <a:lnTo>
                      <a:pt x="1" y="41"/>
                    </a:lnTo>
                    <a:lnTo>
                      <a:pt x="2" y="40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2"/>
                    </a:lnTo>
                    <a:lnTo>
                      <a:pt x="48" y="15"/>
                    </a:lnTo>
                    <a:lnTo>
                      <a:pt x="47" y="16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712"/>
              <p:cNvSpPr>
                <a:spLocks/>
              </p:cNvSpPr>
              <p:nvPr/>
            </p:nvSpPr>
            <p:spPr bwMode="auto">
              <a:xfrm>
                <a:off x="1324" y="2817"/>
                <a:ext cx="10" cy="11"/>
              </a:xfrm>
              <a:custGeom>
                <a:avLst/>
                <a:gdLst>
                  <a:gd name="T0" fmla="*/ 1 w 51"/>
                  <a:gd name="T1" fmla="*/ 2 h 55"/>
                  <a:gd name="T2" fmla="*/ 1 w 51"/>
                  <a:gd name="T3" fmla="*/ 2 h 55"/>
                  <a:gd name="T4" fmla="*/ 1 w 51"/>
                  <a:gd name="T5" fmla="*/ 2 h 55"/>
                  <a:gd name="T6" fmla="*/ 0 w 51"/>
                  <a:gd name="T7" fmla="*/ 2 h 55"/>
                  <a:gd name="T8" fmla="*/ 0 w 51"/>
                  <a:gd name="T9" fmla="*/ 2 h 55"/>
                  <a:gd name="T10" fmla="*/ 0 w 51"/>
                  <a:gd name="T11" fmla="*/ 2 h 55"/>
                  <a:gd name="T12" fmla="*/ 0 w 51"/>
                  <a:gd name="T13" fmla="*/ 2 h 55"/>
                  <a:gd name="T14" fmla="*/ 0 w 51"/>
                  <a:gd name="T15" fmla="*/ 2 h 55"/>
                  <a:gd name="T16" fmla="*/ 0 w 51"/>
                  <a:gd name="T17" fmla="*/ 2 h 55"/>
                  <a:gd name="T18" fmla="*/ 0 w 51"/>
                  <a:gd name="T19" fmla="*/ 2 h 55"/>
                  <a:gd name="T20" fmla="*/ 0 w 51"/>
                  <a:gd name="T21" fmla="*/ 2 h 55"/>
                  <a:gd name="T22" fmla="*/ 0 w 51"/>
                  <a:gd name="T23" fmla="*/ 2 h 55"/>
                  <a:gd name="T24" fmla="*/ 0 w 51"/>
                  <a:gd name="T25" fmla="*/ 2 h 55"/>
                  <a:gd name="T26" fmla="*/ 0 w 51"/>
                  <a:gd name="T27" fmla="*/ 2 h 55"/>
                  <a:gd name="T28" fmla="*/ 0 w 51"/>
                  <a:gd name="T29" fmla="*/ 2 h 55"/>
                  <a:gd name="T30" fmla="*/ 0 w 51"/>
                  <a:gd name="T31" fmla="*/ 2 h 55"/>
                  <a:gd name="T32" fmla="*/ 0 w 51"/>
                  <a:gd name="T33" fmla="*/ 2 h 55"/>
                  <a:gd name="T34" fmla="*/ 0 w 51"/>
                  <a:gd name="T35" fmla="*/ 2 h 55"/>
                  <a:gd name="T36" fmla="*/ 0 w 51"/>
                  <a:gd name="T37" fmla="*/ 2 h 55"/>
                  <a:gd name="T38" fmla="*/ 1 w 51"/>
                  <a:gd name="T39" fmla="*/ 0 h 55"/>
                  <a:gd name="T40" fmla="*/ 1 w 51"/>
                  <a:gd name="T41" fmla="*/ 0 h 55"/>
                  <a:gd name="T42" fmla="*/ 1 w 51"/>
                  <a:gd name="T43" fmla="*/ 0 h 55"/>
                  <a:gd name="T44" fmla="*/ 2 w 51"/>
                  <a:gd name="T45" fmla="*/ 0 h 55"/>
                  <a:gd name="T46" fmla="*/ 2 w 51"/>
                  <a:gd name="T47" fmla="*/ 0 h 55"/>
                  <a:gd name="T48" fmla="*/ 2 w 51"/>
                  <a:gd name="T49" fmla="*/ 0 h 55"/>
                  <a:gd name="T50" fmla="*/ 2 w 51"/>
                  <a:gd name="T51" fmla="*/ 0 h 55"/>
                  <a:gd name="T52" fmla="*/ 2 w 51"/>
                  <a:gd name="T53" fmla="*/ 0 h 55"/>
                  <a:gd name="T54" fmla="*/ 2 w 51"/>
                  <a:gd name="T55" fmla="*/ 0 h 55"/>
                  <a:gd name="T56" fmla="*/ 2 w 51"/>
                  <a:gd name="T57" fmla="*/ 0 h 55"/>
                  <a:gd name="T58" fmla="*/ 2 w 51"/>
                  <a:gd name="T59" fmla="*/ 0 h 55"/>
                  <a:gd name="T60" fmla="*/ 2 w 51"/>
                  <a:gd name="T61" fmla="*/ 0 h 55"/>
                  <a:gd name="T62" fmla="*/ 2 w 51"/>
                  <a:gd name="T63" fmla="*/ 0 h 55"/>
                  <a:gd name="T64" fmla="*/ 2 w 51"/>
                  <a:gd name="T65" fmla="*/ 0 h 55"/>
                  <a:gd name="T66" fmla="*/ 2 w 51"/>
                  <a:gd name="T67" fmla="*/ 0 h 55"/>
                  <a:gd name="T68" fmla="*/ 2 w 51"/>
                  <a:gd name="T69" fmla="*/ 0 h 55"/>
                  <a:gd name="T70" fmla="*/ 2 w 51"/>
                  <a:gd name="T71" fmla="*/ 1 h 55"/>
                  <a:gd name="T72" fmla="*/ 2 w 51"/>
                  <a:gd name="T73" fmla="*/ 1 h 55"/>
                  <a:gd name="T74" fmla="*/ 2 w 51"/>
                  <a:gd name="T75" fmla="*/ 1 h 55"/>
                  <a:gd name="T76" fmla="*/ 1 w 51"/>
                  <a:gd name="T77" fmla="*/ 2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1" h="55">
                    <a:moveTo>
                      <a:pt x="17" y="51"/>
                    </a:moveTo>
                    <a:lnTo>
                      <a:pt x="16" y="52"/>
                    </a:lnTo>
                    <a:lnTo>
                      <a:pt x="15" y="54"/>
                    </a:lnTo>
                    <a:lnTo>
                      <a:pt x="12" y="55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2"/>
                    </a:lnTo>
                    <a:lnTo>
                      <a:pt x="2" y="51"/>
                    </a:lnTo>
                    <a:lnTo>
                      <a:pt x="1" y="50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2" y="39"/>
                    </a:lnTo>
                    <a:lnTo>
                      <a:pt x="34" y="4"/>
                    </a:lnTo>
                    <a:lnTo>
                      <a:pt x="35" y="3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50" y="5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8" y="16"/>
                    </a:lnTo>
                    <a:lnTo>
                      <a:pt x="17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713"/>
              <p:cNvSpPr>
                <a:spLocks/>
              </p:cNvSpPr>
              <p:nvPr/>
            </p:nvSpPr>
            <p:spPr bwMode="auto">
              <a:xfrm>
                <a:off x="1330" y="2810"/>
                <a:ext cx="11" cy="11"/>
              </a:xfrm>
              <a:custGeom>
                <a:avLst/>
                <a:gdLst>
                  <a:gd name="T0" fmla="*/ 1 w 52"/>
                  <a:gd name="T1" fmla="*/ 2 h 54"/>
                  <a:gd name="T2" fmla="*/ 1 w 52"/>
                  <a:gd name="T3" fmla="*/ 2 h 54"/>
                  <a:gd name="T4" fmla="*/ 1 w 52"/>
                  <a:gd name="T5" fmla="*/ 2 h 54"/>
                  <a:gd name="T6" fmla="*/ 1 w 52"/>
                  <a:gd name="T7" fmla="*/ 2 h 54"/>
                  <a:gd name="T8" fmla="*/ 0 w 52"/>
                  <a:gd name="T9" fmla="*/ 2 h 54"/>
                  <a:gd name="T10" fmla="*/ 0 w 52"/>
                  <a:gd name="T11" fmla="*/ 2 h 54"/>
                  <a:gd name="T12" fmla="*/ 0 w 52"/>
                  <a:gd name="T13" fmla="*/ 2 h 54"/>
                  <a:gd name="T14" fmla="*/ 0 w 52"/>
                  <a:gd name="T15" fmla="*/ 2 h 54"/>
                  <a:gd name="T16" fmla="*/ 0 w 52"/>
                  <a:gd name="T17" fmla="*/ 2 h 54"/>
                  <a:gd name="T18" fmla="*/ 0 w 52"/>
                  <a:gd name="T19" fmla="*/ 2 h 54"/>
                  <a:gd name="T20" fmla="*/ 0 w 52"/>
                  <a:gd name="T21" fmla="*/ 2 h 54"/>
                  <a:gd name="T22" fmla="*/ 0 w 52"/>
                  <a:gd name="T23" fmla="*/ 2 h 54"/>
                  <a:gd name="T24" fmla="*/ 0 w 52"/>
                  <a:gd name="T25" fmla="*/ 2 h 54"/>
                  <a:gd name="T26" fmla="*/ 0 w 52"/>
                  <a:gd name="T27" fmla="*/ 2 h 54"/>
                  <a:gd name="T28" fmla="*/ 0 w 52"/>
                  <a:gd name="T29" fmla="*/ 2 h 54"/>
                  <a:gd name="T30" fmla="*/ 0 w 52"/>
                  <a:gd name="T31" fmla="*/ 2 h 54"/>
                  <a:gd name="T32" fmla="*/ 0 w 52"/>
                  <a:gd name="T33" fmla="*/ 2 h 54"/>
                  <a:gd name="T34" fmla="*/ 0 w 52"/>
                  <a:gd name="T35" fmla="*/ 2 h 54"/>
                  <a:gd name="T36" fmla="*/ 0 w 52"/>
                  <a:gd name="T37" fmla="*/ 2 h 54"/>
                  <a:gd name="T38" fmla="*/ 1 w 52"/>
                  <a:gd name="T39" fmla="*/ 0 h 54"/>
                  <a:gd name="T40" fmla="*/ 2 w 52"/>
                  <a:gd name="T41" fmla="*/ 0 h 54"/>
                  <a:gd name="T42" fmla="*/ 2 w 52"/>
                  <a:gd name="T43" fmla="*/ 0 h 54"/>
                  <a:gd name="T44" fmla="*/ 2 w 52"/>
                  <a:gd name="T45" fmla="*/ 0 h 54"/>
                  <a:gd name="T46" fmla="*/ 2 w 52"/>
                  <a:gd name="T47" fmla="*/ 0 h 54"/>
                  <a:gd name="T48" fmla="*/ 2 w 52"/>
                  <a:gd name="T49" fmla="*/ 0 h 54"/>
                  <a:gd name="T50" fmla="*/ 2 w 52"/>
                  <a:gd name="T51" fmla="*/ 0 h 54"/>
                  <a:gd name="T52" fmla="*/ 2 w 52"/>
                  <a:gd name="T53" fmla="*/ 0 h 54"/>
                  <a:gd name="T54" fmla="*/ 2 w 52"/>
                  <a:gd name="T55" fmla="*/ 0 h 54"/>
                  <a:gd name="T56" fmla="*/ 2 w 52"/>
                  <a:gd name="T57" fmla="*/ 0 h 54"/>
                  <a:gd name="T58" fmla="*/ 2 w 52"/>
                  <a:gd name="T59" fmla="*/ 0 h 54"/>
                  <a:gd name="T60" fmla="*/ 2 w 52"/>
                  <a:gd name="T61" fmla="*/ 0 h 54"/>
                  <a:gd name="T62" fmla="*/ 2 w 52"/>
                  <a:gd name="T63" fmla="*/ 0 h 54"/>
                  <a:gd name="T64" fmla="*/ 2 w 52"/>
                  <a:gd name="T65" fmla="*/ 0 h 54"/>
                  <a:gd name="T66" fmla="*/ 2 w 52"/>
                  <a:gd name="T67" fmla="*/ 0 h 54"/>
                  <a:gd name="T68" fmla="*/ 2 w 52"/>
                  <a:gd name="T69" fmla="*/ 1 h 54"/>
                  <a:gd name="T70" fmla="*/ 2 w 52"/>
                  <a:gd name="T71" fmla="*/ 1 h 54"/>
                  <a:gd name="T72" fmla="*/ 2 w 52"/>
                  <a:gd name="T73" fmla="*/ 1 h 54"/>
                  <a:gd name="T74" fmla="*/ 2 w 52"/>
                  <a:gd name="T75" fmla="*/ 1 h 54"/>
                  <a:gd name="T76" fmla="*/ 1 w 52"/>
                  <a:gd name="T77" fmla="*/ 2 h 5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" h="54">
                    <a:moveTo>
                      <a:pt x="16" y="50"/>
                    </a:moveTo>
                    <a:lnTo>
                      <a:pt x="15" y="51"/>
                    </a:lnTo>
                    <a:lnTo>
                      <a:pt x="13" y="52"/>
                    </a:lnTo>
                    <a:lnTo>
                      <a:pt x="12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3" y="51"/>
                    </a:lnTo>
                    <a:lnTo>
                      <a:pt x="2" y="50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2" y="38"/>
                    </a:lnTo>
                    <a:lnTo>
                      <a:pt x="35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7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2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6"/>
                    </a:lnTo>
                    <a:lnTo>
                      <a:pt x="1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714"/>
              <p:cNvSpPr>
                <a:spLocks/>
              </p:cNvSpPr>
              <p:nvPr/>
            </p:nvSpPr>
            <p:spPr bwMode="auto">
              <a:xfrm>
                <a:off x="1337" y="2804"/>
                <a:ext cx="11" cy="10"/>
              </a:xfrm>
              <a:custGeom>
                <a:avLst/>
                <a:gdLst>
                  <a:gd name="T0" fmla="*/ 1 w 55"/>
                  <a:gd name="T1" fmla="*/ 2 h 51"/>
                  <a:gd name="T2" fmla="*/ 1 w 55"/>
                  <a:gd name="T3" fmla="*/ 2 h 51"/>
                  <a:gd name="T4" fmla="*/ 1 w 55"/>
                  <a:gd name="T5" fmla="*/ 2 h 51"/>
                  <a:gd name="T6" fmla="*/ 0 w 55"/>
                  <a:gd name="T7" fmla="*/ 2 h 51"/>
                  <a:gd name="T8" fmla="*/ 0 w 55"/>
                  <a:gd name="T9" fmla="*/ 2 h 51"/>
                  <a:gd name="T10" fmla="*/ 0 w 55"/>
                  <a:gd name="T11" fmla="*/ 2 h 51"/>
                  <a:gd name="T12" fmla="*/ 0 w 55"/>
                  <a:gd name="T13" fmla="*/ 2 h 51"/>
                  <a:gd name="T14" fmla="*/ 0 w 55"/>
                  <a:gd name="T15" fmla="*/ 2 h 51"/>
                  <a:gd name="T16" fmla="*/ 0 w 55"/>
                  <a:gd name="T17" fmla="*/ 2 h 51"/>
                  <a:gd name="T18" fmla="*/ 0 w 55"/>
                  <a:gd name="T19" fmla="*/ 2 h 51"/>
                  <a:gd name="T20" fmla="*/ 0 w 55"/>
                  <a:gd name="T21" fmla="*/ 2 h 51"/>
                  <a:gd name="T22" fmla="*/ 0 w 55"/>
                  <a:gd name="T23" fmla="*/ 2 h 51"/>
                  <a:gd name="T24" fmla="*/ 0 w 55"/>
                  <a:gd name="T25" fmla="*/ 2 h 51"/>
                  <a:gd name="T26" fmla="*/ 0 w 55"/>
                  <a:gd name="T27" fmla="*/ 2 h 51"/>
                  <a:gd name="T28" fmla="*/ 0 w 55"/>
                  <a:gd name="T29" fmla="*/ 2 h 51"/>
                  <a:gd name="T30" fmla="*/ 0 w 55"/>
                  <a:gd name="T31" fmla="*/ 2 h 51"/>
                  <a:gd name="T32" fmla="*/ 0 w 55"/>
                  <a:gd name="T33" fmla="*/ 1 h 51"/>
                  <a:gd name="T34" fmla="*/ 0 w 55"/>
                  <a:gd name="T35" fmla="*/ 1 h 51"/>
                  <a:gd name="T36" fmla="*/ 0 w 55"/>
                  <a:gd name="T37" fmla="*/ 1 h 51"/>
                  <a:gd name="T38" fmla="*/ 2 w 55"/>
                  <a:gd name="T39" fmla="*/ 0 h 51"/>
                  <a:gd name="T40" fmla="*/ 2 w 55"/>
                  <a:gd name="T41" fmla="*/ 0 h 51"/>
                  <a:gd name="T42" fmla="*/ 2 w 55"/>
                  <a:gd name="T43" fmla="*/ 0 h 51"/>
                  <a:gd name="T44" fmla="*/ 2 w 55"/>
                  <a:gd name="T45" fmla="*/ 0 h 51"/>
                  <a:gd name="T46" fmla="*/ 2 w 55"/>
                  <a:gd name="T47" fmla="*/ 0 h 51"/>
                  <a:gd name="T48" fmla="*/ 2 w 55"/>
                  <a:gd name="T49" fmla="*/ 0 h 51"/>
                  <a:gd name="T50" fmla="*/ 2 w 55"/>
                  <a:gd name="T51" fmla="*/ 0 h 51"/>
                  <a:gd name="T52" fmla="*/ 2 w 55"/>
                  <a:gd name="T53" fmla="*/ 0 h 51"/>
                  <a:gd name="T54" fmla="*/ 2 w 55"/>
                  <a:gd name="T55" fmla="*/ 0 h 51"/>
                  <a:gd name="T56" fmla="*/ 2 w 55"/>
                  <a:gd name="T57" fmla="*/ 0 h 51"/>
                  <a:gd name="T58" fmla="*/ 2 w 55"/>
                  <a:gd name="T59" fmla="*/ 0 h 51"/>
                  <a:gd name="T60" fmla="*/ 2 w 55"/>
                  <a:gd name="T61" fmla="*/ 0 h 51"/>
                  <a:gd name="T62" fmla="*/ 2 w 55"/>
                  <a:gd name="T63" fmla="*/ 0 h 51"/>
                  <a:gd name="T64" fmla="*/ 2 w 55"/>
                  <a:gd name="T65" fmla="*/ 0 h 51"/>
                  <a:gd name="T66" fmla="*/ 2 w 55"/>
                  <a:gd name="T67" fmla="*/ 0 h 51"/>
                  <a:gd name="T68" fmla="*/ 2 w 55"/>
                  <a:gd name="T69" fmla="*/ 0 h 51"/>
                  <a:gd name="T70" fmla="*/ 2 w 55"/>
                  <a:gd name="T71" fmla="*/ 1 h 51"/>
                  <a:gd name="T72" fmla="*/ 2 w 55"/>
                  <a:gd name="T73" fmla="*/ 1 h 51"/>
                  <a:gd name="T74" fmla="*/ 2 w 55"/>
                  <a:gd name="T75" fmla="*/ 1 h 51"/>
                  <a:gd name="T76" fmla="*/ 1 w 55"/>
                  <a:gd name="T77" fmla="*/ 2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5" h="51">
                    <a:moveTo>
                      <a:pt x="16" y="48"/>
                    </a:moveTo>
                    <a:lnTo>
                      <a:pt x="15" y="50"/>
                    </a:lnTo>
                    <a:lnTo>
                      <a:pt x="14" y="50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1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2" y="4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3" y="15"/>
                    </a:lnTo>
                    <a:lnTo>
                      <a:pt x="52" y="16"/>
                    </a:lnTo>
                    <a:lnTo>
                      <a:pt x="51" y="17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715"/>
              <p:cNvSpPr>
                <a:spLocks/>
              </p:cNvSpPr>
              <p:nvPr/>
            </p:nvSpPr>
            <p:spPr bwMode="auto">
              <a:xfrm>
                <a:off x="1344" y="2798"/>
                <a:ext cx="11" cy="10"/>
              </a:xfrm>
              <a:custGeom>
                <a:avLst/>
                <a:gdLst>
                  <a:gd name="T0" fmla="*/ 1 w 56"/>
                  <a:gd name="T1" fmla="*/ 2 h 48"/>
                  <a:gd name="T2" fmla="*/ 1 w 56"/>
                  <a:gd name="T3" fmla="*/ 2 h 48"/>
                  <a:gd name="T4" fmla="*/ 0 w 56"/>
                  <a:gd name="T5" fmla="*/ 2 h 48"/>
                  <a:gd name="T6" fmla="*/ 0 w 56"/>
                  <a:gd name="T7" fmla="*/ 2 h 48"/>
                  <a:gd name="T8" fmla="*/ 0 w 56"/>
                  <a:gd name="T9" fmla="*/ 2 h 48"/>
                  <a:gd name="T10" fmla="*/ 0 w 56"/>
                  <a:gd name="T11" fmla="*/ 2 h 48"/>
                  <a:gd name="T12" fmla="*/ 0 w 56"/>
                  <a:gd name="T13" fmla="*/ 2 h 48"/>
                  <a:gd name="T14" fmla="*/ 0 w 56"/>
                  <a:gd name="T15" fmla="*/ 2 h 48"/>
                  <a:gd name="T16" fmla="*/ 0 w 56"/>
                  <a:gd name="T17" fmla="*/ 2 h 48"/>
                  <a:gd name="T18" fmla="*/ 0 w 56"/>
                  <a:gd name="T19" fmla="*/ 2 h 48"/>
                  <a:gd name="T20" fmla="*/ 0 w 56"/>
                  <a:gd name="T21" fmla="*/ 2 h 48"/>
                  <a:gd name="T22" fmla="*/ 0 w 56"/>
                  <a:gd name="T23" fmla="*/ 2 h 48"/>
                  <a:gd name="T24" fmla="*/ 0 w 56"/>
                  <a:gd name="T25" fmla="*/ 2 h 48"/>
                  <a:gd name="T26" fmla="*/ 0 w 56"/>
                  <a:gd name="T27" fmla="*/ 2 h 48"/>
                  <a:gd name="T28" fmla="*/ 0 w 56"/>
                  <a:gd name="T29" fmla="*/ 2 h 48"/>
                  <a:gd name="T30" fmla="*/ 0 w 56"/>
                  <a:gd name="T31" fmla="*/ 1 h 48"/>
                  <a:gd name="T32" fmla="*/ 0 w 56"/>
                  <a:gd name="T33" fmla="*/ 1 h 48"/>
                  <a:gd name="T34" fmla="*/ 0 w 56"/>
                  <a:gd name="T35" fmla="*/ 1 h 48"/>
                  <a:gd name="T36" fmla="*/ 0 w 56"/>
                  <a:gd name="T37" fmla="*/ 1 h 48"/>
                  <a:gd name="T38" fmla="*/ 2 w 56"/>
                  <a:gd name="T39" fmla="*/ 0 h 48"/>
                  <a:gd name="T40" fmla="*/ 2 w 56"/>
                  <a:gd name="T41" fmla="*/ 0 h 48"/>
                  <a:gd name="T42" fmla="*/ 2 w 56"/>
                  <a:gd name="T43" fmla="*/ 0 h 48"/>
                  <a:gd name="T44" fmla="*/ 2 w 56"/>
                  <a:gd name="T45" fmla="*/ 0 h 48"/>
                  <a:gd name="T46" fmla="*/ 2 w 56"/>
                  <a:gd name="T47" fmla="*/ 0 h 48"/>
                  <a:gd name="T48" fmla="*/ 2 w 56"/>
                  <a:gd name="T49" fmla="*/ 0 h 48"/>
                  <a:gd name="T50" fmla="*/ 2 w 56"/>
                  <a:gd name="T51" fmla="*/ 0 h 48"/>
                  <a:gd name="T52" fmla="*/ 2 w 56"/>
                  <a:gd name="T53" fmla="*/ 0 h 48"/>
                  <a:gd name="T54" fmla="*/ 2 w 56"/>
                  <a:gd name="T55" fmla="*/ 0 h 48"/>
                  <a:gd name="T56" fmla="*/ 2 w 56"/>
                  <a:gd name="T57" fmla="*/ 0 h 48"/>
                  <a:gd name="T58" fmla="*/ 2 w 56"/>
                  <a:gd name="T59" fmla="*/ 0 h 48"/>
                  <a:gd name="T60" fmla="*/ 2 w 56"/>
                  <a:gd name="T61" fmla="*/ 0 h 48"/>
                  <a:gd name="T62" fmla="*/ 2 w 56"/>
                  <a:gd name="T63" fmla="*/ 0 h 48"/>
                  <a:gd name="T64" fmla="*/ 2 w 56"/>
                  <a:gd name="T65" fmla="*/ 0 h 48"/>
                  <a:gd name="T66" fmla="*/ 2 w 56"/>
                  <a:gd name="T67" fmla="*/ 0 h 48"/>
                  <a:gd name="T68" fmla="*/ 2 w 56"/>
                  <a:gd name="T69" fmla="*/ 1 h 48"/>
                  <a:gd name="T70" fmla="*/ 2 w 56"/>
                  <a:gd name="T71" fmla="*/ 1 h 48"/>
                  <a:gd name="T72" fmla="*/ 2 w 56"/>
                  <a:gd name="T73" fmla="*/ 1 h 48"/>
                  <a:gd name="T74" fmla="*/ 2 w 56"/>
                  <a:gd name="T75" fmla="*/ 1 h 48"/>
                  <a:gd name="T76" fmla="*/ 1 w 56"/>
                  <a:gd name="T77" fmla="*/ 2 h 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48">
                    <a:moveTo>
                      <a:pt x="16" y="46"/>
                    </a:moveTo>
                    <a:lnTo>
                      <a:pt x="15" y="47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5" y="5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4" y="16"/>
                    </a:lnTo>
                    <a:lnTo>
                      <a:pt x="52" y="17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716"/>
              <p:cNvSpPr>
                <a:spLocks/>
              </p:cNvSpPr>
              <p:nvPr/>
            </p:nvSpPr>
            <p:spPr bwMode="auto">
              <a:xfrm>
                <a:off x="1351" y="2793"/>
                <a:ext cx="11" cy="9"/>
              </a:xfrm>
              <a:custGeom>
                <a:avLst/>
                <a:gdLst>
                  <a:gd name="T0" fmla="*/ 1 w 56"/>
                  <a:gd name="T1" fmla="*/ 2 h 47"/>
                  <a:gd name="T2" fmla="*/ 1 w 56"/>
                  <a:gd name="T3" fmla="*/ 2 h 47"/>
                  <a:gd name="T4" fmla="*/ 0 w 56"/>
                  <a:gd name="T5" fmla="*/ 2 h 47"/>
                  <a:gd name="T6" fmla="*/ 0 w 56"/>
                  <a:gd name="T7" fmla="*/ 2 h 47"/>
                  <a:gd name="T8" fmla="*/ 0 w 56"/>
                  <a:gd name="T9" fmla="*/ 2 h 47"/>
                  <a:gd name="T10" fmla="*/ 0 w 56"/>
                  <a:gd name="T11" fmla="*/ 2 h 47"/>
                  <a:gd name="T12" fmla="*/ 0 w 56"/>
                  <a:gd name="T13" fmla="*/ 2 h 47"/>
                  <a:gd name="T14" fmla="*/ 0 w 56"/>
                  <a:gd name="T15" fmla="*/ 2 h 47"/>
                  <a:gd name="T16" fmla="*/ 0 w 56"/>
                  <a:gd name="T17" fmla="*/ 2 h 47"/>
                  <a:gd name="T18" fmla="*/ 0 w 56"/>
                  <a:gd name="T19" fmla="*/ 2 h 47"/>
                  <a:gd name="T20" fmla="*/ 0 w 56"/>
                  <a:gd name="T21" fmla="*/ 2 h 47"/>
                  <a:gd name="T22" fmla="*/ 0 w 56"/>
                  <a:gd name="T23" fmla="*/ 2 h 47"/>
                  <a:gd name="T24" fmla="*/ 0 w 56"/>
                  <a:gd name="T25" fmla="*/ 1 h 47"/>
                  <a:gd name="T26" fmla="*/ 0 w 56"/>
                  <a:gd name="T27" fmla="*/ 1 h 47"/>
                  <a:gd name="T28" fmla="*/ 0 w 56"/>
                  <a:gd name="T29" fmla="*/ 1 h 47"/>
                  <a:gd name="T30" fmla="*/ 0 w 56"/>
                  <a:gd name="T31" fmla="*/ 1 h 47"/>
                  <a:gd name="T32" fmla="*/ 0 w 56"/>
                  <a:gd name="T33" fmla="*/ 1 h 47"/>
                  <a:gd name="T34" fmla="*/ 0 w 56"/>
                  <a:gd name="T35" fmla="*/ 1 h 47"/>
                  <a:gd name="T36" fmla="*/ 0 w 56"/>
                  <a:gd name="T37" fmla="*/ 1 h 47"/>
                  <a:gd name="T38" fmla="*/ 2 w 56"/>
                  <a:gd name="T39" fmla="*/ 0 h 47"/>
                  <a:gd name="T40" fmla="*/ 2 w 56"/>
                  <a:gd name="T41" fmla="*/ 0 h 47"/>
                  <a:gd name="T42" fmla="*/ 2 w 56"/>
                  <a:gd name="T43" fmla="*/ 0 h 47"/>
                  <a:gd name="T44" fmla="*/ 2 w 56"/>
                  <a:gd name="T45" fmla="*/ 0 h 47"/>
                  <a:gd name="T46" fmla="*/ 2 w 56"/>
                  <a:gd name="T47" fmla="*/ 0 h 47"/>
                  <a:gd name="T48" fmla="*/ 2 w 56"/>
                  <a:gd name="T49" fmla="*/ 0 h 47"/>
                  <a:gd name="T50" fmla="*/ 2 w 56"/>
                  <a:gd name="T51" fmla="*/ 0 h 47"/>
                  <a:gd name="T52" fmla="*/ 2 w 56"/>
                  <a:gd name="T53" fmla="*/ 0 h 47"/>
                  <a:gd name="T54" fmla="*/ 2 w 56"/>
                  <a:gd name="T55" fmla="*/ 0 h 47"/>
                  <a:gd name="T56" fmla="*/ 2 w 56"/>
                  <a:gd name="T57" fmla="*/ 0 h 47"/>
                  <a:gd name="T58" fmla="*/ 2 w 56"/>
                  <a:gd name="T59" fmla="*/ 0 h 47"/>
                  <a:gd name="T60" fmla="*/ 2 w 56"/>
                  <a:gd name="T61" fmla="*/ 0 h 47"/>
                  <a:gd name="T62" fmla="*/ 2 w 56"/>
                  <a:gd name="T63" fmla="*/ 0 h 47"/>
                  <a:gd name="T64" fmla="*/ 2 w 56"/>
                  <a:gd name="T65" fmla="*/ 0 h 47"/>
                  <a:gd name="T66" fmla="*/ 2 w 56"/>
                  <a:gd name="T67" fmla="*/ 0 h 47"/>
                  <a:gd name="T68" fmla="*/ 2 w 56"/>
                  <a:gd name="T69" fmla="*/ 1 h 47"/>
                  <a:gd name="T70" fmla="*/ 2 w 56"/>
                  <a:gd name="T71" fmla="*/ 1 h 47"/>
                  <a:gd name="T72" fmla="*/ 2 w 56"/>
                  <a:gd name="T73" fmla="*/ 1 h 47"/>
                  <a:gd name="T74" fmla="*/ 2 w 56"/>
                  <a:gd name="T75" fmla="*/ 1 h 47"/>
                  <a:gd name="T76" fmla="*/ 1 w 56"/>
                  <a:gd name="T77" fmla="*/ 2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47">
                    <a:moveTo>
                      <a:pt x="15" y="45"/>
                    </a:moveTo>
                    <a:lnTo>
                      <a:pt x="13" y="46"/>
                    </a:lnTo>
                    <a:lnTo>
                      <a:pt x="12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3" y="30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3" y="3"/>
                    </a:lnTo>
                    <a:lnTo>
                      <a:pt x="54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4" y="16"/>
                    </a:lnTo>
                    <a:lnTo>
                      <a:pt x="53" y="17"/>
                    </a:ln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717"/>
              <p:cNvSpPr>
                <a:spLocks/>
              </p:cNvSpPr>
              <p:nvPr/>
            </p:nvSpPr>
            <p:spPr bwMode="auto">
              <a:xfrm>
                <a:off x="1358" y="2788"/>
                <a:ext cx="12" cy="9"/>
              </a:xfrm>
              <a:custGeom>
                <a:avLst/>
                <a:gdLst>
                  <a:gd name="T0" fmla="*/ 1 w 58"/>
                  <a:gd name="T1" fmla="*/ 2 h 45"/>
                  <a:gd name="T2" fmla="*/ 1 w 58"/>
                  <a:gd name="T3" fmla="*/ 2 h 45"/>
                  <a:gd name="T4" fmla="*/ 0 w 58"/>
                  <a:gd name="T5" fmla="*/ 2 h 45"/>
                  <a:gd name="T6" fmla="*/ 0 w 58"/>
                  <a:gd name="T7" fmla="*/ 2 h 45"/>
                  <a:gd name="T8" fmla="*/ 0 w 58"/>
                  <a:gd name="T9" fmla="*/ 2 h 45"/>
                  <a:gd name="T10" fmla="*/ 0 w 58"/>
                  <a:gd name="T11" fmla="*/ 2 h 45"/>
                  <a:gd name="T12" fmla="*/ 0 w 58"/>
                  <a:gd name="T13" fmla="*/ 2 h 45"/>
                  <a:gd name="T14" fmla="*/ 0 w 58"/>
                  <a:gd name="T15" fmla="*/ 2 h 45"/>
                  <a:gd name="T16" fmla="*/ 0 w 58"/>
                  <a:gd name="T17" fmla="*/ 2 h 45"/>
                  <a:gd name="T18" fmla="*/ 0 w 58"/>
                  <a:gd name="T19" fmla="*/ 2 h 45"/>
                  <a:gd name="T20" fmla="*/ 0 w 58"/>
                  <a:gd name="T21" fmla="*/ 2 h 45"/>
                  <a:gd name="T22" fmla="*/ 0 w 58"/>
                  <a:gd name="T23" fmla="*/ 1 h 45"/>
                  <a:gd name="T24" fmla="*/ 0 w 58"/>
                  <a:gd name="T25" fmla="*/ 1 h 45"/>
                  <a:gd name="T26" fmla="*/ 0 w 58"/>
                  <a:gd name="T27" fmla="*/ 1 h 45"/>
                  <a:gd name="T28" fmla="*/ 0 w 58"/>
                  <a:gd name="T29" fmla="*/ 1 h 45"/>
                  <a:gd name="T30" fmla="*/ 0 w 58"/>
                  <a:gd name="T31" fmla="*/ 1 h 45"/>
                  <a:gd name="T32" fmla="*/ 0 w 58"/>
                  <a:gd name="T33" fmla="*/ 1 h 45"/>
                  <a:gd name="T34" fmla="*/ 0 w 58"/>
                  <a:gd name="T35" fmla="*/ 1 h 45"/>
                  <a:gd name="T36" fmla="*/ 0 w 58"/>
                  <a:gd name="T37" fmla="*/ 1 h 45"/>
                  <a:gd name="T38" fmla="*/ 2 w 58"/>
                  <a:gd name="T39" fmla="*/ 0 h 45"/>
                  <a:gd name="T40" fmla="*/ 2 w 58"/>
                  <a:gd name="T41" fmla="*/ 0 h 45"/>
                  <a:gd name="T42" fmla="*/ 2 w 58"/>
                  <a:gd name="T43" fmla="*/ 0 h 45"/>
                  <a:gd name="T44" fmla="*/ 2 w 58"/>
                  <a:gd name="T45" fmla="*/ 0 h 45"/>
                  <a:gd name="T46" fmla="*/ 2 w 58"/>
                  <a:gd name="T47" fmla="*/ 0 h 45"/>
                  <a:gd name="T48" fmla="*/ 2 w 58"/>
                  <a:gd name="T49" fmla="*/ 0 h 45"/>
                  <a:gd name="T50" fmla="*/ 2 w 58"/>
                  <a:gd name="T51" fmla="*/ 0 h 45"/>
                  <a:gd name="T52" fmla="*/ 2 w 58"/>
                  <a:gd name="T53" fmla="*/ 0 h 45"/>
                  <a:gd name="T54" fmla="*/ 2 w 58"/>
                  <a:gd name="T55" fmla="*/ 0 h 45"/>
                  <a:gd name="T56" fmla="*/ 2 w 58"/>
                  <a:gd name="T57" fmla="*/ 0 h 45"/>
                  <a:gd name="T58" fmla="*/ 2 w 58"/>
                  <a:gd name="T59" fmla="*/ 0 h 45"/>
                  <a:gd name="T60" fmla="*/ 2 w 58"/>
                  <a:gd name="T61" fmla="*/ 0 h 45"/>
                  <a:gd name="T62" fmla="*/ 2 w 58"/>
                  <a:gd name="T63" fmla="*/ 0 h 45"/>
                  <a:gd name="T64" fmla="*/ 2 w 58"/>
                  <a:gd name="T65" fmla="*/ 0 h 45"/>
                  <a:gd name="T66" fmla="*/ 2 w 58"/>
                  <a:gd name="T67" fmla="*/ 0 h 45"/>
                  <a:gd name="T68" fmla="*/ 2 w 58"/>
                  <a:gd name="T69" fmla="*/ 1 h 45"/>
                  <a:gd name="T70" fmla="*/ 2 w 58"/>
                  <a:gd name="T71" fmla="*/ 1 h 45"/>
                  <a:gd name="T72" fmla="*/ 2 w 58"/>
                  <a:gd name="T73" fmla="*/ 1 h 45"/>
                  <a:gd name="T74" fmla="*/ 2 w 58"/>
                  <a:gd name="T75" fmla="*/ 1 h 45"/>
                  <a:gd name="T76" fmla="*/ 1 w 58"/>
                  <a:gd name="T77" fmla="*/ 2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8" h="45">
                    <a:moveTo>
                      <a:pt x="15" y="43"/>
                    </a:moveTo>
                    <a:lnTo>
                      <a:pt x="13" y="43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6" y="43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3" y="29"/>
                    </a:lnTo>
                    <a:lnTo>
                      <a:pt x="4" y="28"/>
                    </a:lnTo>
                    <a:lnTo>
                      <a:pt x="5" y="26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6" y="3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7" y="13"/>
                    </a:lnTo>
                    <a:lnTo>
                      <a:pt x="56" y="16"/>
                    </a:lnTo>
                    <a:lnTo>
                      <a:pt x="55" y="17"/>
                    </a:lnTo>
                    <a:lnTo>
                      <a:pt x="53" y="18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718"/>
              <p:cNvSpPr>
                <a:spLocks/>
              </p:cNvSpPr>
              <p:nvPr/>
            </p:nvSpPr>
            <p:spPr bwMode="auto">
              <a:xfrm>
                <a:off x="1366" y="2783"/>
                <a:ext cx="12" cy="8"/>
              </a:xfrm>
              <a:custGeom>
                <a:avLst/>
                <a:gdLst>
                  <a:gd name="T0" fmla="*/ 1 w 60"/>
                  <a:gd name="T1" fmla="*/ 1 h 43"/>
                  <a:gd name="T2" fmla="*/ 0 w 60"/>
                  <a:gd name="T3" fmla="*/ 1 h 43"/>
                  <a:gd name="T4" fmla="*/ 0 w 60"/>
                  <a:gd name="T5" fmla="*/ 1 h 43"/>
                  <a:gd name="T6" fmla="*/ 0 w 60"/>
                  <a:gd name="T7" fmla="*/ 1 h 43"/>
                  <a:gd name="T8" fmla="*/ 0 w 60"/>
                  <a:gd name="T9" fmla="*/ 1 h 43"/>
                  <a:gd name="T10" fmla="*/ 0 w 60"/>
                  <a:gd name="T11" fmla="*/ 1 h 43"/>
                  <a:gd name="T12" fmla="*/ 0 w 60"/>
                  <a:gd name="T13" fmla="*/ 1 h 43"/>
                  <a:gd name="T14" fmla="*/ 0 w 60"/>
                  <a:gd name="T15" fmla="*/ 1 h 43"/>
                  <a:gd name="T16" fmla="*/ 0 w 60"/>
                  <a:gd name="T17" fmla="*/ 1 h 43"/>
                  <a:gd name="T18" fmla="*/ 0 w 60"/>
                  <a:gd name="T19" fmla="*/ 1 h 43"/>
                  <a:gd name="T20" fmla="*/ 0 w 60"/>
                  <a:gd name="T21" fmla="*/ 1 h 43"/>
                  <a:gd name="T22" fmla="*/ 0 w 60"/>
                  <a:gd name="T23" fmla="*/ 1 h 43"/>
                  <a:gd name="T24" fmla="*/ 0 w 60"/>
                  <a:gd name="T25" fmla="*/ 1 h 43"/>
                  <a:gd name="T26" fmla="*/ 0 w 60"/>
                  <a:gd name="T27" fmla="*/ 1 h 43"/>
                  <a:gd name="T28" fmla="*/ 0 w 60"/>
                  <a:gd name="T29" fmla="*/ 1 h 43"/>
                  <a:gd name="T30" fmla="*/ 0 w 60"/>
                  <a:gd name="T31" fmla="*/ 1 h 43"/>
                  <a:gd name="T32" fmla="*/ 0 w 60"/>
                  <a:gd name="T33" fmla="*/ 1 h 43"/>
                  <a:gd name="T34" fmla="*/ 0 w 60"/>
                  <a:gd name="T35" fmla="*/ 1 h 43"/>
                  <a:gd name="T36" fmla="*/ 0 w 60"/>
                  <a:gd name="T37" fmla="*/ 1 h 43"/>
                  <a:gd name="T38" fmla="*/ 2 w 60"/>
                  <a:gd name="T39" fmla="*/ 0 h 43"/>
                  <a:gd name="T40" fmla="*/ 2 w 60"/>
                  <a:gd name="T41" fmla="*/ 0 h 43"/>
                  <a:gd name="T42" fmla="*/ 2 w 60"/>
                  <a:gd name="T43" fmla="*/ 0 h 43"/>
                  <a:gd name="T44" fmla="*/ 2 w 60"/>
                  <a:gd name="T45" fmla="*/ 0 h 43"/>
                  <a:gd name="T46" fmla="*/ 2 w 60"/>
                  <a:gd name="T47" fmla="*/ 0 h 43"/>
                  <a:gd name="T48" fmla="*/ 2 w 60"/>
                  <a:gd name="T49" fmla="*/ 0 h 43"/>
                  <a:gd name="T50" fmla="*/ 2 w 60"/>
                  <a:gd name="T51" fmla="*/ 0 h 43"/>
                  <a:gd name="T52" fmla="*/ 2 w 60"/>
                  <a:gd name="T53" fmla="*/ 0 h 43"/>
                  <a:gd name="T54" fmla="*/ 2 w 60"/>
                  <a:gd name="T55" fmla="*/ 0 h 43"/>
                  <a:gd name="T56" fmla="*/ 2 w 60"/>
                  <a:gd name="T57" fmla="*/ 0 h 43"/>
                  <a:gd name="T58" fmla="*/ 2 w 60"/>
                  <a:gd name="T59" fmla="*/ 0 h 43"/>
                  <a:gd name="T60" fmla="*/ 2 w 60"/>
                  <a:gd name="T61" fmla="*/ 0 h 43"/>
                  <a:gd name="T62" fmla="*/ 2 w 60"/>
                  <a:gd name="T63" fmla="*/ 0 h 43"/>
                  <a:gd name="T64" fmla="*/ 2 w 60"/>
                  <a:gd name="T65" fmla="*/ 0 h 43"/>
                  <a:gd name="T66" fmla="*/ 2 w 60"/>
                  <a:gd name="T67" fmla="*/ 0 h 43"/>
                  <a:gd name="T68" fmla="*/ 2 w 60"/>
                  <a:gd name="T69" fmla="*/ 1 h 43"/>
                  <a:gd name="T70" fmla="*/ 2 w 60"/>
                  <a:gd name="T71" fmla="*/ 1 h 43"/>
                  <a:gd name="T72" fmla="*/ 2 w 60"/>
                  <a:gd name="T73" fmla="*/ 1 h 43"/>
                  <a:gd name="T74" fmla="*/ 2 w 60"/>
                  <a:gd name="T75" fmla="*/ 1 h 43"/>
                  <a:gd name="T76" fmla="*/ 1 w 60"/>
                  <a:gd name="T77" fmla="*/ 1 h 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0" h="43">
                    <a:moveTo>
                      <a:pt x="14" y="42"/>
                    </a:moveTo>
                    <a:lnTo>
                      <a:pt x="12" y="42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5" y="25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7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59" y="14"/>
                    </a:lnTo>
                    <a:lnTo>
                      <a:pt x="58" y="15"/>
                    </a:lnTo>
                    <a:lnTo>
                      <a:pt x="57" y="17"/>
                    </a:lnTo>
                    <a:lnTo>
                      <a:pt x="55" y="18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719"/>
              <p:cNvSpPr>
                <a:spLocks/>
              </p:cNvSpPr>
              <p:nvPr/>
            </p:nvSpPr>
            <p:spPr bwMode="auto">
              <a:xfrm>
                <a:off x="1374" y="2778"/>
                <a:ext cx="12" cy="9"/>
              </a:xfrm>
              <a:custGeom>
                <a:avLst/>
                <a:gdLst>
                  <a:gd name="T0" fmla="*/ 1 w 60"/>
                  <a:gd name="T1" fmla="*/ 2 h 41"/>
                  <a:gd name="T2" fmla="*/ 0 w 60"/>
                  <a:gd name="T3" fmla="*/ 2 h 41"/>
                  <a:gd name="T4" fmla="*/ 0 w 60"/>
                  <a:gd name="T5" fmla="*/ 2 h 41"/>
                  <a:gd name="T6" fmla="*/ 0 w 60"/>
                  <a:gd name="T7" fmla="*/ 2 h 41"/>
                  <a:gd name="T8" fmla="*/ 0 w 60"/>
                  <a:gd name="T9" fmla="*/ 2 h 41"/>
                  <a:gd name="T10" fmla="*/ 0 w 60"/>
                  <a:gd name="T11" fmla="*/ 2 h 41"/>
                  <a:gd name="T12" fmla="*/ 0 w 60"/>
                  <a:gd name="T13" fmla="*/ 2 h 41"/>
                  <a:gd name="T14" fmla="*/ 0 w 60"/>
                  <a:gd name="T15" fmla="*/ 2 h 41"/>
                  <a:gd name="T16" fmla="*/ 0 w 60"/>
                  <a:gd name="T17" fmla="*/ 2 h 41"/>
                  <a:gd name="T18" fmla="*/ 0 w 60"/>
                  <a:gd name="T19" fmla="*/ 2 h 41"/>
                  <a:gd name="T20" fmla="*/ 0 w 60"/>
                  <a:gd name="T21" fmla="*/ 2 h 41"/>
                  <a:gd name="T22" fmla="*/ 0 w 60"/>
                  <a:gd name="T23" fmla="*/ 2 h 41"/>
                  <a:gd name="T24" fmla="*/ 0 w 60"/>
                  <a:gd name="T25" fmla="*/ 2 h 41"/>
                  <a:gd name="T26" fmla="*/ 0 w 60"/>
                  <a:gd name="T27" fmla="*/ 2 h 41"/>
                  <a:gd name="T28" fmla="*/ 0 w 60"/>
                  <a:gd name="T29" fmla="*/ 1 h 41"/>
                  <a:gd name="T30" fmla="*/ 0 w 60"/>
                  <a:gd name="T31" fmla="*/ 1 h 41"/>
                  <a:gd name="T32" fmla="*/ 0 w 60"/>
                  <a:gd name="T33" fmla="*/ 1 h 41"/>
                  <a:gd name="T34" fmla="*/ 0 w 60"/>
                  <a:gd name="T35" fmla="*/ 1 h 41"/>
                  <a:gd name="T36" fmla="*/ 0 w 60"/>
                  <a:gd name="T37" fmla="*/ 1 h 41"/>
                  <a:gd name="T38" fmla="*/ 2 w 60"/>
                  <a:gd name="T39" fmla="*/ 0 h 41"/>
                  <a:gd name="T40" fmla="*/ 2 w 60"/>
                  <a:gd name="T41" fmla="*/ 0 h 41"/>
                  <a:gd name="T42" fmla="*/ 2 w 60"/>
                  <a:gd name="T43" fmla="*/ 0 h 41"/>
                  <a:gd name="T44" fmla="*/ 2 w 60"/>
                  <a:gd name="T45" fmla="*/ 0 h 41"/>
                  <a:gd name="T46" fmla="*/ 2 w 60"/>
                  <a:gd name="T47" fmla="*/ 0 h 41"/>
                  <a:gd name="T48" fmla="*/ 2 w 60"/>
                  <a:gd name="T49" fmla="*/ 0 h 41"/>
                  <a:gd name="T50" fmla="*/ 2 w 60"/>
                  <a:gd name="T51" fmla="*/ 0 h 41"/>
                  <a:gd name="T52" fmla="*/ 2 w 60"/>
                  <a:gd name="T53" fmla="*/ 0 h 41"/>
                  <a:gd name="T54" fmla="*/ 2 w 60"/>
                  <a:gd name="T55" fmla="*/ 0 h 41"/>
                  <a:gd name="T56" fmla="*/ 2 w 60"/>
                  <a:gd name="T57" fmla="*/ 0 h 41"/>
                  <a:gd name="T58" fmla="*/ 2 w 60"/>
                  <a:gd name="T59" fmla="*/ 0 h 41"/>
                  <a:gd name="T60" fmla="*/ 2 w 60"/>
                  <a:gd name="T61" fmla="*/ 0 h 41"/>
                  <a:gd name="T62" fmla="*/ 2 w 60"/>
                  <a:gd name="T63" fmla="*/ 0 h 41"/>
                  <a:gd name="T64" fmla="*/ 2 w 60"/>
                  <a:gd name="T65" fmla="*/ 0 h 41"/>
                  <a:gd name="T66" fmla="*/ 2 w 60"/>
                  <a:gd name="T67" fmla="*/ 1 h 41"/>
                  <a:gd name="T68" fmla="*/ 2 w 60"/>
                  <a:gd name="T69" fmla="*/ 1 h 41"/>
                  <a:gd name="T70" fmla="*/ 2 w 60"/>
                  <a:gd name="T71" fmla="*/ 1 h 41"/>
                  <a:gd name="T72" fmla="*/ 2 w 60"/>
                  <a:gd name="T73" fmla="*/ 1 h 41"/>
                  <a:gd name="T74" fmla="*/ 2 w 60"/>
                  <a:gd name="T75" fmla="*/ 1 h 41"/>
                  <a:gd name="T76" fmla="*/ 1 w 60"/>
                  <a:gd name="T77" fmla="*/ 2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0" h="41">
                    <a:moveTo>
                      <a:pt x="13" y="40"/>
                    </a:move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2" y="37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2" y="25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2"/>
                    </a:lnTo>
                    <a:lnTo>
                      <a:pt x="58" y="4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59" y="13"/>
                    </a:lnTo>
                    <a:lnTo>
                      <a:pt x="59" y="14"/>
                    </a:lnTo>
                    <a:lnTo>
                      <a:pt x="58" y="16"/>
                    </a:lnTo>
                    <a:lnTo>
                      <a:pt x="57" y="17"/>
                    </a:lnTo>
                    <a:lnTo>
                      <a:pt x="54" y="18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720"/>
              <p:cNvSpPr>
                <a:spLocks/>
              </p:cNvSpPr>
              <p:nvPr/>
            </p:nvSpPr>
            <p:spPr bwMode="auto">
              <a:xfrm>
                <a:off x="1383" y="2775"/>
                <a:ext cx="12" cy="7"/>
              </a:xfrm>
              <a:custGeom>
                <a:avLst/>
                <a:gdLst>
                  <a:gd name="T0" fmla="*/ 1 w 62"/>
                  <a:gd name="T1" fmla="*/ 1 h 38"/>
                  <a:gd name="T2" fmla="*/ 0 w 62"/>
                  <a:gd name="T3" fmla="*/ 1 h 38"/>
                  <a:gd name="T4" fmla="*/ 0 w 62"/>
                  <a:gd name="T5" fmla="*/ 1 h 38"/>
                  <a:gd name="T6" fmla="*/ 0 w 62"/>
                  <a:gd name="T7" fmla="*/ 1 h 38"/>
                  <a:gd name="T8" fmla="*/ 0 w 62"/>
                  <a:gd name="T9" fmla="*/ 1 h 38"/>
                  <a:gd name="T10" fmla="*/ 0 w 62"/>
                  <a:gd name="T11" fmla="*/ 1 h 38"/>
                  <a:gd name="T12" fmla="*/ 0 w 62"/>
                  <a:gd name="T13" fmla="*/ 1 h 38"/>
                  <a:gd name="T14" fmla="*/ 0 w 62"/>
                  <a:gd name="T15" fmla="*/ 1 h 38"/>
                  <a:gd name="T16" fmla="*/ 0 w 62"/>
                  <a:gd name="T17" fmla="*/ 1 h 38"/>
                  <a:gd name="T18" fmla="*/ 0 w 62"/>
                  <a:gd name="T19" fmla="*/ 1 h 38"/>
                  <a:gd name="T20" fmla="*/ 0 w 62"/>
                  <a:gd name="T21" fmla="*/ 1 h 38"/>
                  <a:gd name="T22" fmla="*/ 0 w 62"/>
                  <a:gd name="T23" fmla="*/ 1 h 38"/>
                  <a:gd name="T24" fmla="*/ 0 w 62"/>
                  <a:gd name="T25" fmla="*/ 1 h 38"/>
                  <a:gd name="T26" fmla="*/ 0 w 62"/>
                  <a:gd name="T27" fmla="*/ 1 h 38"/>
                  <a:gd name="T28" fmla="*/ 0 w 62"/>
                  <a:gd name="T29" fmla="*/ 1 h 38"/>
                  <a:gd name="T30" fmla="*/ 0 w 62"/>
                  <a:gd name="T31" fmla="*/ 1 h 38"/>
                  <a:gd name="T32" fmla="*/ 0 w 62"/>
                  <a:gd name="T33" fmla="*/ 1 h 38"/>
                  <a:gd name="T34" fmla="*/ 0 w 62"/>
                  <a:gd name="T35" fmla="*/ 1 h 38"/>
                  <a:gd name="T36" fmla="*/ 0 w 62"/>
                  <a:gd name="T37" fmla="*/ 1 h 38"/>
                  <a:gd name="T38" fmla="*/ 2 w 62"/>
                  <a:gd name="T39" fmla="*/ 0 h 38"/>
                  <a:gd name="T40" fmla="*/ 2 w 62"/>
                  <a:gd name="T41" fmla="*/ 0 h 38"/>
                  <a:gd name="T42" fmla="*/ 2 w 62"/>
                  <a:gd name="T43" fmla="*/ 0 h 38"/>
                  <a:gd name="T44" fmla="*/ 2 w 62"/>
                  <a:gd name="T45" fmla="*/ 0 h 38"/>
                  <a:gd name="T46" fmla="*/ 2 w 62"/>
                  <a:gd name="T47" fmla="*/ 0 h 38"/>
                  <a:gd name="T48" fmla="*/ 2 w 62"/>
                  <a:gd name="T49" fmla="*/ 0 h 38"/>
                  <a:gd name="T50" fmla="*/ 2 w 62"/>
                  <a:gd name="T51" fmla="*/ 0 h 38"/>
                  <a:gd name="T52" fmla="*/ 2 w 62"/>
                  <a:gd name="T53" fmla="*/ 0 h 38"/>
                  <a:gd name="T54" fmla="*/ 2 w 62"/>
                  <a:gd name="T55" fmla="*/ 0 h 38"/>
                  <a:gd name="T56" fmla="*/ 2 w 62"/>
                  <a:gd name="T57" fmla="*/ 0 h 38"/>
                  <a:gd name="T58" fmla="*/ 2 w 62"/>
                  <a:gd name="T59" fmla="*/ 0 h 38"/>
                  <a:gd name="T60" fmla="*/ 2 w 62"/>
                  <a:gd name="T61" fmla="*/ 0 h 38"/>
                  <a:gd name="T62" fmla="*/ 2 w 62"/>
                  <a:gd name="T63" fmla="*/ 0 h 38"/>
                  <a:gd name="T64" fmla="*/ 2 w 62"/>
                  <a:gd name="T65" fmla="*/ 0 h 38"/>
                  <a:gd name="T66" fmla="*/ 2 w 62"/>
                  <a:gd name="T67" fmla="*/ 0 h 38"/>
                  <a:gd name="T68" fmla="*/ 2 w 62"/>
                  <a:gd name="T69" fmla="*/ 1 h 38"/>
                  <a:gd name="T70" fmla="*/ 2 w 62"/>
                  <a:gd name="T71" fmla="*/ 1 h 38"/>
                  <a:gd name="T72" fmla="*/ 2 w 62"/>
                  <a:gd name="T73" fmla="*/ 1 h 38"/>
                  <a:gd name="T74" fmla="*/ 2 w 62"/>
                  <a:gd name="T75" fmla="*/ 1 h 38"/>
                  <a:gd name="T76" fmla="*/ 1 w 62"/>
                  <a:gd name="T77" fmla="*/ 1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2" h="38">
                    <a:moveTo>
                      <a:pt x="13" y="37"/>
                    </a:moveTo>
                    <a:lnTo>
                      <a:pt x="12" y="38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7" y="2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12"/>
                    </a:lnTo>
                    <a:lnTo>
                      <a:pt x="61" y="13"/>
                    </a:lnTo>
                    <a:lnTo>
                      <a:pt x="59" y="14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8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721"/>
              <p:cNvSpPr>
                <a:spLocks/>
              </p:cNvSpPr>
              <p:nvPr/>
            </p:nvSpPr>
            <p:spPr bwMode="auto">
              <a:xfrm>
                <a:off x="1391" y="2771"/>
                <a:ext cx="13" cy="7"/>
              </a:xfrm>
              <a:custGeom>
                <a:avLst/>
                <a:gdLst>
                  <a:gd name="T0" fmla="*/ 1 w 63"/>
                  <a:gd name="T1" fmla="*/ 1 h 38"/>
                  <a:gd name="T2" fmla="*/ 0 w 63"/>
                  <a:gd name="T3" fmla="*/ 1 h 38"/>
                  <a:gd name="T4" fmla="*/ 0 w 63"/>
                  <a:gd name="T5" fmla="*/ 1 h 38"/>
                  <a:gd name="T6" fmla="*/ 0 w 63"/>
                  <a:gd name="T7" fmla="*/ 1 h 38"/>
                  <a:gd name="T8" fmla="*/ 0 w 63"/>
                  <a:gd name="T9" fmla="*/ 1 h 38"/>
                  <a:gd name="T10" fmla="*/ 0 w 63"/>
                  <a:gd name="T11" fmla="*/ 1 h 38"/>
                  <a:gd name="T12" fmla="*/ 0 w 63"/>
                  <a:gd name="T13" fmla="*/ 1 h 38"/>
                  <a:gd name="T14" fmla="*/ 0 w 63"/>
                  <a:gd name="T15" fmla="*/ 1 h 38"/>
                  <a:gd name="T16" fmla="*/ 0 w 63"/>
                  <a:gd name="T17" fmla="*/ 1 h 38"/>
                  <a:gd name="T18" fmla="*/ 0 w 63"/>
                  <a:gd name="T19" fmla="*/ 1 h 38"/>
                  <a:gd name="T20" fmla="*/ 0 w 63"/>
                  <a:gd name="T21" fmla="*/ 1 h 38"/>
                  <a:gd name="T22" fmla="*/ 0 w 63"/>
                  <a:gd name="T23" fmla="*/ 1 h 38"/>
                  <a:gd name="T24" fmla="*/ 0 w 63"/>
                  <a:gd name="T25" fmla="*/ 1 h 38"/>
                  <a:gd name="T26" fmla="*/ 0 w 63"/>
                  <a:gd name="T27" fmla="*/ 1 h 38"/>
                  <a:gd name="T28" fmla="*/ 0 w 63"/>
                  <a:gd name="T29" fmla="*/ 1 h 38"/>
                  <a:gd name="T30" fmla="*/ 0 w 63"/>
                  <a:gd name="T31" fmla="*/ 1 h 38"/>
                  <a:gd name="T32" fmla="*/ 0 w 63"/>
                  <a:gd name="T33" fmla="*/ 1 h 38"/>
                  <a:gd name="T34" fmla="*/ 0 w 63"/>
                  <a:gd name="T35" fmla="*/ 1 h 38"/>
                  <a:gd name="T36" fmla="*/ 0 w 63"/>
                  <a:gd name="T37" fmla="*/ 1 h 38"/>
                  <a:gd name="T38" fmla="*/ 2 w 63"/>
                  <a:gd name="T39" fmla="*/ 0 h 38"/>
                  <a:gd name="T40" fmla="*/ 2 w 63"/>
                  <a:gd name="T41" fmla="*/ 0 h 38"/>
                  <a:gd name="T42" fmla="*/ 2 w 63"/>
                  <a:gd name="T43" fmla="*/ 0 h 38"/>
                  <a:gd name="T44" fmla="*/ 2 w 63"/>
                  <a:gd name="T45" fmla="*/ 0 h 38"/>
                  <a:gd name="T46" fmla="*/ 2 w 63"/>
                  <a:gd name="T47" fmla="*/ 0 h 38"/>
                  <a:gd name="T48" fmla="*/ 2 w 63"/>
                  <a:gd name="T49" fmla="*/ 0 h 38"/>
                  <a:gd name="T50" fmla="*/ 2 w 63"/>
                  <a:gd name="T51" fmla="*/ 0 h 38"/>
                  <a:gd name="T52" fmla="*/ 3 w 63"/>
                  <a:gd name="T53" fmla="*/ 0 h 38"/>
                  <a:gd name="T54" fmla="*/ 3 w 63"/>
                  <a:gd name="T55" fmla="*/ 0 h 38"/>
                  <a:gd name="T56" fmla="*/ 3 w 63"/>
                  <a:gd name="T57" fmla="*/ 0 h 38"/>
                  <a:gd name="T58" fmla="*/ 3 w 63"/>
                  <a:gd name="T59" fmla="*/ 0 h 38"/>
                  <a:gd name="T60" fmla="*/ 3 w 63"/>
                  <a:gd name="T61" fmla="*/ 0 h 38"/>
                  <a:gd name="T62" fmla="*/ 3 w 63"/>
                  <a:gd name="T63" fmla="*/ 0 h 38"/>
                  <a:gd name="T64" fmla="*/ 3 w 63"/>
                  <a:gd name="T65" fmla="*/ 0 h 38"/>
                  <a:gd name="T66" fmla="*/ 3 w 63"/>
                  <a:gd name="T67" fmla="*/ 1 h 38"/>
                  <a:gd name="T68" fmla="*/ 3 w 63"/>
                  <a:gd name="T69" fmla="*/ 1 h 38"/>
                  <a:gd name="T70" fmla="*/ 2 w 63"/>
                  <a:gd name="T71" fmla="*/ 1 h 38"/>
                  <a:gd name="T72" fmla="*/ 2 w 63"/>
                  <a:gd name="T73" fmla="*/ 1 h 38"/>
                  <a:gd name="T74" fmla="*/ 2 w 63"/>
                  <a:gd name="T75" fmla="*/ 1 h 38"/>
                  <a:gd name="T76" fmla="*/ 1 w 63"/>
                  <a:gd name="T77" fmla="*/ 1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3" h="38">
                    <a:moveTo>
                      <a:pt x="14" y="37"/>
                    </a:moveTo>
                    <a:lnTo>
                      <a:pt x="11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50" y="2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2" y="5"/>
                    </a:lnTo>
                    <a:lnTo>
                      <a:pt x="62" y="7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2" y="14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14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722"/>
              <p:cNvSpPr>
                <a:spLocks/>
              </p:cNvSpPr>
              <p:nvPr/>
            </p:nvSpPr>
            <p:spPr bwMode="auto">
              <a:xfrm>
                <a:off x="1400" y="2768"/>
                <a:ext cx="13" cy="7"/>
              </a:xfrm>
              <a:custGeom>
                <a:avLst/>
                <a:gdLst>
                  <a:gd name="T0" fmla="*/ 0 w 64"/>
                  <a:gd name="T1" fmla="*/ 1 h 34"/>
                  <a:gd name="T2" fmla="*/ 0 w 64"/>
                  <a:gd name="T3" fmla="*/ 1 h 34"/>
                  <a:gd name="T4" fmla="*/ 0 w 64"/>
                  <a:gd name="T5" fmla="*/ 1 h 34"/>
                  <a:gd name="T6" fmla="*/ 0 w 64"/>
                  <a:gd name="T7" fmla="*/ 1 h 34"/>
                  <a:gd name="T8" fmla="*/ 0 w 64"/>
                  <a:gd name="T9" fmla="*/ 1 h 34"/>
                  <a:gd name="T10" fmla="*/ 0 w 64"/>
                  <a:gd name="T11" fmla="*/ 1 h 34"/>
                  <a:gd name="T12" fmla="*/ 0 w 64"/>
                  <a:gd name="T13" fmla="*/ 1 h 34"/>
                  <a:gd name="T14" fmla="*/ 0 w 64"/>
                  <a:gd name="T15" fmla="*/ 1 h 34"/>
                  <a:gd name="T16" fmla="*/ 0 w 64"/>
                  <a:gd name="T17" fmla="*/ 1 h 34"/>
                  <a:gd name="T18" fmla="*/ 0 w 64"/>
                  <a:gd name="T19" fmla="*/ 1 h 34"/>
                  <a:gd name="T20" fmla="*/ 0 w 64"/>
                  <a:gd name="T21" fmla="*/ 1 h 34"/>
                  <a:gd name="T22" fmla="*/ 0 w 64"/>
                  <a:gd name="T23" fmla="*/ 1 h 34"/>
                  <a:gd name="T24" fmla="*/ 0 w 64"/>
                  <a:gd name="T25" fmla="*/ 1 h 34"/>
                  <a:gd name="T26" fmla="*/ 0 w 64"/>
                  <a:gd name="T27" fmla="*/ 1 h 34"/>
                  <a:gd name="T28" fmla="*/ 0 w 64"/>
                  <a:gd name="T29" fmla="*/ 1 h 34"/>
                  <a:gd name="T30" fmla="*/ 0 w 64"/>
                  <a:gd name="T31" fmla="*/ 1 h 34"/>
                  <a:gd name="T32" fmla="*/ 0 w 64"/>
                  <a:gd name="T33" fmla="*/ 1 h 34"/>
                  <a:gd name="T34" fmla="*/ 0 w 64"/>
                  <a:gd name="T35" fmla="*/ 1 h 34"/>
                  <a:gd name="T36" fmla="*/ 0 w 64"/>
                  <a:gd name="T37" fmla="*/ 1 h 34"/>
                  <a:gd name="T38" fmla="*/ 2 w 64"/>
                  <a:gd name="T39" fmla="*/ 0 h 34"/>
                  <a:gd name="T40" fmla="*/ 2 w 64"/>
                  <a:gd name="T41" fmla="*/ 0 h 34"/>
                  <a:gd name="T42" fmla="*/ 2 w 64"/>
                  <a:gd name="T43" fmla="*/ 0 h 34"/>
                  <a:gd name="T44" fmla="*/ 2 w 64"/>
                  <a:gd name="T45" fmla="*/ 0 h 34"/>
                  <a:gd name="T46" fmla="*/ 2 w 64"/>
                  <a:gd name="T47" fmla="*/ 0 h 34"/>
                  <a:gd name="T48" fmla="*/ 2 w 64"/>
                  <a:gd name="T49" fmla="*/ 0 h 34"/>
                  <a:gd name="T50" fmla="*/ 2 w 64"/>
                  <a:gd name="T51" fmla="*/ 0 h 34"/>
                  <a:gd name="T52" fmla="*/ 3 w 64"/>
                  <a:gd name="T53" fmla="*/ 0 h 34"/>
                  <a:gd name="T54" fmla="*/ 3 w 64"/>
                  <a:gd name="T55" fmla="*/ 0 h 34"/>
                  <a:gd name="T56" fmla="*/ 3 w 64"/>
                  <a:gd name="T57" fmla="*/ 0 h 34"/>
                  <a:gd name="T58" fmla="*/ 3 w 64"/>
                  <a:gd name="T59" fmla="*/ 0 h 34"/>
                  <a:gd name="T60" fmla="*/ 3 w 64"/>
                  <a:gd name="T61" fmla="*/ 0 h 34"/>
                  <a:gd name="T62" fmla="*/ 3 w 64"/>
                  <a:gd name="T63" fmla="*/ 0 h 34"/>
                  <a:gd name="T64" fmla="*/ 3 w 64"/>
                  <a:gd name="T65" fmla="*/ 1 h 34"/>
                  <a:gd name="T66" fmla="*/ 3 w 64"/>
                  <a:gd name="T67" fmla="*/ 1 h 34"/>
                  <a:gd name="T68" fmla="*/ 3 w 64"/>
                  <a:gd name="T69" fmla="*/ 1 h 34"/>
                  <a:gd name="T70" fmla="*/ 2 w 64"/>
                  <a:gd name="T71" fmla="*/ 1 h 34"/>
                  <a:gd name="T72" fmla="*/ 2 w 64"/>
                  <a:gd name="T73" fmla="*/ 1 h 34"/>
                  <a:gd name="T74" fmla="*/ 2 w 64"/>
                  <a:gd name="T75" fmla="*/ 1 h 34"/>
                  <a:gd name="T76" fmla="*/ 0 w 64"/>
                  <a:gd name="T77" fmla="*/ 1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4" h="34">
                    <a:moveTo>
                      <a:pt x="12" y="34"/>
                    </a:move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1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4" y="17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1" y="2"/>
                    </a:lnTo>
                    <a:lnTo>
                      <a:pt x="62" y="4"/>
                    </a:lnTo>
                    <a:lnTo>
                      <a:pt x="63" y="6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1" y="17"/>
                    </a:lnTo>
                    <a:lnTo>
                      <a:pt x="58" y="18"/>
                    </a:lnTo>
                    <a:lnTo>
                      <a:pt x="57" y="19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723"/>
              <p:cNvSpPr>
                <a:spLocks/>
              </p:cNvSpPr>
              <p:nvPr/>
            </p:nvSpPr>
            <p:spPr bwMode="auto">
              <a:xfrm>
                <a:off x="1409" y="2765"/>
                <a:ext cx="13" cy="7"/>
              </a:xfrm>
              <a:custGeom>
                <a:avLst/>
                <a:gdLst>
                  <a:gd name="T0" fmla="*/ 0 w 64"/>
                  <a:gd name="T1" fmla="*/ 2 h 32"/>
                  <a:gd name="T2" fmla="*/ 0 w 64"/>
                  <a:gd name="T3" fmla="*/ 2 h 32"/>
                  <a:gd name="T4" fmla="*/ 0 w 64"/>
                  <a:gd name="T5" fmla="*/ 2 h 32"/>
                  <a:gd name="T6" fmla="*/ 0 w 64"/>
                  <a:gd name="T7" fmla="*/ 2 h 32"/>
                  <a:gd name="T8" fmla="*/ 0 w 64"/>
                  <a:gd name="T9" fmla="*/ 2 h 32"/>
                  <a:gd name="T10" fmla="*/ 0 w 64"/>
                  <a:gd name="T11" fmla="*/ 2 h 32"/>
                  <a:gd name="T12" fmla="*/ 0 w 64"/>
                  <a:gd name="T13" fmla="*/ 2 h 32"/>
                  <a:gd name="T14" fmla="*/ 0 w 64"/>
                  <a:gd name="T15" fmla="*/ 1 h 32"/>
                  <a:gd name="T16" fmla="*/ 0 w 64"/>
                  <a:gd name="T17" fmla="*/ 1 h 32"/>
                  <a:gd name="T18" fmla="*/ 0 w 64"/>
                  <a:gd name="T19" fmla="*/ 1 h 32"/>
                  <a:gd name="T20" fmla="*/ 0 w 64"/>
                  <a:gd name="T21" fmla="*/ 1 h 32"/>
                  <a:gd name="T22" fmla="*/ 0 w 64"/>
                  <a:gd name="T23" fmla="*/ 1 h 32"/>
                  <a:gd name="T24" fmla="*/ 0 w 64"/>
                  <a:gd name="T25" fmla="*/ 1 h 32"/>
                  <a:gd name="T26" fmla="*/ 0 w 64"/>
                  <a:gd name="T27" fmla="*/ 1 h 32"/>
                  <a:gd name="T28" fmla="*/ 0 w 64"/>
                  <a:gd name="T29" fmla="*/ 1 h 32"/>
                  <a:gd name="T30" fmla="*/ 0 w 64"/>
                  <a:gd name="T31" fmla="*/ 1 h 32"/>
                  <a:gd name="T32" fmla="*/ 0 w 64"/>
                  <a:gd name="T33" fmla="*/ 1 h 32"/>
                  <a:gd name="T34" fmla="*/ 0 w 64"/>
                  <a:gd name="T35" fmla="*/ 1 h 32"/>
                  <a:gd name="T36" fmla="*/ 0 w 64"/>
                  <a:gd name="T37" fmla="*/ 1 h 32"/>
                  <a:gd name="T38" fmla="*/ 2 w 64"/>
                  <a:gd name="T39" fmla="*/ 0 h 32"/>
                  <a:gd name="T40" fmla="*/ 2 w 64"/>
                  <a:gd name="T41" fmla="*/ 0 h 32"/>
                  <a:gd name="T42" fmla="*/ 2 w 64"/>
                  <a:gd name="T43" fmla="*/ 0 h 32"/>
                  <a:gd name="T44" fmla="*/ 2 w 64"/>
                  <a:gd name="T45" fmla="*/ 0 h 32"/>
                  <a:gd name="T46" fmla="*/ 2 w 64"/>
                  <a:gd name="T47" fmla="*/ 0 h 32"/>
                  <a:gd name="T48" fmla="*/ 2 w 64"/>
                  <a:gd name="T49" fmla="*/ 0 h 32"/>
                  <a:gd name="T50" fmla="*/ 2 w 64"/>
                  <a:gd name="T51" fmla="*/ 0 h 32"/>
                  <a:gd name="T52" fmla="*/ 3 w 64"/>
                  <a:gd name="T53" fmla="*/ 0 h 32"/>
                  <a:gd name="T54" fmla="*/ 3 w 64"/>
                  <a:gd name="T55" fmla="*/ 0 h 32"/>
                  <a:gd name="T56" fmla="*/ 3 w 64"/>
                  <a:gd name="T57" fmla="*/ 0 h 32"/>
                  <a:gd name="T58" fmla="*/ 3 w 64"/>
                  <a:gd name="T59" fmla="*/ 0 h 32"/>
                  <a:gd name="T60" fmla="*/ 3 w 64"/>
                  <a:gd name="T61" fmla="*/ 0 h 32"/>
                  <a:gd name="T62" fmla="*/ 3 w 64"/>
                  <a:gd name="T63" fmla="*/ 0 h 32"/>
                  <a:gd name="T64" fmla="*/ 3 w 64"/>
                  <a:gd name="T65" fmla="*/ 1 h 32"/>
                  <a:gd name="T66" fmla="*/ 3 w 64"/>
                  <a:gd name="T67" fmla="*/ 1 h 32"/>
                  <a:gd name="T68" fmla="*/ 3 w 64"/>
                  <a:gd name="T69" fmla="*/ 1 h 32"/>
                  <a:gd name="T70" fmla="*/ 2 w 64"/>
                  <a:gd name="T71" fmla="*/ 1 h 32"/>
                  <a:gd name="T72" fmla="*/ 2 w 64"/>
                  <a:gd name="T73" fmla="*/ 1 h 32"/>
                  <a:gd name="T74" fmla="*/ 2 w 64"/>
                  <a:gd name="T75" fmla="*/ 1 h 32"/>
                  <a:gd name="T76" fmla="*/ 0 w 64"/>
                  <a:gd name="T77" fmla="*/ 2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4" h="32">
                    <a:moveTo>
                      <a:pt x="12" y="32"/>
                    </a:moveTo>
                    <a:lnTo>
                      <a:pt x="9" y="32"/>
                    </a:lnTo>
                    <a:lnTo>
                      <a:pt x="8" y="32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2"/>
                    </a:lnTo>
                    <a:lnTo>
                      <a:pt x="62" y="3"/>
                    </a:lnTo>
                    <a:lnTo>
                      <a:pt x="63" y="6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58" y="18"/>
                    </a:lnTo>
                    <a:lnTo>
                      <a:pt x="57" y="19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724"/>
              <p:cNvSpPr>
                <a:spLocks/>
              </p:cNvSpPr>
              <p:nvPr/>
            </p:nvSpPr>
            <p:spPr bwMode="auto">
              <a:xfrm>
                <a:off x="1418" y="2763"/>
                <a:ext cx="13" cy="6"/>
              </a:xfrm>
              <a:custGeom>
                <a:avLst/>
                <a:gdLst>
                  <a:gd name="T0" fmla="*/ 0 w 65"/>
                  <a:gd name="T1" fmla="*/ 1 h 30"/>
                  <a:gd name="T2" fmla="*/ 0 w 65"/>
                  <a:gd name="T3" fmla="*/ 1 h 30"/>
                  <a:gd name="T4" fmla="*/ 0 w 65"/>
                  <a:gd name="T5" fmla="*/ 1 h 30"/>
                  <a:gd name="T6" fmla="*/ 0 w 65"/>
                  <a:gd name="T7" fmla="*/ 1 h 30"/>
                  <a:gd name="T8" fmla="*/ 0 w 65"/>
                  <a:gd name="T9" fmla="*/ 1 h 30"/>
                  <a:gd name="T10" fmla="*/ 0 w 65"/>
                  <a:gd name="T11" fmla="*/ 1 h 30"/>
                  <a:gd name="T12" fmla="*/ 0 w 65"/>
                  <a:gd name="T13" fmla="*/ 1 h 30"/>
                  <a:gd name="T14" fmla="*/ 0 w 65"/>
                  <a:gd name="T15" fmla="*/ 1 h 30"/>
                  <a:gd name="T16" fmla="*/ 0 w 65"/>
                  <a:gd name="T17" fmla="*/ 1 h 30"/>
                  <a:gd name="T18" fmla="*/ 0 w 65"/>
                  <a:gd name="T19" fmla="*/ 1 h 30"/>
                  <a:gd name="T20" fmla="*/ 0 w 65"/>
                  <a:gd name="T21" fmla="*/ 1 h 30"/>
                  <a:gd name="T22" fmla="*/ 0 w 65"/>
                  <a:gd name="T23" fmla="*/ 1 h 30"/>
                  <a:gd name="T24" fmla="*/ 0 w 65"/>
                  <a:gd name="T25" fmla="*/ 1 h 30"/>
                  <a:gd name="T26" fmla="*/ 0 w 65"/>
                  <a:gd name="T27" fmla="*/ 1 h 30"/>
                  <a:gd name="T28" fmla="*/ 0 w 65"/>
                  <a:gd name="T29" fmla="*/ 1 h 30"/>
                  <a:gd name="T30" fmla="*/ 0 w 65"/>
                  <a:gd name="T31" fmla="*/ 1 h 30"/>
                  <a:gd name="T32" fmla="*/ 0 w 65"/>
                  <a:gd name="T33" fmla="*/ 0 h 30"/>
                  <a:gd name="T34" fmla="*/ 0 w 65"/>
                  <a:gd name="T35" fmla="*/ 0 h 30"/>
                  <a:gd name="T36" fmla="*/ 0 w 65"/>
                  <a:gd name="T37" fmla="*/ 0 h 30"/>
                  <a:gd name="T38" fmla="*/ 2 w 65"/>
                  <a:gd name="T39" fmla="*/ 0 h 30"/>
                  <a:gd name="T40" fmla="*/ 2 w 65"/>
                  <a:gd name="T41" fmla="*/ 0 h 30"/>
                  <a:gd name="T42" fmla="*/ 2 w 65"/>
                  <a:gd name="T43" fmla="*/ 0 h 30"/>
                  <a:gd name="T44" fmla="*/ 2 w 65"/>
                  <a:gd name="T45" fmla="*/ 0 h 30"/>
                  <a:gd name="T46" fmla="*/ 2 w 65"/>
                  <a:gd name="T47" fmla="*/ 0 h 30"/>
                  <a:gd name="T48" fmla="*/ 2 w 65"/>
                  <a:gd name="T49" fmla="*/ 0 h 30"/>
                  <a:gd name="T50" fmla="*/ 3 w 65"/>
                  <a:gd name="T51" fmla="*/ 0 h 30"/>
                  <a:gd name="T52" fmla="*/ 3 w 65"/>
                  <a:gd name="T53" fmla="*/ 0 h 30"/>
                  <a:gd name="T54" fmla="*/ 3 w 65"/>
                  <a:gd name="T55" fmla="*/ 0 h 30"/>
                  <a:gd name="T56" fmla="*/ 3 w 65"/>
                  <a:gd name="T57" fmla="*/ 0 h 30"/>
                  <a:gd name="T58" fmla="*/ 3 w 65"/>
                  <a:gd name="T59" fmla="*/ 0 h 30"/>
                  <a:gd name="T60" fmla="*/ 3 w 65"/>
                  <a:gd name="T61" fmla="*/ 0 h 30"/>
                  <a:gd name="T62" fmla="*/ 3 w 65"/>
                  <a:gd name="T63" fmla="*/ 0 h 30"/>
                  <a:gd name="T64" fmla="*/ 3 w 65"/>
                  <a:gd name="T65" fmla="*/ 1 h 30"/>
                  <a:gd name="T66" fmla="*/ 3 w 65"/>
                  <a:gd name="T67" fmla="*/ 1 h 30"/>
                  <a:gd name="T68" fmla="*/ 2 w 65"/>
                  <a:gd name="T69" fmla="*/ 1 h 30"/>
                  <a:gd name="T70" fmla="*/ 2 w 65"/>
                  <a:gd name="T71" fmla="*/ 1 h 30"/>
                  <a:gd name="T72" fmla="*/ 2 w 65"/>
                  <a:gd name="T73" fmla="*/ 1 h 30"/>
                  <a:gd name="T74" fmla="*/ 2 w 65"/>
                  <a:gd name="T75" fmla="*/ 1 h 30"/>
                  <a:gd name="T76" fmla="*/ 0 w 65"/>
                  <a:gd name="T77" fmla="*/ 1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30">
                    <a:moveTo>
                      <a:pt x="10" y="30"/>
                    </a:moveTo>
                    <a:lnTo>
                      <a:pt x="9" y="30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59" y="1"/>
                    </a:lnTo>
                    <a:lnTo>
                      <a:pt x="61" y="2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5" y="12"/>
                    </a:lnTo>
                    <a:lnTo>
                      <a:pt x="64" y="13"/>
                    </a:lnTo>
                    <a:lnTo>
                      <a:pt x="63" y="15"/>
                    </a:lnTo>
                    <a:lnTo>
                      <a:pt x="61" y="17"/>
                    </a:lnTo>
                    <a:lnTo>
                      <a:pt x="60" y="18"/>
                    </a:lnTo>
                    <a:lnTo>
                      <a:pt x="59" y="18"/>
                    </a:lnTo>
                    <a:lnTo>
                      <a:pt x="56" y="19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725"/>
              <p:cNvSpPr>
                <a:spLocks/>
              </p:cNvSpPr>
              <p:nvPr/>
            </p:nvSpPr>
            <p:spPr bwMode="auto">
              <a:xfrm>
                <a:off x="1427" y="2761"/>
                <a:ext cx="13" cy="6"/>
              </a:xfrm>
              <a:custGeom>
                <a:avLst/>
                <a:gdLst>
                  <a:gd name="T0" fmla="*/ 0 w 65"/>
                  <a:gd name="T1" fmla="*/ 1 h 28"/>
                  <a:gd name="T2" fmla="*/ 0 w 65"/>
                  <a:gd name="T3" fmla="*/ 1 h 28"/>
                  <a:gd name="T4" fmla="*/ 0 w 65"/>
                  <a:gd name="T5" fmla="*/ 1 h 28"/>
                  <a:gd name="T6" fmla="*/ 0 w 65"/>
                  <a:gd name="T7" fmla="*/ 1 h 28"/>
                  <a:gd name="T8" fmla="*/ 0 w 65"/>
                  <a:gd name="T9" fmla="*/ 1 h 28"/>
                  <a:gd name="T10" fmla="*/ 0 w 65"/>
                  <a:gd name="T11" fmla="*/ 1 h 28"/>
                  <a:gd name="T12" fmla="*/ 0 w 65"/>
                  <a:gd name="T13" fmla="*/ 1 h 28"/>
                  <a:gd name="T14" fmla="*/ 0 w 65"/>
                  <a:gd name="T15" fmla="*/ 1 h 28"/>
                  <a:gd name="T16" fmla="*/ 0 w 65"/>
                  <a:gd name="T17" fmla="*/ 1 h 28"/>
                  <a:gd name="T18" fmla="*/ 0 w 65"/>
                  <a:gd name="T19" fmla="*/ 1 h 28"/>
                  <a:gd name="T20" fmla="*/ 0 w 65"/>
                  <a:gd name="T21" fmla="*/ 1 h 28"/>
                  <a:gd name="T22" fmla="*/ 0 w 65"/>
                  <a:gd name="T23" fmla="*/ 1 h 28"/>
                  <a:gd name="T24" fmla="*/ 0 w 65"/>
                  <a:gd name="T25" fmla="*/ 1 h 28"/>
                  <a:gd name="T26" fmla="*/ 0 w 65"/>
                  <a:gd name="T27" fmla="*/ 1 h 28"/>
                  <a:gd name="T28" fmla="*/ 0 w 65"/>
                  <a:gd name="T29" fmla="*/ 1 h 28"/>
                  <a:gd name="T30" fmla="*/ 0 w 65"/>
                  <a:gd name="T31" fmla="*/ 0 h 28"/>
                  <a:gd name="T32" fmla="*/ 0 w 65"/>
                  <a:gd name="T33" fmla="*/ 0 h 28"/>
                  <a:gd name="T34" fmla="*/ 0 w 65"/>
                  <a:gd name="T35" fmla="*/ 0 h 28"/>
                  <a:gd name="T36" fmla="*/ 0 w 65"/>
                  <a:gd name="T37" fmla="*/ 0 h 28"/>
                  <a:gd name="T38" fmla="*/ 2 w 65"/>
                  <a:gd name="T39" fmla="*/ 0 h 28"/>
                  <a:gd name="T40" fmla="*/ 2 w 65"/>
                  <a:gd name="T41" fmla="*/ 0 h 28"/>
                  <a:gd name="T42" fmla="*/ 2 w 65"/>
                  <a:gd name="T43" fmla="*/ 0 h 28"/>
                  <a:gd name="T44" fmla="*/ 2 w 65"/>
                  <a:gd name="T45" fmla="*/ 0 h 28"/>
                  <a:gd name="T46" fmla="*/ 2 w 65"/>
                  <a:gd name="T47" fmla="*/ 0 h 28"/>
                  <a:gd name="T48" fmla="*/ 2 w 65"/>
                  <a:gd name="T49" fmla="*/ 0 h 28"/>
                  <a:gd name="T50" fmla="*/ 2 w 65"/>
                  <a:gd name="T51" fmla="*/ 0 h 28"/>
                  <a:gd name="T52" fmla="*/ 3 w 65"/>
                  <a:gd name="T53" fmla="*/ 0 h 28"/>
                  <a:gd name="T54" fmla="*/ 3 w 65"/>
                  <a:gd name="T55" fmla="*/ 0 h 28"/>
                  <a:gd name="T56" fmla="*/ 3 w 65"/>
                  <a:gd name="T57" fmla="*/ 0 h 28"/>
                  <a:gd name="T58" fmla="*/ 3 w 65"/>
                  <a:gd name="T59" fmla="*/ 0 h 28"/>
                  <a:gd name="T60" fmla="*/ 3 w 65"/>
                  <a:gd name="T61" fmla="*/ 0 h 28"/>
                  <a:gd name="T62" fmla="*/ 3 w 65"/>
                  <a:gd name="T63" fmla="*/ 1 h 28"/>
                  <a:gd name="T64" fmla="*/ 3 w 65"/>
                  <a:gd name="T65" fmla="*/ 1 h 28"/>
                  <a:gd name="T66" fmla="*/ 2 w 65"/>
                  <a:gd name="T67" fmla="*/ 1 h 28"/>
                  <a:gd name="T68" fmla="*/ 2 w 65"/>
                  <a:gd name="T69" fmla="*/ 1 h 28"/>
                  <a:gd name="T70" fmla="*/ 2 w 65"/>
                  <a:gd name="T71" fmla="*/ 1 h 28"/>
                  <a:gd name="T72" fmla="*/ 2 w 65"/>
                  <a:gd name="T73" fmla="*/ 1 h 28"/>
                  <a:gd name="T74" fmla="*/ 2 w 65"/>
                  <a:gd name="T75" fmla="*/ 1 h 28"/>
                  <a:gd name="T76" fmla="*/ 0 w 65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28">
                    <a:moveTo>
                      <a:pt x="10" y="28"/>
                    </a:moveTo>
                    <a:lnTo>
                      <a:pt x="9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2" y="4"/>
                    </a:lnTo>
                    <a:lnTo>
                      <a:pt x="64" y="5"/>
                    </a:lnTo>
                    <a:lnTo>
                      <a:pt x="64" y="8"/>
                    </a:lnTo>
                    <a:lnTo>
                      <a:pt x="65" y="9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4" y="15"/>
                    </a:lnTo>
                    <a:lnTo>
                      <a:pt x="62" y="16"/>
                    </a:lnTo>
                    <a:lnTo>
                      <a:pt x="61" y="17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2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726"/>
              <p:cNvSpPr>
                <a:spLocks/>
              </p:cNvSpPr>
              <p:nvPr/>
            </p:nvSpPr>
            <p:spPr bwMode="auto">
              <a:xfrm>
                <a:off x="1436" y="2760"/>
                <a:ext cx="13" cy="5"/>
              </a:xfrm>
              <a:custGeom>
                <a:avLst/>
                <a:gdLst>
                  <a:gd name="T0" fmla="*/ 0 w 65"/>
                  <a:gd name="T1" fmla="*/ 1 h 26"/>
                  <a:gd name="T2" fmla="*/ 0 w 65"/>
                  <a:gd name="T3" fmla="*/ 1 h 26"/>
                  <a:gd name="T4" fmla="*/ 0 w 65"/>
                  <a:gd name="T5" fmla="*/ 1 h 26"/>
                  <a:gd name="T6" fmla="*/ 0 w 65"/>
                  <a:gd name="T7" fmla="*/ 1 h 26"/>
                  <a:gd name="T8" fmla="*/ 0 w 65"/>
                  <a:gd name="T9" fmla="*/ 1 h 26"/>
                  <a:gd name="T10" fmla="*/ 0 w 65"/>
                  <a:gd name="T11" fmla="*/ 1 h 26"/>
                  <a:gd name="T12" fmla="*/ 0 w 65"/>
                  <a:gd name="T13" fmla="*/ 1 h 26"/>
                  <a:gd name="T14" fmla="*/ 0 w 65"/>
                  <a:gd name="T15" fmla="*/ 1 h 26"/>
                  <a:gd name="T16" fmla="*/ 0 w 65"/>
                  <a:gd name="T17" fmla="*/ 1 h 26"/>
                  <a:gd name="T18" fmla="*/ 0 w 65"/>
                  <a:gd name="T19" fmla="*/ 1 h 26"/>
                  <a:gd name="T20" fmla="*/ 0 w 65"/>
                  <a:gd name="T21" fmla="*/ 1 h 26"/>
                  <a:gd name="T22" fmla="*/ 0 w 65"/>
                  <a:gd name="T23" fmla="*/ 1 h 26"/>
                  <a:gd name="T24" fmla="*/ 0 w 65"/>
                  <a:gd name="T25" fmla="*/ 0 h 26"/>
                  <a:gd name="T26" fmla="*/ 0 w 65"/>
                  <a:gd name="T27" fmla="*/ 0 h 26"/>
                  <a:gd name="T28" fmla="*/ 0 w 65"/>
                  <a:gd name="T29" fmla="*/ 0 h 26"/>
                  <a:gd name="T30" fmla="*/ 0 w 65"/>
                  <a:gd name="T31" fmla="*/ 0 h 26"/>
                  <a:gd name="T32" fmla="*/ 0 w 65"/>
                  <a:gd name="T33" fmla="*/ 0 h 26"/>
                  <a:gd name="T34" fmla="*/ 0 w 65"/>
                  <a:gd name="T35" fmla="*/ 0 h 26"/>
                  <a:gd name="T36" fmla="*/ 0 w 65"/>
                  <a:gd name="T37" fmla="*/ 0 h 26"/>
                  <a:gd name="T38" fmla="*/ 2 w 65"/>
                  <a:gd name="T39" fmla="*/ 0 h 26"/>
                  <a:gd name="T40" fmla="*/ 2 w 65"/>
                  <a:gd name="T41" fmla="*/ 0 h 26"/>
                  <a:gd name="T42" fmla="*/ 2 w 65"/>
                  <a:gd name="T43" fmla="*/ 0 h 26"/>
                  <a:gd name="T44" fmla="*/ 2 w 65"/>
                  <a:gd name="T45" fmla="*/ 0 h 26"/>
                  <a:gd name="T46" fmla="*/ 2 w 65"/>
                  <a:gd name="T47" fmla="*/ 0 h 26"/>
                  <a:gd name="T48" fmla="*/ 2 w 65"/>
                  <a:gd name="T49" fmla="*/ 0 h 26"/>
                  <a:gd name="T50" fmla="*/ 2 w 65"/>
                  <a:gd name="T51" fmla="*/ 0 h 26"/>
                  <a:gd name="T52" fmla="*/ 3 w 65"/>
                  <a:gd name="T53" fmla="*/ 0 h 26"/>
                  <a:gd name="T54" fmla="*/ 3 w 65"/>
                  <a:gd name="T55" fmla="*/ 0 h 26"/>
                  <a:gd name="T56" fmla="*/ 3 w 65"/>
                  <a:gd name="T57" fmla="*/ 0 h 26"/>
                  <a:gd name="T58" fmla="*/ 3 w 65"/>
                  <a:gd name="T59" fmla="*/ 0 h 26"/>
                  <a:gd name="T60" fmla="*/ 3 w 65"/>
                  <a:gd name="T61" fmla="*/ 0 h 26"/>
                  <a:gd name="T62" fmla="*/ 3 w 65"/>
                  <a:gd name="T63" fmla="*/ 1 h 26"/>
                  <a:gd name="T64" fmla="*/ 3 w 65"/>
                  <a:gd name="T65" fmla="*/ 1 h 26"/>
                  <a:gd name="T66" fmla="*/ 2 w 65"/>
                  <a:gd name="T67" fmla="*/ 1 h 26"/>
                  <a:gd name="T68" fmla="*/ 2 w 65"/>
                  <a:gd name="T69" fmla="*/ 1 h 26"/>
                  <a:gd name="T70" fmla="*/ 2 w 65"/>
                  <a:gd name="T71" fmla="*/ 1 h 26"/>
                  <a:gd name="T72" fmla="*/ 2 w 65"/>
                  <a:gd name="T73" fmla="*/ 1 h 26"/>
                  <a:gd name="T74" fmla="*/ 2 w 65"/>
                  <a:gd name="T75" fmla="*/ 1 h 26"/>
                  <a:gd name="T76" fmla="*/ 0 w 65"/>
                  <a:gd name="T77" fmla="*/ 1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26">
                    <a:moveTo>
                      <a:pt x="10" y="26"/>
                    </a:moveTo>
                    <a:lnTo>
                      <a:pt x="9" y="26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3"/>
                    </a:lnTo>
                    <a:lnTo>
                      <a:pt x="62" y="4"/>
                    </a:lnTo>
                    <a:lnTo>
                      <a:pt x="64" y="6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2" y="16"/>
                    </a:lnTo>
                    <a:lnTo>
                      <a:pt x="61" y="17"/>
                    </a:lnTo>
                    <a:lnTo>
                      <a:pt x="59" y="18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727"/>
              <p:cNvSpPr>
                <a:spLocks/>
              </p:cNvSpPr>
              <p:nvPr/>
            </p:nvSpPr>
            <p:spPr bwMode="auto">
              <a:xfrm>
                <a:off x="1445" y="2760"/>
                <a:ext cx="14" cy="4"/>
              </a:xfrm>
              <a:custGeom>
                <a:avLst/>
                <a:gdLst>
                  <a:gd name="T0" fmla="*/ 0 w 66"/>
                  <a:gd name="T1" fmla="*/ 1 h 23"/>
                  <a:gd name="T2" fmla="*/ 0 w 66"/>
                  <a:gd name="T3" fmla="*/ 1 h 23"/>
                  <a:gd name="T4" fmla="*/ 0 w 66"/>
                  <a:gd name="T5" fmla="*/ 1 h 23"/>
                  <a:gd name="T6" fmla="*/ 0 w 66"/>
                  <a:gd name="T7" fmla="*/ 1 h 23"/>
                  <a:gd name="T8" fmla="*/ 0 w 66"/>
                  <a:gd name="T9" fmla="*/ 1 h 23"/>
                  <a:gd name="T10" fmla="*/ 0 w 66"/>
                  <a:gd name="T11" fmla="*/ 1 h 23"/>
                  <a:gd name="T12" fmla="*/ 0 w 66"/>
                  <a:gd name="T13" fmla="*/ 1 h 23"/>
                  <a:gd name="T14" fmla="*/ 0 w 66"/>
                  <a:gd name="T15" fmla="*/ 1 h 23"/>
                  <a:gd name="T16" fmla="*/ 0 w 66"/>
                  <a:gd name="T17" fmla="*/ 1 h 23"/>
                  <a:gd name="T18" fmla="*/ 0 w 66"/>
                  <a:gd name="T19" fmla="*/ 0 h 23"/>
                  <a:gd name="T20" fmla="*/ 0 w 66"/>
                  <a:gd name="T21" fmla="*/ 0 h 23"/>
                  <a:gd name="T22" fmla="*/ 0 w 66"/>
                  <a:gd name="T23" fmla="*/ 0 h 23"/>
                  <a:gd name="T24" fmla="*/ 0 w 66"/>
                  <a:gd name="T25" fmla="*/ 0 h 23"/>
                  <a:gd name="T26" fmla="*/ 0 w 66"/>
                  <a:gd name="T27" fmla="*/ 0 h 23"/>
                  <a:gd name="T28" fmla="*/ 0 w 66"/>
                  <a:gd name="T29" fmla="*/ 0 h 23"/>
                  <a:gd name="T30" fmla="*/ 0 w 66"/>
                  <a:gd name="T31" fmla="*/ 0 h 23"/>
                  <a:gd name="T32" fmla="*/ 0 w 66"/>
                  <a:gd name="T33" fmla="*/ 0 h 23"/>
                  <a:gd name="T34" fmla="*/ 0 w 66"/>
                  <a:gd name="T35" fmla="*/ 0 h 23"/>
                  <a:gd name="T36" fmla="*/ 0 w 66"/>
                  <a:gd name="T37" fmla="*/ 0 h 23"/>
                  <a:gd name="T38" fmla="*/ 3 w 66"/>
                  <a:gd name="T39" fmla="*/ 0 h 23"/>
                  <a:gd name="T40" fmla="*/ 3 w 66"/>
                  <a:gd name="T41" fmla="*/ 0 h 23"/>
                  <a:gd name="T42" fmla="*/ 3 w 66"/>
                  <a:gd name="T43" fmla="*/ 0 h 23"/>
                  <a:gd name="T44" fmla="*/ 3 w 66"/>
                  <a:gd name="T45" fmla="*/ 0 h 23"/>
                  <a:gd name="T46" fmla="*/ 3 w 66"/>
                  <a:gd name="T47" fmla="*/ 0 h 23"/>
                  <a:gd name="T48" fmla="*/ 3 w 66"/>
                  <a:gd name="T49" fmla="*/ 0 h 23"/>
                  <a:gd name="T50" fmla="*/ 3 w 66"/>
                  <a:gd name="T51" fmla="*/ 0 h 23"/>
                  <a:gd name="T52" fmla="*/ 3 w 66"/>
                  <a:gd name="T53" fmla="*/ 0 h 23"/>
                  <a:gd name="T54" fmla="*/ 3 w 66"/>
                  <a:gd name="T55" fmla="*/ 0 h 23"/>
                  <a:gd name="T56" fmla="*/ 3 w 66"/>
                  <a:gd name="T57" fmla="*/ 0 h 23"/>
                  <a:gd name="T58" fmla="*/ 3 w 66"/>
                  <a:gd name="T59" fmla="*/ 0 h 23"/>
                  <a:gd name="T60" fmla="*/ 3 w 66"/>
                  <a:gd name="T61" fmla="*/ 0 h 23"/>
                  <a:gd name="T62" fmla="*/ 3 w 66"/>
                  <a:gd name="T63" fmla="*/ 0 h 23"/>
                  <a:gd name="T64" fmla="*/ 3 w 66"/>
                  <a:gd name="T65" fmla="*/ 0 h 23"/>
                  <a:gd name="T66" fmla="*/ 3 w 66"/>
                  <a:gd name="T67" fmla="*/ 1 h 23"/>
                  <a:gd name="T68" fmla="*/ 3 w 66"/>
                  <a:gd name="T69" fmla="*/ 1 h 23"/>
                  <a:gd name="T70" fmla="*/ 3 w 66"/>
                  <a:gd name="T71" fmla="*/ 1 h 23"/>
                  <a:gd name="T72" fmla="*/ 3 w 66"/>
                  <a:gd name="T73" fmla="*/ 1 h 23"/>
                  <a:gd name="T74" fmla="*/ 3 w 66"/>
                  <a:gd name="T75" fmla="*/ 1 h 23"/>
                  <a:gd name="T76" fmla="*/ 0 w 66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6" h="23">
                    <a:moveTo>
                      <a:pt x="9" y="23"/>
                    </a:moveTo>
                    <a:lnTo>
                      <a:pt x="9" y="23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4"/>
                    </a:lnTo>
                    <a:lnTo>
                      <a:pt x="62" y="17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728"/>
              <p:cNvSpPr>
                <a:spLocks/>
              </p:cNvSpPr>
              <p:nvPr/>
            </p:nvSpPr>
            <p:spPr bwMode="auto">
              <a:xfrm>
                <a:off x="1455" y="2759"/>
                <a:ext cx="13" cy="4"/>
              </a:xfrm>
              <a:custGeom>
                <a:avLst/>
                <a:gdLst>
                  <a:gd name="T0" fmla="*/ 0 w 66"/>
                  <a:gd name="T1" fmla="*/ 1 h 21"/>
                  <a:gd name="T2" fmla="*/ 0 w 66"/>
                  <a:gd name="T3" fmla="*/ 1 h 21"/>
                  <a:gd name="T4" fmla="*/ 0 w 66"/>
                  <a:gd name="T5" fmla="*/ 1 h 21"/>
                  <a:gd name="T6" fmla="*/ 0 w 66"/>
                  <a:gd name="T7" fmla="*/ 1 h 21"/>
                  <a:gd name="T8" fmla="*/ 0 w 66"/>
                  <a:gd name="T9" fmla="*/ 1 h 21"/>
                  <a:gd name="T10" fmla="*/ 0 w 66"/>
                  <a:gd name="T11" fmla="*/ 1 h 21"/>
                  <a:gd name="T12" fmla="*/ 0 w 66"/>
                  <a:gd name="T13" fmla="*/ 1 h 21"/>
                  <a:gd name="T14" fmla="*/ 0 w 66"/>
                  <a:gd name="T15" fmla="*/ 1 h 21"/>
                  <a:gd name="T16" fmla="*/ 0 w 66"/>
                  <a:gd name="T17" fmla="*/ 0 h 21"/>
                  <a:gd name="T18" fmla="*/ 0 w 66"/>
                  <a:gd name="T19" fmla="*/ 0 h 21"/>
                  <a:gd name="T20" fmla="*/ 0 w 66"/>
                  <a:gd name="T21" fmla="*/ 0 h 21"/>
                  <a:gd name="T22" fmla="*/ 0 w 66"/>
                  <a:gd name="T23" fmla="*/ 0 h 21"/>
                  <a:gd name="T24" fmla="*/ 0 w 66"/>
                  <a:gd name="T25" fmla="*/ 0 h 21"/>
                  <a:gd name="T26" fmla="*/ 0 w 66"/>
                  <a:gd name="T27" fmla="*/ 0 h 21"/>
                  <a:gd name="T28" fmla="*/ 0 w 66"/>
                  <a:gd name="T29" fmla="*/ 0 h 21"/>
                  <a:gd name="T30" fmla="*/ 0 w 66"/>
                  <a:gd name="T31" fmla="*/ 0 h 21"/>
                  <a:gd name="T32" fmla="*/ 0 w 66"/>
                  <a:gd name="T33" fmla="*/ 0 h 21"/>
                  <a:gd name="T34" fmla="*/ 0 w 66"/>
                  <a:gd name="T35" fmla="*/ 0 h 21"/>
                  <a:gd name="T36" fmla="*/ 0 w 66"/>
                  <a:gd name="T37" fmla="*/ 0 h 21"/>
                  <a:gd name="T38" fmla="*/ 2 w 66"/>
                  <a:gd name="T39" fmla="*/ 0 h 21"/>
                  <a:gd name="T40" fmla="*/ 2 w 66"/>
                  <a:gd name="T41" fmla="*/ 0 h 21"/>
                  <a:gd name="T42" fmla="*/ 2 w 66"/>
                  <a:gd name="T43" fmla="*/ 0 h 21"/>
                  <a:gd name="T44" fmla="*/ 2 w 66"/>
                  <a:gd name="T45" fmla="*/ 0 h 21"/>
                  <a:gd name="T46" fmla="*/ 2 w 66"/>
                  <a:gd name="T47" fmla="*/ 0 h 21"/>
                  <a:gd name="T48" fmla="*/ 2 w 66"/>
                  <a:gd name="T49" fmla="*/ 0 h 21"/>
                  <a:gd name="T50" fmla="*/ 3 w 66"/>
                  <a:gd name="T51" fmla="*/ 0 h 21"/>
                  <a:gd name="T52" fmla="*/ 3 w 66"/>
                  <a:gd name="T53" fmla="*/ 0 h 21"/>
                  <a:gd name="T54" fmla="*/ 3 w 66"/>
                  <a:gd name="T55" fmla="*/ 0 h 21"/>
                  <a:gd name="T56" fmla="*/ 3 w 66"/>
                  <a:gd name="T57" fmla="*/ 0 h 21"/>
                  <a:gd name="T58" fmla="*/ 3 w 66"/>
                  <a:gd name="T59" fmla="*/ 0 h 21"/>
                  <a:gd name="T60" fmla="*/ 3 w 66"/>
                  <a:gd name="T61" fmla="*/ 0 h 21"/>
                  <a:gd name="T62" fmla="*/ 3 w 66"/>
                  <a:gd name="T63" fmla="*/ 0 h 21"/>
                  <a:gd name="T64" fmla="*/ 3 w 66"/>
                  <a:gd name="T65" fmla="*/ 1 h 21"/>
                  <a:gd name="T66" fmla="*/ 3 w 66"/>
                  <a:gd name="T67" fmla="*/ 1 h 21"/>
                  <a:gd name="T68" fmla="*/ 2 w 66"/>
                  <a:gd name="T69" fmla="*/ 1 h 21"/>
                  <a:gd name="T70" fmla="*/ 2 w 66"/>
                  <a:gd name="T71" fmla="*/ 1 h 21"/>
                  <a:gd name="T72" fmla="*/ 2 w 66"/>
                  <a:gd name="T73" fmla="*/ 1 h 21"/>
                  <a:gd name="T74" fmla="*/ 2 w 66"/>
                  <a:gd name="T75" fmla="*/ 1 h 21"/>
                  <a:gd name="T76" fmla="*/ 2 w 66"/>
                  <a:gd name="T77" fmla="*/ 1 h 21"/>
                  <a:gd name="T78" fmla="*/ 2 w 66"/>
                  <a:gd name="T79" fmla="*/ 1 h 21"/>
                  <a:gd name="T80" fmla="*/ 0 w 66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6" h="21">
                    <a:moveTo>
                      <a:pt x="9" y="21"/>
                    </a:moveTo>
                    <a:lnTo>
                      <a:pt x="8" y="21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3" y="19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1" y="2"/>
                    </a:lnTo>
                    <a:lnTo>
                      <a:pt x="63" y="3"/>
                    </a:lnTo>
                    <a:lnTo>
                      <a:pt x="64" y="4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6" y="9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5" y="15"/>
                    </a:lnTo>
                    <a:lnTo>
                      <a:pt x="64" y="16"/>
                    </a:lnTo>
                    <a:lnTo>
                      <a:pt x="63" y="17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729"/>
              <p:cNvSpPr>
                <a:spLocks/>
              </p:cNvSpPr>
              <p:nvPr/>
            </p:nvSpPr>
            <p:spPr bwMode="auto">
              <a:xfrm>
                <a:off x="1370" y="2936"/>
                <a:ext cx="4" cy="11"/>
              </a:xfrm>
              <a:custGeom>
                <a:avLst/>
                <a:gdLst>
                  <a:gd name="T0" fmla="*/ 1 w 21"/>
                  <a:gd name="T1" fmla="*/ 2 h 52"/>
                  <a:gd name="T2" fmla="*/ 1 w 21"/>
                  <a:gd name="T3" fmla="*/ 2 h 52"/>
                  <a:gd name="T4" fmla="*/ 1 w 21"/>
                  <a:gd name="T5" fmla="*/ 2 h 52"/>
                  <a:gd name="T6" fmla="*/ 1 w 21"/>
                  <a:gd name="T7" fmla="*/ 2 h 52"/>
                  <a:gd name="T8" fmla="*/ 1 w 21"/>
                  <a:gd name="T9" fmla="*/ 2 h 52"/>
                  <a:gd name="T10" fmla="*/ 1 w 21"/>
                  <a:gd name="T11" fmla="*/ 2 h 52"/>
                  <a:gd name="T12" fmla="*/ 1 w 21"/>
                  <a:gd name="T13" fmla="*/ 2 h 52"/>
                  <a:gd name="T14" fmla="*/ 1 w 21"/>
                  <a:gd name="T15" fmla="*/ 2 h 52"/>
                  <a:gd name="T16" fmla="*/ 0 w 21"/>
                  <a:gd name="T17" fmla="*/ 2 h 52"/>
                  <a:gd name="T18" fmla="*/ 0 w 21"/>
                  <a:gd name="T19" fmla="*/ 2 h 52"/>
                  <a:gd name="T20" fmla="*/ 0 w 21"/>
                  <a:gd name="T21" fmla="*/ 2 h 52"/>
                  <a:gd name="T22" fmla="*/ 0 w 21"/>
                  <a:gd name="T23" fmla="*/ 2 h 52"/>
                  <a:gd name="T24" fmla="*/ 0 w 21"/>
                  <a:gd name="T25" fmla="*/ 2 h 52"/>
                  <a:gd name="T26" fmla="*/ 0 w 21"/>
                  <a:gd name="T27" fmla="*/ 2 h 52"/>
                  <a:gd name="T28" fmla="*/ 0 w 21"/>
                  <a:gd name="T29" fmla="*/ 2 h 52"/>
                  <a:gd name="T30" fmla="*/ 0 w 21"/>
                  <a:gd name="T31" fmla="*/ 2 h 52"/>
                  <a:gd name="T32" fmla="*/ 0 w 21"/>
                  <a:gd name="T33" fmla="*/ 2 h 52"/>
                  <a:gd name="T34" fmla="*/ 0 w 21"/>
                  <a:gd name="T35" fmla="*/ 2 h 52"/>
                  <a:gd name="T36" fmla="*/ 0 w 21"/>
                  <a:gd name="T37" fmla="*/ 2 h 52"/>
                  <a:gd name="T38" fmla="*/ 0 w 21"/>
                  <a:gd name="T39" fmla="*/ 2 h 52"/>
                  <a:gd name="T40" fmla="*/ 0 w 21"/>
                  <a:gd name="T41" fmla="*/ 2 h 52"/>
                  <a:gd name="T42" fmla="*/ 0 w 21"/>
                  <a:gd name="T43" fmla="*/ 0 h 52"/>
                  <a:gd name="T44" fmla="*/ 0 w 21"/>
                  <a:gd name="T45" fmla="*/ 0 h 52"/>
                  <a:gd name="T46" fmla="*/ 0 w 21"/>
                  <a:gd name="T47" fmla="*/ 0 h 52"/>
                  <a:gd name="T48" fmla="*/ 0 w 21"/>
                  <a:gd name="T49" fmla="*/ 0 h 52"/>
                  <a:gd name="T50" fmla="*/ 0 w 21"/>
                  <a:gd name="T51" fmla="*/ 0 h 52"/>
                  <a:gd name="T52" fmla="*/ 0 w 21"/>
                  <a:gd name="T53" fmla="*/ 0 h 52"/>
                  <a:gd name="T54" fmla="*/ 0 w 21"/>
                  <a:gd name="T55" fmla="*/ 0 h 52"/>
                  <a:gd name="T56" fmla="*/ 0 w 21"/>
                  <a:gd name="T57" fmla="*/ 0 h 52"/>
                  <a:gd name="T58" fmla="*/ 0 w 21"/>
                  <a:gd name="T59" fmla="*/ 0 h 52"/>
                  <a:gd name="T60" fmla="*/ 0 w 21"/>
                  <a:gd name="T61" fmla="*/ 0 h 52"/>
                  <a:gd name="T62" fmla="*/ 0 w 21"/>
                  <a:gd name="T63" fmla="*/ 0 h 52"/>
                  <a:gd name="T64" fmla="*/ 1 w 21"/>
                  <a:gd name="T65" fmla="*/ 0 h 52"/>
                  <a:gd name="T66" fmla="*/ 1 w 21"/>
                  <a:gd name="T67" fmla="*/ 0 h 52"/>
                  <a:gd name="T68" fmla="*/ 1 w 21"/>
                  <a:gd name="T69" fmla="*/ 0 h 52"/>
                  <a:gd name="T70" fmla="*/ 1 w 21"/>
                  <a:gd name="T71" fmla="*/ 0 h 52"/>
                  <a:gd name="T72" fmla="*/ 1 w 21"/>
                  <a:gd name="T73" fmla="*/ 0 h 52"/>
                  <a:gd name="T74" fmla="*/ 1 w 21"/>
                  <a:gd name="T75" fmla="*/ 0 h 52"/>
                  <a:gd name="T76" fmla="*/ 1 w 21"/>
                  <a:gd name="T77" fmla="*/ 0 h 52"/>
                  <a:gd name="T78" fmla="*/ 1 w 21"/>
                  <a:gd name="T79" fmla="*/ 0 h 52"/>
                  <a:gd name="T80" fmla="*/ 1 w 21"/>
                  <a:gd name="T81" fmla="*/ 2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52">
                    <a:moveTo>
                      <a:pt x="20" y="43"/>
                    </a:moveTo>
                    <a:lnTo>
                      <a:pt x="20" y="43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17" y="49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2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730"/>
              <p:cNvSpPr>
                <a:spLocks/>
              </p:cNvSpPr>
              <p:nvPr/>
            </p:nvSpPr>
            <p:spPr bwMode="auto">
              <a:xfrm>
                <a:off x="1371" y="2930"/>
                <a:ext cx="4" cy="10"/>
              </a:xfrm>
              <a:custGeom>
                <a:avLst/>
                <a:gdLst>
                  <a:gd name="T0" fmla="*/ 1 w 21"/>
                  <a:gd name="T1" fmla="*/ 2 h 52"/>
                  <a:gd name="T2" fmla="*/ 1 w 21"/>
                  <a:gd name="T3" fmla="*/ 2 h 52"/>
                  <a:gd name="T4" fmla="*/ 1 w 21"/>
                  <a:gd name="T5" fmla="*/ 2 h 52"/>
                  <a:gd name="T6" fmla="*/ 1 w 21"/>
                  <a:gd name="T7" fmla="*/ 2 h 52"/>
                  <a:gd name="T8" fmla="*/ 1 w 21"/>
                  <a:gd name="T9" fmla="*/ 2 h 52"/>
                  <a:gd name="T10" fmla="*/ 1 w 21"/>
                  <a:gd name="T11" fmla="*/ 2 h 52"/>
                  <a:gd name="T12" fmla="*/ 0 w 21"/>
                  <a:gd name="T13" fmla="*/ 2 h 52"/>
                  <a:gd name="T14" fmla="*/ 0 w 21"/>
                  <a:gd name="T15" fmla="*/ 2 h 52"/>
                  <a:gd name="T16" fmla="*/ 0 w 21"/>
                  <a:gd name="T17" fmla="*/ 2 h 52"/>
                  <a:gd name="T18" fmla="*/ 0 w 21"/>
                  <a:gd name="T19" fmla="*/ 2 h 52"/>
                  <a:gd name="T20" fmla="*/ 0 w 21"/>
                  <a:gd name="T21" fmla="*/ 2 h 52"/>
                  <a:gd name="T22" fmla="*/ 0 w 21"/>
                  <a:gd name="T23" fmla="*/ 2 h 52"/>
                  <a:gd name="T24" fmla="*/ 0 w 21"/>
                  <a:gd name="T25" fmla="*/ 2 h 52"/>
                  <a:gd name="T26" fmla="*/ 0 w 21"/>
                  <a:gd name="T27" fmla="*/ 2 h 52"/>
                  <a:gd name="T28" fmla="*/ 0 w 21"/>
                  <a:gd name="T29" fmla="*/ 2 h 52"/>
                  <a:gd name="T30" fmla="*/ 0 w 21"/>
                  <a:gd name="T31" fmla="*/ 2 h 52"/>
                  <a:gd name="T32" fmla="*/ 0 w 21"/>
                  <a:gd name="T33" fmla="*/ 2 h 52"/>
                  <a:gd name="T34" fmla="*/ 0 w 21"/>
                  <a:gd name="T35" fmla="*/ 2 h 52"/>
                  <a:gd name="T36" fmla="*/ 0 w 21"/>
                  <a:gd name="T37" fmla="*/ 2 h 52"/>
                  <a:gd name="T38" fmla="*/ 0 w 21"/>
                  <a:gd name="T39" fmla="*/ 0 h 52"/>
                  <a:gd name="T40" fmla="*/ 0 w 21"/>
                  <a:gd name="T41" fmla="*/ 0 h 52"/>
                  <a:gd name="T42" fmla="*/ 0 w 21"/>
                  <a:gd name="T43" fmla="*/ 0 h 52"/>
                  <a:gd name="T44" fmla="*/ 0 w 21"/>
                  <a:gd name="T45" fmla="*/ 0 h 52"/>
                  <a:gd name="T46" fmla="*/ 0 w 21"/>
                  <a:gd name="T47" fmla="*/ 0 h 52"/>
                  <a:gd name="T48" fmla="*/ 0 w 21"/>
                  <a:gd name="T49" fmla="*/ 0 h 52"/>
                  <a:gd name="T50" fmla="*/ 0 w 21"/>
                  <a:gd name="T51" fmla="*/ 0 h 52"/>
                  <a:gd name="T52" fmla="*/ 0 w 21"/>
                  <a:gd name="T53" fmla="*/ 0 h 52"/>
                  <a:gd name="T54" fmla="*/ 0 w 21"/>
                  <a:gd name="T55" fmla="*/ 0 h 52"/>
                  <a:gd name="T56" fmla="*/ 0 w 21"/>
                  <a:gd name="T57" fmla="*/ 0 h 52"/>
                  <a:gd name="T58" fmla="*/ 1 w 21"/>
                  <a:gd name="T59" fmla="*/ 0 h 52"/>
                  <a:gd name="T60" fmla="*/ 1 w 21"/>
                  <a:gd name="T61" fmla="*/ 0 h 52"/>
                  <a:gd name="T62" fmla="*/ 1 w 21"/>
                  <a:gd name="T63" fmla="*/ 0 h 52"/>
                  <a:gd name="T64" fmla="*/ 1 w 21"/>
                  <a:gd name="T65" fmla="*/ 0 h 52"/>
                  <a:gd name="T66" fmla="*/ 1 w 21"/>
                  <a:gd name="T67" fmla="*/ 0 h 52"/>
                  <a:gd name="T68" fmla="*/ 1 w 21"/>
                  <a:gd name="T69" fmla="*/ 0 h 52"/>
                  <a:gd name="T70" fmla="*/ 1 w 21"/>
                  <a:gd name="T71" fmla="*/ 0 h 52"/>
                  <a:gd name="T72" fmla="*/ 1 w 21"/>
                  <a:gd name="T73" fmla="*/ 0 h 52"/>
                  <a:gd name="T74" fmla="*/ 1 w 21"/>
                  <a:gd name="T75" fmla="*/ 0 h 52"/>
                  <a:gd name="T76" fmla="*/ 1 w 21"/>
                  <a:gd name="T77" fmla="*/ 2 h 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" h="52">
                    <a:moveTo>
                      <a:pt x="19" y="42"/>
                    </a:moveTo>
                    <a:lnTo>
                      <a:pt x="19" y="45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7" y="48"/>
                    </a:lnTo>
                    <a:lnTo>
                      <a:pt x="14" y="49"/>
                    </a:lnTo>
                    <a:lnTo>
                      <a:pt x="13" y="51"/>
                    </a:lnTo>
                    <a:lnTo>
                      <a:pt x="12" y="52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731"/>
              <p:cNvSpPr>
                <a:spLocks/>
              </p:cNvSpPr>
              <p:nvPr/>
            </p:nvSpPr>
            <p:spPr bwMode="auto">
              <a:xfrm>
                <a:off x="1371" y="2924"/>
                <a:ext cx="5" cy="10"/>
              </a:xfrm>
              <a:custGeom>
                <a:avLst/>
                <a:gdLst>
                  <a:gd name="T0" fmla="*/ 1 w 25"/>
                  <a:gd name="T1" fmla="*/ 2 h 51"/>
                  <a:gd name="T2" fmla="*/ 1 w 25"/>
                  <a:gd name="T3" fmla="*/ 2 h 51"/>
                  <a:gd name="T4" fmla="*/ 1 w 25"/>
                  <a:gd name="T5" fmla="*/ 2 h 51"/>
                  <a:gd name="T6" fmla="*/ 1 w 25"/>
                  <a:gd name="T7" fmla="*/ 2 h 51"/>
                  <a:gd name="T8" fmla="*/ 1 w 25"/>
                  <a:gd name="T9" fmla="*/ 2 h 51"/>
                  <a:gd name="T10" fmla="*/ 1 w 25"/>
                  <a:gd name="T11" fmla="*/ 2 h 51"/>
                  <a:gd name="T12" fmla="*/ 0 w 25"/>
                  <a:gd name="T13" fmla="*/ 2 h 51"/>
                  <a:gd name="T14" fmla="*/ 0 w 25"/>
                  <a:gd name="T15" fmla="*/ 2 h 51"/>
                  <a:gd name="T16" fmla="*/ 0 w 25"/>
                  <a:gd name="T17" fmla="*/ 2 h 51"/>
                  <a:gd name="T18" fmla="*/ 0 w 25"/>
                  <a:gd name="T19" fmla="*/ 2 h 51"/>
                  <a:gd name="T20" fmla="*/ 0 w 25"/>
                  <a:gd name="T21" fmla="*/ 2 h 51"/>
                  <a:gd name="T22" fmla="*/ 0 w 25"/>
                  <a:gd name="T23" fmla="*/ 2 h 51"/>
                  <a:gd name="T24" fmla="*/ 0 w 25"/>
                  <a:gd name="T25" fmla="*/ 2 h 51"/>
                  <a:gd name="T26" fmla="*/ 0 w 25"/>
                  <a:gd name="T27" fmla="*/ 2 h 51"/>
                  <a:gd name="T28" fmla="*/ 0 w 25"/>
                  <a:gd name="T29" fmla="*/ 2 h 51"/>
                  <a:gd name="T30" fmla="*/ 0 w 25"/>
                  <a:gd name="T31" fmla="*/ 2 h 51"/>
                  <a:gd name="T32" fmla="*/ 0 w 25"/>
                  <a:gd name="T33" fmla="*/ 2 h 51"/>
                  <a:gd name="T34" fmla="*/ 0 w 25"/>
                  <a:gd name="T35" fmla="*/ 2 h 51"/>
                  <a:gd name="T36" fmla="*/ 0 w 25"/>
                  <a:gd name="T37" fmla="*/ 2 h 51"/>
                  <a:gd name="T38" fmla="*/ 0 w 25"/>
                  <a:gd name="T39" fmla="*/ 0 h 51"/>
                  <a:gd name="T40" fmla="*/ 0 w 25"/>
                  <a:gd name="T41" fmla="*/ 0 h 51"/>
                  <a:gd name="T42" fmla="*/ 0 w 25"/>
                  <a:gd name="T43" fmla="*/ 0 h 51"/>
                  <a:gd name="T44" fmla="*/ 0 w 25"/>
                  <a:gd name="T45" fmla="*/ 0 h 51"/>
                  <a:gd name="T46" fmla="*/ 0 w 25"/>
                  <a:gd name="T47" fmla="*/ 0 h 51"/>
                  <a:gd name="T48" fmla="*/ 0 w 25"/>
                  <a:gd name="T49" fmla="*/ 0 h 51"/>
                  <a:gd name="T50" fmla="*/ 1 w 25"/>
                  <a:gd name="T51" fmla="*/ 0 h 51"/>
                  <a:gd name="T52" fmla="*/ 1 w 25"/>
                  <a:gd name="T53" fmla="*/ 0 h 51"/>
                  <a:gd name="T54" fmla="*/ 1 w 25"/>
                  <a:gd name="T55" fmla="*/ 0 h 51"/>
                  <a:gd name="T56" fmla="*/ 1 w 25"/>
                  <a:gd name="T57" fmla="*/ 0 h 51"/>
                  <a:gd name="T58" fmla="*/ 1 w 25"/>
                  <a:gd name="T59" fmla="*/ 0 h 51"/>
                  <a:gd name="T60" fmla="*/ 1 w 25"/>
                  <a:gd name="T61" fmla="*/ 0 h 51"/>
                  <a:gd name="T62" fmla="*/ 1 w 25"/>
                  <a:gd name="T63" fmla="*/ 0 h 51"/>
                  <a:gd name="T64" fmla="*/ 1 w 25"/>
                  <a:gd name="T65" fmla="*/ 0 h 51"/>
                  <a:gd name="T66" fmla="*/ 1 w 25"/>
                  <a:gd name="T67" fmla="*/ 0 h 51"/>
                  <a:gd name="T68" fmla="*/ 1 w 25"/>
                  <a:gd name="T69" fmla="*/ 0 h 51"/>
                  <a:gd name="T70" fmla="*/ 1 w 25"/>
                  <a:gd name="T71" fmla="*/ 0 h 51"/>
                  <a:gd name="T72" fmla="*/ 1 w 25"/>
                  <a:gd name="T73" fmla="*/ 0 h 51"/>
                  <a:gd name="T74" fmla="*/ 1 w 25"/>
                  <a:gd name="T75" fmla="*/ 0 h 51"/>
                  <a:gd name="T76" fmla="*/ 1 w 25"/>
                  <a:gd name="T77" fmla="*/ 2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51">
                    <a:moveTo>
                      <a:pt x="19" y="43"/>
                    </a:moveTo>
                    <a:lnTo>
                      <a:pt x="18" y="45"/>
                    </a:lnTo>
                    <a:lnTo>
                      <a:pt x="18" y="46"/>
                    </a:lnTo>
                    <a:lnTo>
                      <a:pt x="17" y="48"/>
                    </a:lnTo>
                    <a:lnTo>
                      <a:pt x="16" y="49"/>
                    </a:lnTo>
                    <a:lnTo>
                      <a:pt x="15" y="50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2" y="48"/>
                    </a:lnTo>
                    <a:lnTo>
                      <a:pt x="1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732"/>
              <p:cNvSpPr>
                <a:spLocks/>
              </p:cNvSpPr>
              <p:nvPr/>
            </p:nvSpPr>
            <p:spPr bwMode="auto">
              <a:xfrm>
                <a:off x="1372" y="2917"/>
                <a:ext cx="6" cy="11"/>
              </a:xfrm>
              <a:custGeom>
                <a:avLst/>
                <a:gdLst>
                  <a:gd name="T0" fmla="*/ 1 w 28"/>
                  <a:gd name="T1" fmla="*/ 2 h 51"/>
                  <a:gd name="T2" fmla="*/ 1 w 28"/>
                  <a:gd name="T3" fmla="*/ 2 h 51"/>
                  <a:gd name="T4" fmla="*/ 1 w 28"/>
                  <a:gd name="T5" fmla="*/ 2 h 51"/>
                  <a:gd name="T6" fmla="*/ 1 w 28"/>
                  <a:gd name="T7" fmla="*/ 2 h 51"/>
                  <a:gd name="T8" fmla="*/ 1 w 28"/>
                  <a:gd name="T9" fmla="*/ 2 h 51"/>
                  <a:gd name="T10" fmla="*/ 1 w 28"/>
                  <a:gd name="T11" fmla="*/ 2 h 51"/>
                  <a:gd name="T12" fmla="*/ 1 w 28"/>
                  <a:gd name="T13" fmla="*/ 2 h 51"/>
                  <a:gd name="T14" fmla="*/ 0 w 28"/>
                  <a:gd name="T15" fmla="*/ 2 h 51"/>
                  <a:gd name="T16" fmla="*/ 0 w 28"/>
                  <a:gd name="T17" fmla="*/ 2 h 51"/>
                  <a:gd name="T18" fmla="*/ 0 w 28"/>
                  <a:gd name="T19" fmla="*/ 2 h 51"/>
                  <a:gd name="T20" fmla="*/ 0 w 28"/>
                  <a:gd name="T21" fmla="*/ 2 h 51"/>
                  <a:gd name="T22" fmla="*/ 0 w 28"/>
                  <a:gd name="T23" fmla="*/ 2 h 51"/>
                  <a:gd name="T24" fmla="*/ 0 w 28"/>
                  <a:gd name="T25" fmla="*/ 2 h 51"/>
                  <a:gd name="T26" fmla="*/ 0 w 28"/>
                  <a:gd name="T27" fmla="*/ 2 h 51"/>
                  <a:gd name="T28" fmla="*/ 0 w 28"/>
                  <a:gd name="T29" fmla="*/ 2 h 51"/>
                  <a:gd name="T30" fmla="*/ 0 w 28"/>
                  <a:gd name="T31" fmla="*/ 2 h 51"/>
                  <a:gd name="T32" fmla="*/ 0 w 28"/>
                  <a:gd name="T33" fmla="*/ 2 h 51"/>
                  <a:gd name="T34" fmla="*/ 0 w 28"/>
                  <a:gd name="T35" fmla="*/ 2 h 51"/>
                  <a:gd name="T36" fmla="*/ 0 w 28"/>
                  <a:gd name="T37" fmla="*/ 2 h 51"/>
                  <a:gd name="T38" fmla="*/ 0 w 28"/>
                  <a:gd name="T39" fmla="*/ 0 h 51"/>
                  <a:gd name="T40" fmla="*/ 0 w 28"/>
                  <a:gd name="T41" fmla="*/ 0 h 51"/>
                  <a:gd name="T42" fmla="*/ 0 w 28"/>
                  <a:gd name="T43" fmla="*/ 0 h 51"/>
                  <a:gd name="T44" fmla="*/ 0 w 28"/>
                  <a:gd name="T45" fmla="*/ 0 h 51"/>
                  <a:gd name="T46" fmla="*/ 1 w 28"/>
                  <a:gd name="T47" fmla="*/ 0 h 51"/>
                  <a:gd name="T48" fmla="*/ 1 w 28"/>
                  <a:gd name="T49" fmla="*/ 0 h 51"/>
                  <a:gd name="T50" fmla="*/ 1 w 28"/>
                  <a:gd name="T51" fmla="*/ 0 h 51"/>
                  <a:gd name="T52" fmla="*/ 1 w 28"/>
                  <a:gd name="T53" fmla="*/ 0 h 51"/>
                  <a:gd name="T54" fmla="*/ 1 w 28"/>
                  <a:gd name="T55" fmla="*/ 0 h 51"/>
                  <a:gd name="T56" fmla="*/ 1 w 28"/>
                  <a:gd name="T57" fmla="*/ 0 h 51"/>
                  <a:gd name="T58" fmla="*/ 1 w 28"/>
                  <a:gd name="T59" fmla="*/ 0 h 51"/>
                  <a:gd name="T60" fmla="*/ 1 w 28"/>
                  <a:gd name="T61" fmla="*/ 0 h 51"/>
                  <a:gd name="T62" fmla="*/ 1 w 28"/>
                  <a:gd name="T63" fmla="*/ 0 h 51"/>
                  <a:gd name="T64" fmla="*/ 1 w 28"/>
                  <a:gd name="T65" fmla="*/ 0 h 51"/>
                  <a:gd name="T66" fmla="*/ 1 w 28"/>
                  <a:gd name="T67" fmla="*/ 0 h 51"/>
                  <a:gd name="T68" fmla="*/ 1 w 28"/>
                  <a:gd name="T69" fmla="*/ 0 h 51"/>
                  <a:gd name="T70" fmla="*/ 1 w 28"/>
                  <a:gd name="T71" fmla="*/ 0 h 51"/>
                  <a:gd name="T72" fmla="*/ 1 w 28"/>
                  <a:gd name="T73" fmla="*/ 0 h 51"/>
                  <a:gd name="T74" fmla="*/ 1 w 28"/>
                  <a:gd name="T75" fmla="*/ 1 h 51"/>
                  <a:gd name="T76" fmla="*/ 1 w 28"/>
                  <a:gd name="T77" fmla="*/ 2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51">
                    <a:moveTo>
                      <a:pt x="19" y="43"/>
                    </a:moveTo>
                    <a:lnTo>
                      <a:pt x="18" y="45"/>
                    </a:lnTo>
                    <a:lnTo>
                      <a:pt x="17" y="46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3" y="49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51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733"/>
              <p:cNvSpPr>
                <a:spLocks/>
              </p:cNvSpPr>
              <p:nvPr/>
            </p:nvSpPr>
            <p:spPr bwMode="auto">
              <a:xfrm>
                <a:off x="1374" y="2911"/>
                <a:ext cx="6" cy="10"/>
              </a:xfrm>
              <a:custGeom>
                <a:avLst/>
                <a:gdLst>
                  <a:gd name="T0" fmla="*/ 1 w 29"/>
                  <a:gd name="T1" fmla="*/ 2 h 50"/>
                  <a:gd name="T2" fmla="*/ 1 w 29"/>
                  <a:gd name="T3" fmla="*/ 2 h 50"/>
                  <a:gd name="T4" fmla="*/ 1 w 29"/>
                  <a:gd name="T5" fmla="*/ 2 h 50"/>
                  <a:gd name="T6" fmla="*/ 1 w 29"/>
                  <a:gd name="T7" fmla="*/ 2 h 50"/>
                  <a:gd name="T8" fmla="*/ 1 w 29"/>
                  <a:gd name="T9" fmla="*/ 2 h 50"/>
                  <a:gd name="T10" fmla="*/ 1 w 29"/>
                  <a:gd name="T11" fmla="*/ 2 h 50"/>
                  <a:gd name="T12" fmla="*/ 0 w 29"/>
                  <a:gd name="T13" fmla="*/ 2 h 50"/>
                  <a:gd name="T14" fmla="*/ 0 w 29"/>
                  <a:gd name="T15" fmla="*/ 2 h 50"/>
                  <a:gd name="T16" fmla="*/ 0 w 29"/>
                  <a:gd name="T17" fmla="*/ 2 h 50"/>
                  <a:gd name="T18" fmla="*/ 0 w 29"/>
                  <a:gd name="T19" fmla="*/ 2 h 50"/>
                  <a:gd name="T20" fmla="*/ 0 w 29"/>
                  <a:gd name="T21" fmla="*/ 2 h 50"/>
                  <a:gd name="T22" fmla="*/ 0 w 29"/>
                  <a:gd name="T23" fmla="*/ 2 h 50"/>
                  <a:gd name="T24" fmla="*/ 0 w 29"/>
                  <a:gd name="T25" fmla="*/ 2 h 50"/>
                  <a:gd name="T26" fmla="*/ 0 w 29"/>
                  <a:gd name="T27" fmla="*/ 2 h 50"/>
                  <a:gd name="T28" fmla="*/ 0 w 29"/>
                  <a:gd name="T29" fmla="*/ 2 h 50"/>
                  <a:gd name="T30" fmla="*/ 0 w 29"/>
                  <a:gd name="T31" fmla="*/ 2 h 50"/>
                  <a:gd name="T32" fmla="*/ 0 w 29"/>
                  <a:gd name="T33" fmla="*/ 2 h 50"/>
                  <a:gd name="T34" fmla="*/ 0 w 29"/>
                  <a:gd name="T35" fmla="*/ 2 h 50"/>
                  <a:gd name="T36" fmla="*/ 0 w 29"/>
                  <a:gd name="T37" fmla="*/ 2 h 50"/>
                  <a:gd name="T38" fmla="*/ 0 w 29"/>
                  <a:gd name="T39" fmla="*/ 0 h 50"/>
                  <a:gd name="T40" fmla="*/ 0 w 29"/>
                  <a:gd name="T41" fmla="*/ 0 h 50"/>
                  <a:gd name="T42" fmla="*/ 0 w 29"/>
                  <a:gd name="T43" fmla="*/ 0 h 50"/>
                  <a:gd name="T44" fmla="*/ 1 w 29"/>
                  <a:gd name="T45" fmla="*/ 0 h 50"/>
                  <a:gd name="T46" fmla="*/ 1 w 29"/>
                  <a:gd name="T47" fmla="*/ 0 h 50"/>
                  <a:gd name="T48" fmla="*/ 1 w 29"/>
                  <a:gd name="T49" fmla="*/ 0 h 50"/>
                  <a:gd name="T50" fmla="*/ 1 w 29"/>
                  <a:gd name="T51" fmla="*/ 0 h 50"/>
                  <a:gd name="T52" fmla="*/ 1 w 29"/>
                  <a:gd name="T53" fmla="*/ 0 h 50"/>
                  <a:gd name="T54" fmla="*/ 1 w 29"/>
                  <a:gd name="T55" fmla="*/ 0 h 50"/>
                  <a:gd name="T56" fmla="*/ 1 w 29"/>
                  <a:gd name="T57" fmla="*/ 0 h 50"/>
                  <a:gd name="T58" fmla="*/ 1 w 29"/>
                  <a:gd name="T59" fmla="*/ 0 h 50"/>
                  <a:gd name="T60" fmla="*/ 1 w 29"/>
                  <a:gd name="T61" fmla="*/ 0 h 50"/>
                  <a:gd name="T62" fmla="*/ 1 w 29"/>
                  <a:gd name="T63" fmla="*/ 0 h 50"/>
                  <a:gd name="T64" fmla="*/ 1 w 29"/>
                  <a:gd name="T65" fmla="*/ 0 h 50"/>
                  <a:gd name="T66" fmla="*/ 1 w 29"/>
                  <a:gd name="T67" fmla="*/ 0 h 50"/>
                  <a:gd name="T68" fmla="*/ 1 w 29"/>
                  <a:gd name="T69" fmla="*/ 0 h 50"/>
                  <a:gd name="T70" fmla="*/ 1 w 29"/>
                  <a:gd name="T71" fmla="*/ 0 h 50"/>
                  <a:gd name="T72" fmla="*/ 1 w 29"/>
                  <a:gd name="T73" fmla="*/ 0 h 50"/>
                  <a:gd name="T74" fmla="*/ 1 w 29"/>
                  <a:gd name="T75" fmla="*/ 0 h 50"/>
                  <a:gd name="T76" fmla="*/ 1 w 29"/>
                  <a:gd name="T77" fmla="*/ 2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50">
                    <a:moveTo>
                      <a:pt x="19" y="43"/>
                    </a:moveTo>
                    <a:lnTo>
                      <a:pt x="18" y="44"/>
                    </a:lnTo>
                    <a:lnTo>
                      <a:pt x="16" y="47"/>
                    </a:lnTo>
                    <a:lnTo>
                      <a:pt x="15" y="48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8" y="50"/>
                    </a:lnTo>
                    <a:lnTo>
                      <a:pt x="7" y="50"/>
                    </a:lnTo>
                    <a:lnTo>
                      <a:pt x="6" y="49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734"/>
              <p:cNvSpPr>
                <a:spLocks/>
              </p:cNvSpPr>
              <p:nvPr/>
            </p:nvSpPr>
            <p:spPr bwMode="auto">
              <a:xfrm>
                <a:off x="1376" y="2905"/>
                <a:ext cx="6" cy="10"/>
              </a:xfrm>
              <a:custGeom>
                <a:avLst/>
                <a:gdLst>
                  <a:gd name="T0" fmla="*/ 1 w 32"/>
                  <a:gd name="T1" fmla="*/ 2 h 50"/>
                  <a:gd name="T2" fmla="*/ 1 w 32"/>
                  <a:gd name="T3" fmla="*/ 2 h 50"/>
                  <a:gd name="T4" fmla="*/ 1 w 32"/>
                  <a:gd name="T5" fmla="*/ 2 h 50"/>
                  <a:gd name="T6" fmla="*/ 1 w 32"/>
                  <a:gd name="T7" fmla="*/ 2 h 50"/>
                  <a:gd name="T8" fmla="*/ 1 w 32"/>
                  <a:gd name="T9" fmla="*/ 2 h 50"/>
                  <a:gd name="T10" fmla="*/ 0 w 32"/>
                  <a:gd name="T11" fmla="*/ 2 h 50"/>
                  <a:gd name="T12" fmla="*/ 0 w 32"/>
                  <a:gd name="T13" fmla="*/ 2 h 50"/>
                  <a:gd name="T14" fmla="*/ 0 w 32"/>
                  <a:gd name="T15" fmla="*/ 2 h 50"/>
                  <a:gd name="T16" fmla="*/ 0 w 32"/>
                  <a:gd name="T17" fmla="*/ 2 h 50"/>
                  <a:gd name="T18" fmla="*/ 0 w 32"/>
                  <a:gd name="T19" fmla="*/ 2 h 50"/>
                  <a:gd name="T20" fmla="*/ 0 w 32"/>
                  <a:gd name="T21" fmla="*/ 2 h 50"/>
                  <a:gd name="T22" fmla="*/ 0 w 32"/>
                  <a:gd name="T23" fmla="*/ 2 h 50"/>
                  <a:gd name="T24" fmla="*/ 0 w 32"/>
                  <a:gd name="T25" fmla="*/ 2 h 50"/>
                  <a:gd name="T26" fmla="*/ 0 w 32"/>
                  <a:gd name="T27" fmla="*/ 2 h 50"/>
                  <a:gd name="T28" fmla="*/ 0 w 32"/>
                  <a:gd name="T29" fmla="*/ 2 h 50"/>
                  <a:gd name="T30" fmla="*/ 0 w 32"/>
                  <a:gd name="T31" fmla="*/ 2 h 50"/>
                  <a:gd name="T32" fmla="*/ 0 w 32"/>
                  <a:gd name="T33" fmla="*/ 2 h 50"/>
                  <a:gd name="T34" fmla="*/ 0 w 32"/>
                  <a:gd name="T35" fmla="*/ 2 h 50"/>
                  <a:gd name="T36" fmla="*/ 0 w 32"/>
                  <a:gd name="T37" fmla="*/ 1 h 50"/>
                  <a:gd name="T38" fmla="*/ 1 w 32"/>
                  <a:gd name="T39" fmla="*/ 0 h 50"/>
                  <a:gd name="T40" fmla="*/ 1 w 32"/>
                  <a:gd name="T41" fmla="*/ 0 h 50"/>
                  <a:gd name="T42" fmla="*/ 1 w 32"/>
                  <a:gd name="T43" fmla="*/ 0 h 50"/>
                  <a:gd name="T44" fmla="*/ 1 w 32"/>
                  <a:gd name="T45" fmla="*/ 0 h 50"/>
                  <a:gd name="T46" fmla="*/ 1 w 32"/>
                  <a:gd name="T47" fmla="*/ 0 h 50"/>
                  <a:gd name="T48" fmla="*/ 1 w 32"/>
                  <a:gd name="T49" fmla="*/ 0 h 50"/>
                  <a:gd name="T50" fmla="*/ 1 w 32"/>
                  <a:gd name="T51" fmla="*/ 0 h 50"/>
                  <a:gd name="T52" fmla="*/ 1 w 32"/>
                  <a:gd name="T53" fmla="*/ 0 h 50"/>
                  <a:gd name="T54" fmla="*/ 1 w 32"/>
                  <a:gd name="T55" fmla="*/ 0 h 50"/>
                  <a:gd name="T56" fmla="*/ 1 w 32"/>
                  <a:gd name="T57" fmla="*/ 0 h 50"/>
                  <a:gd name="T58" fmla="*/ 1 w 32"/>
                  <a:gd name="T59" fmla="*/ 0 h 50"/>
                  <a:gd name="T60" fmla="*/ 1 w 32"/>
                  <a:gd name="T61" fmla="*/ 0 h 50"/>
                  <a:gd name="T62" fmla="*/ 1 w 32"/>
                  <a:gd name="T63" fmla="*/ 0 h 50"/>
                  <a:gd name="T64" fmla="*/ 1 w 32"/>
                  <a:gd name="T65" fmla="*/ 0 h 50"/>
                  <a:gd name="T66" fmla="*/ 1 w 32"/>
                  <a:gd name="T67" fmla="*/ 0 h 50"/>
                  <a:gd name="T68" fmla="*/ 1 w 32"/>
                  <a:gd name="T69" fmla="*/ 0 h 50"/>
                  <a:gd name="T70" fmla="*/ 1 w 32"/>
                  <a:gd name="T71" fmla="*/ 0 h 50"/>
                  <a:gd name="T72" fmla="*/ 1 w 32"/>
                  <a:gd name="T73" fmla="*/ 0 h 50"/>
                  <a:gd name="T74" fmla="*/ 1 w 32"/>
                  <a:gd name="T75" fmla="*/ 1 h 50"/>
                  <a:gd name="T76" fmla="*/ 1 w 32"/>
                  <a:gd name="T77" fmla="*/ 2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50">
                    <a:moveTo>
                      <a:pt x="18" y="44"/>
                    </a:moveTo>
                    <a:lnTo>
                      <a:pt x="18" y="45"/>
                    </a:lnTo>
                    <a:lnTo>
                      <a:pt x="17" y="46"/>
                    </a:lnTo>
                    <a:lnTo>
                      <a:pt x="16" y="47"/>
                    </a:lnTo>
                    <a:lnTo>
                      <a:pt x="15" y="49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735"/>
              <p:cNvSpPr>
                <a:spLocks/>
              </p:cNvSpPr>
              <p:nvPr/>
            </p:nvSpPr>
            <p:spPr bwMode="auto">
              <a:xfrm>
                <a:off x="1378" y="2899"/>
                <a:ext cx="7" cy="10"/>
              </a:xfrm>
              <a:custGeom>
                <a:avLst/>
                <a:gdLst>
                  <a:gd name="T0" fmla="*/ 1 w 34"/>
                  <a:gd name="T1" fmla="*/ 2 h 49"/>
                  <a:gd name="T2" fmla="*/ 1 w 34"/>
                  <a:gd name="T3" fmla="*/ 2 h 49"/>
                  <a:gd name="T4" fmla="*/ 1 w 34"/>
                  <a:gd name="T5" fmla="*/ 2 h 49"/>
                  <a:gd name="T6" fmla="*/ 1 w 34"/>
                  <a:gd name="T7" fmla="*/ 2 h 49"/>
                  <a:gd name="T8" fmla="*/ 1 w 34"/>
                  <a:gd name="T9" fmla="*/ 2 h 49"/>
                  <a:gd name="T10" fmla="*/ 0 w 34"/>
                  <a:gd name="T11" fmla="*/ 2 h 49"/>
                  <a:gd name="T12" fmla="*/ 0 w 34"/>
                  <a:gd name="T13" fmla="*/ 2 h 49"/>
                  <a:gd name="T14" fmla="*/ 0 w 34"/>
                  <a:gd name="T15" fmla="*/ 2 h 49"/>
                  <a:gd name="T16" fmla="*/ 0 w 34"/>
                  <a:gd name="T17" fmla="*/ 2 h 49"/>
                  <a:gd name="T18" fmla="*/ 0 w 34"/>
                  <a:gd name="T19" fmla="*/ 2 h 49"/>
                  <a:gd name="T20" fmla="*/ 0 w 34"/>
                  <a:gd name="T21" fmla="*/ 2 h 49"/>
                  <a:gd name="T22" fmla="*/ 0 w 34"/>
                  <a:gd name="T23" fmla="*/ 2 h 49"/>
                  <a:gd name="T24" fmla="*/ 0 w 34"/>
                  <a:gd name="T25" fmla="*/ 2 h 49"/>
                  <a:gd name="T26" fmla="*/ 0 w 34"/>
                  <a:gd name="T27" fmla="*/ 2 h 49"/>
                  <a:gd name="T28" fmla="*/ 0 w 34"/>
                  <a:gd name="T29" fmla="*/ 2 h 49"/>
                  <a:gd name="T30" fmla="*/ 0 w 34"/>
                  <a:gd name="T31" fmla="*/ 2 h 49"/>
                  <a:gd name="T32" fmla="*/ 0 w 34"/>
                  <a:gd name="T33" fmla="*/ 2 h 49"/>
                  <a:gd name="T34" fmla="*/ 0 w 34"/>
                  <a:gd name="T35" fmla="*/ 2 h 49"/>
                  <a:gd name="T36" fmla="*/ 0 w 34"/>
                  <a:gd name="T37" fmla="*/ 1 h 49"/>
                  <a:gd name="T38" fmla="*/ 1 w 34"/>
                  <a:gd name="T39" fmla="*/ 0 h 49"/>
                  <a:gd name="T40" fmla="*/ 1 w 34"/>
                  <a:gd name="T41" fmla="*/ 0 h 49"/>
                  <a:gd name="T42" fmla="*/ 1 w 34"/>
                  <a:gd name="T43" fmla="*/ 0 h 49"/>
                  <a:gd name="T44" fmla="*/ 1 w 34"/>
                  <a:gd name="T45" fmla="*/ 0 h 49"/>
                  <a:gd name="T46" fmla="*/ 1 w 34"/>
                  <a:gd name="T47" fmla="*/ 0 h 49"/>
                  <a:gd name="T48" fmla="*/ 1 w 34"/>
                  <a:gd name="T49" fmla="*/ 0 h 49"/>
                  <a:gd name="T50" fmla="*/ 1 w 34"/>
                  <a:gd name="T51" fmla="*/ 0 h 49"/>
                  <a:gd name="T52" fmla="*/ 1 w 34"/>
                  <a:gd name="T53" fmla="*/ 0 h 49"/>
                  <a:gd name="T54" fmla="*/ 1 w 34"/>
                  <a:gd name="T55" fmla="*/ 0 h 49"/>
                  <a:gd name="T56" fmla="*/ 1 w 34"/>
                  <a:gd name="T57" fmla="*/ 0 h 49"/>
                  <a:gd name="T58" fmla="*/ 1 w 34"/>
                  <a:gd name="T59" fmla="*/ 0 h 49"/>
                  <a:gd name="T60" fmla="*/ 1 w 34"/>
                  <a:gd name="T61" fmla="*/ 0 h 49"/>
                  <a:gd name="T62" fmla="*/ 1 w 34"/>
                  <a:gd name="T63" fmla="*/ 0 h 49"/>
                  <a:gd name="T64" fmla="*/ 1 w 34"/>
                  <a:gd name="T65" fmla="*/ 0 h 49"/>
                  <a:gd name="T66" fmla="*/ 1 w 34"/>
                  <a:gd name="T67" fmla="*/ 0 h 49"/>
                  <a:gd name="T68" fmla="*/ 1 w 34"/>
                  <a:gd name="T69" fmla="*/ 0 h 49"/>
                  <a:gd name="T70" fmla="*/ 1 w 34"/>
                  <a:gd name="T71" fmla="*/ 0 h 49"/>
                  <a:gd name="T72" fmla="*/ 1 w 34"/>
                  <a:gd name="T73" fmla="*/ 0 h 49"/>
                  <a:gd name="T74" fmla="*/ 1 w 34"/>
                  <a:gd name="T75" fmla="*/ 1 h 49"/>
                  <a:gd name="T76" fmla="*/ 1 w 34"/>
                  <a:gd name="T77" fmla="*/ 2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49">
                    <a:moveTo>
                      <a:pt x="18" y="43"/>
                    </a:moveTo>
                    <a:lnTo>
                      <a:pt x="17" y="45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47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16" y="6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3" y="14"/>
                    </a:lnTo>
                    <a:lnTo>
                      <a:pt x="18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736"/>
              <p:cNvSpPr>
                <a:spLocks/>
              </p:cNvSpPr>
              <p:nvPr/>
            </p:nvSpPr>
            <p:spPr bwMode="auto">
              <a:xfrm>
                <a:off x="1381" y="2894"/>
                <a:ext cx="7" cy="9"/>
              </a:xfrm>
              <a:custGeom>
                <a:avLst/>
                <a:gdLst>
                  <a:gd name="T0" fmla="*/ 1 w 36"/>
                  <a:gd name="T1" fmla="*/ 2 h 48"/>
                  <a:gd name="T2" fmla="*/ 1 w 36"/>
                  <a:gd name="T3" fmla="*/ 2 h 48"/>
                  <a:gd name="T4" fmla="*/ 1 w 36"/>
                  <a:gd name="T5" fmla="*/ 2 h 48"/>
                  <a:gd name="T6" fmla="*/ 1 w 36"/>
                  <a:gd name="T7" fmla="*/ 2 h 48"/>
                  <a:gd name="T8" fmla="*/ 0 w 36"/>
                  <a:gd name="T9" fmla="*/ 2 h 48"/>
                  <a:gd name="T10" fmla="*/ 0 w 36"/>
                  <a:gd name="T11" fmla="*/ 2 h 48"/>
                  <a:gd name="T12" fmla="*/ 0 w 36"/>
                  <a:gd name="T13" fmla="*/ 2 h 48"/>
                  <a:gd name="T14" fmla="*/ 0 w 36"/>
                  <a:gd name="T15" fmla="*/ 2 h 48"/>
                  <a:gd name="T16" fmla="*/ 0 w 36"/>
                  <a:gd name="T17" fmla="*/ 2 h 48"/>
                  <a:gd name="T18" fmla="*/ 0 w 36"/>
                  <a:gd name="T19" fmla="*/ 2 h 48"/>
                  <a:gd name="T20" fmla="*/ 0 w 36"/>
                  <a:gd name="T21" fmla="*/ 2 h 48"/>
                  <a:gd name="T22" fmla="*/ 0 w 36"/>
                  <a:gd name="T23" fmla="*/ 2 h 48"/>
                  <a:gd name="T24" fmla="*/ 0 w 36"/>
                  <a:gd name="T25" fmla="*/ 2 h 48"/>
                  <a:gd name="T26" fmla="*/ 0 w 36"/>
                  <a:gd name="T27" fmla="*/ 2 h 48"/>
                  <a:gd name="T28" fmla="*/ 0 w 36"/>
                  <a:gd name="T29" fmla="*/ 1 h 48"/>
                  <a:gd name="T30" fmla="*/ 0 w 36"/>
                  <a:gd name="T31" fmla="*/ 1 h 48"/>
                  <a:gd name="T32" fmla="*/ 0 w 36"/>
                  <a:gd name="T33" fmla="*/ 1 h 48"/>
                  <a:gd name="T34" fmla="*/ 0 w 36"/>
                  <a:gd name="T35" fmla="*/ 1 h 48"/>
                  <a:gd name="T36" fmla="*/ 0 w 36"/>
                  <a:gd name="T37" fmla="*/ 1 h 48"/>
                  <a:gd name="T38" fmla="*/ 1 w 36"/>
                  <a:gd name="T39" fmla="*/ 0 h 48"/>
                  <a:gd name="T40" fmla="*/ 1 w 36"/>
                  <a:gd name="T41" fmla="*/ 0 h 48"/>
                  <a:gd name="T42" fmla="*/ 1 w 36"/>
                  <a:gd name="T43" fmla="*/ 0 h 48"/>
                  <a:gd name="T44" fmla="*/ 1 w 36"/>
                  <a:gd name="T45" fmla="*/ 0 h 48"/>
                  <a:gd name="T46" fmla="*/ 1 w 36"/>
                  <a:gd name="T47" fmla="*/ 0 h 48"/>
                  <a:gd name="T48" fmla="*/ 1 w 36"/>
                  <a:gd name="T49" fmla="*/ 0 h 48"/>
                  <a:gd name="T50" fmla="*/ 1 w 36"/>
                  <a:gd name="T51" fmla="*/ 0 h 48"/>
                  <a:gd name="T52" fmla="*/ 1 w 36"/>
                  <a:gd name="T53" fmla="*/ 0 h 48"/>
                  <a:gd name="T54" fmla="*/ 1 w 36"/>
                  <a:gd name="T55" fmla="*/ 0 h 48"/>
                  <a:gd name="T56" fmla="*/ 1 w 36"/>
                  <a:gd name="T57" fmla="*/ 0 h 48"/>
                  <a:gd name="T58" fmla="*/ 1 w 36"/>
                  <a:gd name="T59" fmla="*/ 0 h 48"/>
                  <a:gd name="T60" fmla="*/ 1 w 36"/>
                  <a:gd name="T61" fmla="*/ 0 h 48"/>
                  <a:gd name="T62" fmla="*/ 1 w 36"/>
                  <a:gd name="T63" fmla="*/ 0 h 48"/>
                  <a:gd name="T64" fmla="*/ 1 w 36"/>
                  <a:gd name="T65" fmla="*/ 0 h 48"/>
                  <a:gd name="T66" fmla="*/ 1 w 36"/>
                  <a:gd name="T67" fmla="*/ 0 h 48"/>
                  <a:gd name="T68" fmla="*/ 1 w 36"/>
                  <a:gd name="T69" fmla="*/ 0 h 48"/>
                  <a:gd name="T70" fmla="*/ 1 w 36"/>
                  <a:gd name="T71" fmla="*/ 0 h 48"/>
                  <a:gd name="T72" fmla="*/ 1 w 36"/>
                  <a:gd name="T73" fmla="*/ 1 h 48"/>
                  <a:gd name="T74" fmla="*/ 1 w 36"/>
                  <a:gd name="T75" fmla="*/ 1 h 48"/>
                  <a:gd name="T76" fmla="*/ 1 w 36"/>
                  <a:gd name="T77" fmla="*/ 2 h 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48">
                    <a:moveTo>
                      <a:pt x="18" y="43"/>
                    </a:moveTo>
                    <a:lnTo>
                      <a:pt x="17" y="44"/>
                    </a:lnTo>
                    <a:lnTo>
                      <a:pt x="16" y="45"/>
                    </a:lnTo>
                    <a:lnTo>
                      <a:pt x="14" y="46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1" y="43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18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737"/>
              <p:cNvSpPr>
                <a:spLocks/>
              </p:cNvSpPr>
              <p:nvPr/>
            </p:nvSpPr>
            <p:spPr bwMode="auto">
              <a:xfrm>
                <a:off x="1385" y="2888"/>
                <a:ext cx="7" cy="10"/>
              </a:xfrm>
              <a:custGeom>
                <a:avLst/>
                <a:gdLst>
                  <a:gd name="T0" fmla="*/ 1 w 37"/>
                  <a:gd name="T1" fmla="*/ 2 h 46"/>
                  <a:gd name="T2" fmla="*/ 1 w 37"/>
                  <a:gd name="T3" fmla="*/ 2 h 46"/>
                  <a:gd name="T4" fmla="*/ 1 w 37"/>
                  <a:gd name="T5" fmla="*/ 2 h 46"/>
                  <a:gd name="T6" fmla="*/ 0 w 37"/>
                  <a:gd name="T7" fmla="*/ 2 h 46"/>
                  <a:gd name="T8" fmla="*/ 0 w 37"/>
                  <a:gd name="T9" fmla="*/ 2 h 46"/>
                  <a:gd name="T10" fmla="*/ 0 w 37"/>
                  <a:gd name="T11" fmla="*/ 2 h 46"/>
                  <a:gd name="T12" fmla="*/ 0 w 37"/>
                  <a:gd name="T13" fmla="*/ 2 h 46"/>
                  <a:gd name="T14" fmla="*/ 0 w 37"/>
                  <a:gd name="T15" fmla="*/ 2 h 46"/>
                  <a:gd name="T16" fmla="*/ 0 w 37"/>
                  <a:gd name="T17" fmla="*/ 2 h 46"/>
                  <a:gd name="T18" fmla="*/ 0 w 37"/>
                  <a:gd name="T19" fmla="*/ 2 h 46"/>
                  <a:gd name="T20" fmla="*/ 0 w 37"/>
                  <a:gd name="T21" fmla="*/ 2 h 46"/>
                  <a:gd name="T22" fmla="*/ 0 w 37"/>
                  <a:gd name="T23" fmla="*/ 2 h 46"/>
                  <a:gd name="T24" fmla="*/ 0 w 37"/>
                  <a:gd name="T25" fmla="*/ 2 h 46"/>
                  <a:gd name="T26" fmla="*/ 0 w 37"/>
                  <a:gd name="T27" fmla="*/ 2 h 46"/>
                  <a:gd name="T28" fmla="*/ 0 w 37"/>
                  <a:gd name="T29" fmla="*/ 2 h 46"/>
                  <a:gd name="T30" fmla="*/ 0 w 37"/>
                  <a:gd name="T31" fmla="*/ 2 h 46"/>
                  <a:gd name="T32" fmla="*/ 0 w 37"/>
                  <a:gd name="T33" fmla="*/ 2 h 46"/>
                  <a:gd name="T34" fmla="*/ 0 w 37"/>
                  <a:gd name="T35" fmla="*/ 2 h 46"/>
                  <a:gd name="T36" fmla="*/ 0 w 37"/>
                  <a:gd name="T37" fmla="*/ 2 h 46"/>
                  <a:gd name="T38" fmla="*/ 1 w 37"/>
                  <a:gd name="T39" fmla="*/ 0 h 46"/>
                  <a:gd name="T40" fmla="*/ 1 w 37"/>
                  <a:gd name="T41" fmla="*/ 0 h 46"/>
                  <a:gd name="T42" fmla="*/ 1 w 37"/>
                  <a:gd name="T43" fmla="*/ 0 h 46"/>
                  <a:gd name="T44" fmla="*/ 1 w 37"/>
                  <a:gd name="T45" fmla="*/ 0 h 46"/>
                  <a:gd name="T46" fmla="*/ 1 w 37"/>
                  <a:gd name="T47" fmla="*/ 0 h 46"/>
                  <a:gd name="T48" fmla="*/ 1 w 37"/>
                  <a:gd name="T49" fmla="*/ 0 h 46"/>
                  <a:gd name="T50" fmla="*/ 1 w 37"/>
                  <a:gd name="T51" fmla="*/ 0 h 46"/>
                  <a:gd name="T52" fmla="*/ 1 w 37"/>
                  <a:gd name="T53" fmla="*/ 0 h 46"/>
                  <a:gd name="T54" fmla="*/ 1 w 37"/>
                  <a:gd name="T55" fmla="*/ 0 h 46"/>
                  <a:gd name="T56" fmla="*/ 1 w 37"/>
                  <a:gd name="T57" fmla="*/ 0 h 46"/>
                  <a:gd name="T58" fmla="*/ 1 w 37"/>
                  <a:gd name="T59" fmla="*/ 0 h 46"/>
                  <a:gd name="T60" fmla="*/ 1 w 37"/>
                  <a:gd name="T61" fmla="*/ 0 h 46"/>
                  <a:gd name="T62" fmla="*/ 1 w 37"/>
                  <a:gd name="T63" fmla="*/ 0 h 46"/>
                  <a:gd name="T64" fmla="*/ 1 w 37"/>
                  <a:gd name="T65" fmla="*/ 0 h 46"/>
                  <a:gd name="T66" fmla="*/ 1 w 37"/>
                  <a:gd name="T67" fmla="*/ 0 h 46"/>
                  <a:gd name="T68" fmla="*/ 1 w 37"/>
                  <a:gd name="T69" fmla="*/ 0 h 46"/>
                  <a:gd name="T70" fmla="*/ 1 w 37"/>
                  <a:gd name="T71" fmla="*/ 1 h 46"/>
                  <a:gd name="T72" fmla="*/ 1 w 37"/>
                  <a:gd name="T73" fmla="*/ 1 h 46"/>
                  <a:gd name="T74" fmla="*/ 1 w 37"/>
                  <a:gd name="T75" fmla="*/ 1 h 46"/>
                  <a:gd name="T76" fmla="*/ 1 w 37"/>
                  <a:gd name="T77" fmla="*/ 2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46">
                    <a:moveTo>
                      <a:pt x="18" y="41"/>
                    </a:moveTo>
                    <a:lnTo>
                      <a:pt x="17" y="42"/>
                    </a:lnTo>
                    <a:lnTo>
                      <a:pt x="14" y="43"/>
                    </a:lnTo>
                    <a:lnTo>
                      <a:pt x="13" y="45"/>
                    </a:lnTo>
                    <a:lnTo>
                      <a:pt x="12" y="46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3" y="43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9" y="5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18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738"/>
              <p:cNvSpPr>
                <a:spLocks/>
              </p:cNvSpPr>
              <p:nvPr/>
            </p:nvSpPr>
            <p:spPr bwMode="auto">
              <a:xfrm>
                <a:off x="1388" y="2883"/>
                <a:ext cx="8" cy="9"/>
              </a:xfrm>
              <a:custGeom>
                <a:avLst/>
                <a:gdLst>
                  <a:gd name="T0" fmla="*/ 1 w 40"/>
                  <a:gd name="T1" fmla="*/ 2 h 44"/>
                  <a:gd name="T2" fmla="*/ 1 w 40"/>
                  <a:gd name="T3" fmla="*/ 2 h 44"/>
                  <a:gd name="T4" fmla="*/ 1 w 40"/>
                  <a:gd name="T5" fmla="*/ 2 h 44"/>
                  <a:gd name="T6" fmla="*/ 1 w 40"/>
                  <a:gd name="T7" fmla="*/ 2 h 44"/>
                  <a:gd name="T8" fmla="*/ 0 w 40"/>
                  <a:gd name="T9" fmla="*/ 2 h 44"/>
                  <a:gd name="T10" fmla="*/ 0 w 40"/>
                  <a:gd name="T11" fmla="*/ 2 h 44"/>
                  <a:gd name="T12" fmla="*/ 0 w 40"/>
                  <a:gd name="T13" fmla="*/ 2 h 44"/>
                  <a:gd name="T14" fmla="*/ 0 w 40"/>
                  <a:gd name="T15" fmla="*/ 2 h 44"/>
                  <a:gd name="T16" fmla="*/ 0 w 40"/>
                  <a:gd name="T17" fmla="*/ 2 h 44"/>
                  <a:gd name="T18" fmla="*/ 0 w 40"/>
                  <a:gd name="T19" fmla="*/ 2 h 44"/>
                  <a:gd name="T20" fmla="*/ 0 w 40"/>
                  <a:gd name="T21" fmla="*/ 2 h 44"/>
                  <a:gd name="T22" fmla="*/ 0 w 40"/>
                  <a:gd name="T23" fmla="*/ 2 h 44"/>
                  <a:gd name="T24" fmla="*/ 0 w 40"/>
                  <a:gd name="T25" fmla="*/ 2 h 44"/>
                  <a:gd name="T26" fmla="*/ 0 w 40"/>
                  <a:gd name="T27" fmla="*/ 1 h 44"/>
                  <a:gd name="T28" fmla="*/ 0 w 40"/>
                  <a:gd name="T29" fmla="*/ 1 h 44"/>
                  <a:gd name="T30" fmla="*/ 0 w 40"/>
                  <a:gd name="T31" fmla="*/ 1 h 44"/>
                  <a:gd name="T32" fmla="*/ 0 w 40"/>
                  <a:gd name="T33" fmla="*/ 1 h 44"/>
                  <a:gd name="T34" fmla="*/ 0 w 40"/>
                  <a:gd name="T35" fmla="*/ 1 h 44"/>
                  <a:gd name="T36" fmla="*/ 0 w 40"/>
                  <a:gd name="T37" fmla="*/ 1 h 44"/>
                  <a:gd name="T38" fmla="*/ 1 w 40"/>
                  <a:gd name="T39" fmla="*/ 0 h 44"/>
                  <a:gd name="T40" fmla="*/ 1 w 40"/>
                  <a:gd name="T41" fmla="*/ 0 h 44"/>
                  <a:gd name="T42" fmla="*/ 1 w 40"/>
                  <a:gd name="T43" fmla="*/ 0 h 44"/>
                  <a:gd name="T44" fmla="*/ 1 w 40"/>
                  <a:gd name="T45" fmla="*/ 0 h 44"/>
                  <a:gd name="T46" fmla="*/ 1 w 40"/>
                  <a:gd name="T47" fmla="*/ 0 h 44"/>
                  <a:gd name="T48" fmla="*/ 1 w 40"/>
                  <a:gd name="T49" fmla="*/ 0 h 44"/>
                  <a:gd name="T50" fmla="*/ 1 w 40"/>
                  <a:gd name="T51" fmla="*/ 0 h 44"/>
                  <a:gd name="T52" fmla="*/ 1 w 40"/>
                  <a:gd name="T53" fmla="*/ 0 h 44"/>
                  <a:gd name="T54" fmla="*/ 1 w 40"/>
                  <a:gd name="T55" fmla="*/ 0 h 44"/>
                  <a:gd name="T56" fmla="*/ 1 w 40"/>
                  <a:gd name="T57" fmla="*/ 0 h 44"/>
                  <a:gd name="T58" fmla="*/ 1 w 40"/>
                  <a:gd name="T59" fmla="*/ 0 h 44"/>
                  <a:gd name="T60" fmla="*/ 2 w 40"/>
                  <a:gd name="T61" fmla="*/ 0 h 44"/>
                  <a:gd name="T62" fmla="*/ 2 w 40"/>
                  <a:gd name="T63" fmla="*/ 0 h 44"/>
                  <a:gd name="T64" fmla="*/ 2 w 40"/>
                  <a:gd name="T65" fmla="*/ 0 h 44"/>
                  <a:gd name="T66" fmla="*/ 2 w 40"/>
                  <a:gd name="T67" fmla="*/ 0 h 44"/>
                  <a:gd name="T68" fmla="*/ 2 w 40"/>
                  <a:gd name="T69" fmla="*/ 0 h 44"/>
                  <a:gd name="T70" fmla="*/ 2 w 40"/>
                  <a:gd name="T71" fmla="*/ 0 h 44"/>
                  <a:gd name="T72" fmla="*/ 2 w 40"/>
                  <a:gd name="T73" fmla="*/ 1 h 44"/>
                  <a:gd name="T74" fmla="*/ 1 w 40"/>
                  <a:gd name="T75" fmla="*/ 1 h 44"/>
                  <a:gd name="T76" fmla="*/ 1 w 40"/>
                  <a:gd name="T77" fmla="*/ 2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44">
                    <a:moveTo>
                      <a:pt x="17" y="41"/>
                    </a:moveTo>
                    <a:lnTo>
                      <a:pt x="16" y="42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7" y="44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0"/>
                    </a:lnTo>
                    <a:lnTo>
                      <a:pt x="2" y="29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9" y="14"/>
                    </a:lnTo>
                    <a:lnTo>
                      <a:pt x="37" y="15"/>
                    </a:lnTo>
                    <a:lnTo>
                      <a:pt x="1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739"/>
              <p:cNvSpPr>
                <a:spLocks/>
              </p:cNvSpPr>
              <p:nvPr/>
            </p:nvSpPr>
            <p:spPr bwMode="auto">
              <a:xfrm>
                <a:off x="1392" y="2879"/>
                <a:ext cx="9" cy="8"/>
              </a:xfrm>
              <a:custGeom>
                <a:avLst/>
                <a:gdLst>
                  <a:gd name="T0" fmla="*/ 1 w 42"/>
                  <a:gd name="T1" fmla="*/ 1 h 42"/>
                  <a:gd name="T2" fmla="*/ 1 w 42"/>
                  <a:gd name="T3" fmla="*/ 1 h 42"/>
                  <a:gd name="T4" fmla="*/ 1 w 42"/>
                  <a:gd name="T5" fmla="*/ 2 h 42"/>
                  <a:gd name="T6" fmla="*/ 1 w 42"/>
                  <a:gd name="T7" fmla="*/ 2 h 42"/>
                  <a:gd name="T8" fmla="*/ 0 w 42"/>
                  <a:gd name="T9" fmla="*/ 2 h 42"/>
                  <a:gd name="T10" fmla="*/ 0 w 42"/>
                  <a:gd name="T11" fmla="*/ 2 h 42"/>
                  <a:gd name="T12" fmla="*/ 0 w 42"/>
                  <a:gd name="T13" fmla="*/ 2 h 42"/>
                  <a:gd name="T14" fmla="*/ 0 w 42"/>
                  <a:gd name="T15" fmla="*/ 2 h 42"/>
                  <a:gd name="T16" fmla="*/ 0 w 42"/>
                  <a:gd name="T17" fmla="*/ 1 h 42"/>
                  <a:gd name="T18" fmla="*/ 0 w 42"/>
                  <a:gd name="T19" fmla="*/ 1 h 42"/>
                  <a:gd name="T20" fmla="*/ 0 w 42"/>
                  <a:gd name="T21" fmla="*/ 1 h 42"/>
                  <a:gd name="T22" fmla="*/ 0 w 42"/>
                  <a:gd name="T23" fmla="*/ 1 h 42"/>
                  <a:gd name="T24" fmla="*/ 0 w 42"/>
                  <a:gd name="T25" fmla="*/ 1 h 42"/>
                  <a:gd name="T26" fmla="*/ 0 w 42"/>
                  <a:gd name="T27" fmla="*/ 1 h 42"/>
                  <a:gd name="T28" fmla="*/ 0 w 42"/>
                  <a:gd name="T29" fmla="*/ 1 h 42"/>
                  <a:gd name="T30" fmla="*/ 0 w 42"/>
                  <a:gd name="T31" fmla="*/ 1 h 42"/>
                  <a:gd name="T32" fmla="*/ 0 w 42"/>
                  <a:gd name="T33" fmla="*/ 1 h 42"/>
                  <a:gd name="T34" fmla="*/ 0 w 42"/>
                  <a:gd name="T35" fmla="*/ 1 h 42"/>
                  <a:gd name="T36" fmla="*/ 0 w 42"/>
                  <a:gd name="T37" fmla="*/ 1 h 42"/>
                  <a:gd name="T38" fmla="*/ 1 w 42"/>
                  <a:gd name="T39" fmla="*/ 0 h 42"/>
                  <a:gd name="T40" fmla="*/ 1 w 42"/>
                  <a:gd name="T41" fmla="*/ 0 h 42"/>
                  <a:gd name="T42" fmla="*/ 1 w 42"/>
                  <a:gd name="T43" fmla="*/ 0 h 42"/>
                  <a:gd name="T44" fmla="*/ 1 w 42"/>
                  <a:gd name="T45" fmla="*/ 0 h 42"/>
                  <a:gd name="T46" fmla="*/ 2 w 42"/>
                  <a:gd name="T47" fmla="*/ 0 h 42"/>
                  <a:gd name="T48" fmla="*/ 2 w 42"/>
                  <a:gd name="T49" fmla="*/ 0 h 42"/>
                  <a:gd name="T50" fmla="*/ 2 w 42"/>
                  <a:gd name="T51" fmla="*/ 0 h 42"/>
                  <a:gd name="T52" fmla="*/ 2 w 42"/>
                  <a:gd name="T53" fmla="*/ 0 h 42"/>
                  <a:gd name="T54" fmla="*/ 2 w 42"/>
                  <a:gd name="T55" fmla="*/ 0 h 42"/>
                  <a:gd name="T56" fmla="*/ 2 w 42"/>
                  <a:gd name="T57" fmla="*/ 0 h 42"/>
                  <a:gd name="T58" fmla="*/ 2 w 42"/>
                  <a:gd name="T59" fmla="*/ 0 h 42"/>
                  <a:gd name="T60" fmla="*/ 2 w 42"/>
                  <a:gd name="T61" fmla="*/ 0 h 42"/>
                  <a:gd name="T62" fmla="*/ 2 w 42"/>
                  <a:gd name="T63" fmla="*/ 0 h 42"/>
                  <a:gd name="T64" fmla="*/ 2 w 42"/>
                  <a:gd name="T65" fmla="*/ 0 h 42"/>
                  <a:gd name="T66" fmla="*/ 2 w 42"/>
                  <a:gd name="T67" fmla="*/ 0 h 42"/>
                  <a:gd name="T68" fmla="*/ 2 w 42"/>
                  <a:gd name="T69" fmla="*/ 0 h 42"/>
                  <a:gd name="T70" fmla="*/ 2 w 42"/>
                  <a:gd name="T71" fmla="*/ 0 h 42"/>
                  <a:gd name="T72" fmla="*/ 2 w 42"/>
                  <a:gd name="T73" fmla="*/ 1 h 42"/>
                  <a:gd name="T74" fmla="*/ 2 w 42"/>
                  <a:gd name="T75" fmla="*/ 1 h 42"/>
                  <a:gd name="T76" fmla="*/ 1 w 42"/>
                  <a:gd name="T77" fmla="*/ 1 h 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" h="42">
                    <a:moveTo>
                      <a:pt x="16" y="39"/>
                    </a:moveTo>
                    <a:lnTo>
                      <a:pt x="14" y="39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740"/>
              <p:cNvSpPr>
                <a:spLocks/>
              </p:cNvSpPr>
              <p:nvPr/>
            </p:nvSpPr>
            <p:spPr bwMode="auto">
              <a:xfrm>
                <a:off x="1397" y="2874"/>
                <a:ext cx="8" cy="9"/>
              </a:xfrm>
              <a:custGeom>
                <a:avLst/>
                <a:gdLst>
                  <a:gd name="T0" fmla="*/ 1 w 42"/>
                  <a:gd name="T1" fmla="*/ 2 h 42"/>
                  <a:gd name="T2" fmla="*/ 1 w 42"/>
                  <a:gd name="T3" fmla="*/ 2 h 42"/>
                  <a:gd name="T4" fmla="*/ 0 w 42"/>
                  <a:gd name="T5" fmla="*/ 2 h 42"/>
                  <a:gd name="T6" fmla="*/ 0 w 42"/>
                  <a:gd name="T7" fmla="*/ 2 h 42"/>
                  <a:gd name="T8" fmla="*/ 0 w 42"/>
                  <a:gd name="T9" fmla="*/ 2 h 42"/>
                  <a:gd name="T10" fmla="*/ 0 w 42"/>
                  <a:gd name="T11" fmla="*/ 2 h 42"/>
                  <a:gd name="T12" fmla="*/ 0 w 42"/>
                  <a:gd name="T13" fmla="*/ 2 h 42"/>
                  <a:gd name="T14" fmla="*/ 0 w 42"/>
                  <a:gd name="T15" fmla="*/ 2 h 42"/>
                  <a:gd name="T16" fmla="*/ 0 w 42"/>
                  <a:gd name="T17" fmla="*/ 2 h 42"/>
                  <a:gd name="T18" fmla="*/ 0 w 42"/>
                  <a:gd name="T19" fmla="*/ 2 h 42"/>
                  <a:gd name="T20" fmla="*/ 0 w 42"/>
                  <a:gd name="T21" fmla="*/ 2 h 42"/>
                  <a:gd name="T22" fmla="*/ 0 w 42"/>
                  <a:gd name="T23" fmla="*/ 2 h 42"/>
                  <a:gd name="T24" fmla="*/ 0 w 42"/>
                  <a:gd name="T25" fmla="*/ 2 h 42"/>
                  <a:gd name="T26" fmla="*/ 0 w 42"/>
                  <a:gd name="T27" fmla="*/ 2 h 42"/>
                  <a:gd name="T28" fmla="*/ 0 w 42"/>
                  <a:gd name="T29" fmla="*/ 2 h 42"/>
                  <a:gd name="T30" fmla="*/ 0 w 42"/>
                  <a:gd name="T31" fmla="*/ 1 h 42"/>
                  <a:gd name="T32" fmla="*/ 0 w 42"/>
                  <a:gd name="T33" fmla="*/ 1 h 42"/>
                  <a:gd name="T34" fmla="*/ 0 w 42"/>
                  <a:gd name="T35" fmla="*/ 1 h 42"/>
                  <a:gd name="T36" fmla="*/ 0 w 42"/>
                  <a:gd name="T37" fmla="*/ 1 h 42"/>
                  <a:gd name="T38" fmla="*/ 1 w 42"/>
                  <a:gd name="T39" fmla="*/ 0 h 42"/>
                  <a:gd name="T40" fmla="*/ 1 w 42"/>
                  <a:gd name="T41" fmla="*/ 0 h 42"/>
                  <a:gd name="T42" fmla="*/ 1 w 42"/>
                  <a:gd name="T43" fmla="*/ 0 h 42"/>
                  <a:gd name="T44" fmla="*/ 1 w 42"/>
                  <a:gd name="T45" fmla="*/ 0 h 42"/>
                  <a:gd name="T46" fmla="*/ 1 w 42"/>
                  <a:gd name="T47" fmla="*/ 0 h 42"/>
                  <a:gd name="T48" fmla="*/ 1 w 42"/>
                  <a:gd name="T49" fmla="*/ 0 h 42"/>
                  <a:gd name="T50" fmla="*/ 1 w 42"/>
                  <a:gd name="T51" fmla="*/ 0 h 42"/>
                  <a:gd name="T52" fmla="*/ 1 w 42"/>
                  <a:gd name="T53" fmla="*/ 0 h 42"/>
                  <a:gd name="T54" fmla="*/ 1 w 42"/>
                  <a:gd name="T55" fmla="*/ 0 h 42"/>
                  <a:gd name="T56" fmla="*/ 1 w 42"/>
                  <a:gd name="T57" fmla="*/ 0 h 42"/>
                  <a:gd name="T58" fmla="*/ 1 w 42"/>
                  <a:gd name="T59" fmla="*/ 0 h 42"/>
                  <a:gd name="T60" fmla="*/ 2 w 42"/>
                  <a:gd name="T61" fmla="*/ 0 h 42"/>
                  <a:gd name="T62" fmla="*/ 2 w 42"/>
                  <a:gd name="T63" fmla="*/ 0 h 42"/>
                  <a:gd name="T64" fmla="*/ 2 w 42"/>
                  <a:gd name="T65" fmla="*/ 0 h 42"/>
                  <a:gd name="T66" fmla="*/ 2 w 42"/>
                  <a:gd name="T67" fmla="*/ 0 h 42"/>
                  <a:gd name="T68" fmla="*/ 2 w 42"/>
                  <a:gd name="T69" fmla="*/ 1 h 42"/>
                  <a:gd name="T70" fmla="*/ 2 w 42"/>
                  <a:gd name="T71" fmla="*/ 1 h 42"/>
                  <a:gd name="T72" fmla="*/ 1 w 42"/>
                  <a:gd name="T73" fmla="*/ 1 h 42"/>
                  <a:gd name="T74" fmla="*/ 1 w 42"/>
                  <a:gd name="T75" fmla="*/ 1 h 42"/>
                  <a:gd name="T76" fmla="*/ 1 w 42"/>
                  <a:gd name="T77" fmla="*/ 2 h 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" h="42">
                    <a:moveTo>
                      <a:pt x="16" y="39"/>
                    </a:moveTo>
                    <a:lnTo>
                      <a:pt x="14" y="39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9" y="17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741"/>
              <p:cNvSpPr>
                <a:spLocks/>
              </p:cNvSpPr>
              <p:nvPr/>
            </p:nvSpPr>
            <p:spPr bwMode="auto">
              <a:xfrm>
                <a:off x="1402" y="2870"/>
                <a:ext cx="8" cy="8"/>
              </a:xfrm>
              <a:custGeom>
                <a:avLst/>
                <a:gdLst>
                  <a:gd name="T0" fmla="*/ 1 w 44"/>
                  <a:gd name="T1" fmla="*/ 2 h 39"/>
                  <a:gd name="T2" fmla="*/ 0 w 44"/>
                  <a:gd name="T3" fmla="*/ 2 h 39"/>
                  <a:gd name="T4" fmla="*/ 0 w 44"/>
                  <a:gd name="T5" fmla="*/ 2 h 39"/>
                  <a:gd name="T6" fmla="*/ 0 w 44"/>
                  <a:gd name="T7" fmla="*/ 2 h 39"/>
                  <a:gd name="T8" fmla="*/ 0 w 44"/>
                  <a:gd name="T9" fmla="*/ 2 h 39"/>
                  <a:gd name="T10" fmla="*/ 0 w 44"/>
                  <a:gd name="T11" fmla="*/ 2 h 39"/>
                  <a:gd name="T12" fmla="*/ 0 w 44"/>
                  <a:gd name="T13" fmla="*/ 2 h 39"/>
                  <a:gd name="T14" fmla="*/ 0 w 44"/>
                  <a:gd name="T15" fmla="*/ 2 h 39"/>
                  <a:gd name="T16" fmla="*/ 0 w 44"/>
                  <a:gd name="T17" fmla="*/ 2 h 39"/>
                  <a:gd name="T18" fmla="*/ 0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0 w 44"/>
                  <a:gd name="T25" fmla="*/ 1 h 39"/>
                  <a:gd name="T26" fmla="*/ 0 w 44"/>
                  <a:gd name="T27" fmla="*/ 1 h 39"/>
                  <a:gd name="T28" fmla="*/ 0 w 44"/>
                  <a:gd name="T29" fmla="*/ 1 h 39"/>
                  <a:gd name="T30" fmla="*/ 0 w 44"/>
                  <a:gd name="T31" fmla="*/ 1 h 39"/>
                  <a:gd name="T32" fmla="*/ 0 w 44"/>
                  <a:gd name="T33" fmla="*/ 1 h 39"/>
                  <a:gd name="T34" fmla="*/ 0 w 44"/>
                  <a:gd name="T35" fmla="*/ 1 h 39"/>
                  <a:gd name="T36" fmla="*/ 0 w 44"/>
                  <a:gd name="T37" fmla="*/ 1 h 39"/>
                  <a:gd name="T38" fmla="*/ 1 w 44"/>
                  <a:gd name="T39" fmla="*/ 0 h 39"/>
                  <a:gd name="T40" fmla="*/ 1 w 44"/>
                  <a:gd name="T41" fmla="*/ 0 h 39"/>
                  <a:gd name="T42" fmla="*/ 1 w 44"/>
                  <a:gd name="T43" fmla="*/ 0 h 39"/>
                  <a:gd name="T44" fmla="*/ 1 w 44"/>
                  <a:gd name="T45" fmla="*/ 0 h 39"/>
                  <a:gd name="T46" fmla="*/ 1 w 44"/>
                  <a:gd name="T47" fmla="*/ 0 h 39"/>
                  <a:gd name="T48" fmla="*/ 1 w 44"/>
                  <a:gd name="T49" fmla="*/ 0 h 39"/>
                  <a:gd name="T50" fmla="*/ 1 w 44"/>
                  <a:gd name="T51" fmla="*/ 0 h 39"/>
                  <a:gd name="T52" fmla="*/ 1 w 44"/>
                  <a:gd name="T53" fmla="*/ 0 h 39"/>
                  <a:gd name="T54" fmla="*/ 1 w 44"/>
                  <a:gd name="T55" fmla="*/ 0 h 39"/>
                  <a:gd name="T56" fmla="*/ 1 w 44"/>
                  <a:gd name="T57" fmla="*/ 0 h 39"/>
                  <a:gd name="T58" fmla="*/ 1 w 44"/>
                  <a:gd name="T59" fmla="*/ 0 h 39"/>
                  <a:gd name="T60" fmla="*/ 1 w 44"/>
                  <a:gd name="T61" fmla="*/ 0 h 39"/>
                  <a:gd name="T62" fmla="*/ 1 w 44"/>
                  <a:gd name="T63" fmla="*/ 0 h 39"/>
                  <a:gd name="T64" fmla="*/ 1 w 44"/>
                  <a:gd name="T65" fmla="*/ 0 h 39"/>
                  <a:gd name="T66" fmla="*/ 1 w 44"/>
                  <a:gd name="T67" fmla="*/ 0 h 39"/>
                  <a:gd name="T68" fmla="*/ 1 w 44"/>
                  <a:gd name="T69" fmla="*/ 1 h 39"/>
                  <a:gd name="T70" fmla="*/ 1 w 44"/>
                  <a:gd name="T71" fmla="*/ 1 h 39"/>
                  <a:gd name="T72" fmla="*/ 1 w 44"/>
                  <a:gd name="T73" fmla="*/ 1 h 39"/>
                  <a:gd name="T74" fmla="*/ 1 w 44"/>
                  <a:gd name="T75" fmla="*/ 1 h 39"/>
                  <a:gd name="T76" fmla="*/ 1 w 44"/>
                  <a:gd name="T77" fmla="*/ 2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" h="39">
                    <a:moveTo>
                      <a:pt x="15" y="37"/>
                    </a:moveTo>
                    <a:lnTo>
                      <a:pt x="13" y="38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29" y="3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3" y="6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6"/>
                    </a:lnTo>
                    <a:lnTo>
                      <a:pt x="41" y="17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742"/>
              <p:cNvSpPr>
                <a:spLocks/>
              </p:cNvSpPr>
              <p:nvPr/>
            </p:nvSpPr>
            <p:spPr bwMode="auto">
              <a:xfrm>
                <a:off x="1407" y="2866"/>
                <a:ext cx="9" cy="8"/>
              </a:xfrm>
              <a:custGeom>
                <a:avLst/>
                <a:gdLst>
                  <a:gd name="T0" fmla="*/ 1 w 46"/>
                  <a:gd name="T1" fmla="*/ 1 h 39"/>
                  <a:gd name="T2" fmla="*/ 1 w 46"/>
                  <a:gd name="T3" fmla="*/ 2 h 39"/>
                  <a:gd name="T4" fmla="*/ 0 w 46"/>
                  <a:gd name="T5" fmla="*/ 2 h 39"/>
                  <a:gd name="T6" fmla="*/ 0 w 46"/>
                  <a:gd name="T7" fmla="*/ 2 h 39"/>
                  <a:gd name="T8" fmla="*/ 0 w 46"/>
                  <a:gd name="T9" fmla="*/ 2 h 39"/>
                  <a:gd name="T10" fmla="*/ 0 w 46"/>
                  <a:gd name="T11" fmla="*/ 2 h 39"/>
                  <a:gd name="T12" fmla="*/ 0 w 46"/>
                  <a:gd name="T13" fmla="*/ 2 h 39"/>
                  <a:gd name="T14" fmla="*/ 0 w 46"/>
                  <a:gd name="T15" fmla="*/ 2 h 39"/>
                  <a:gd name="T16" fmla="*/ 0 w 46"/>
                  <a:gd name="T17" fmla="*/ 1 h 39"/>
                  <a:gd name="T18" fmla="*/ 0 w 46"/>
                  <a:gd name="T19" fmla="*/ 1 h 39"/>
                  <a:gd name="T20" fmla="*/ 0 w 46"/>
                  <a:gd name="T21" fmla="*/ 1 h 39"/>
                  <a:gd name="T22" fmla="*/ 0 w 46"/>
                  <a:gd name="T23" fmla="*/ 1 h 39"/>
                  <a:gd name="T24" fmla="*/ 0 w 46"/>
                  <a:gd name="T25" fmla="*/ 1 h 39"/>
                  <a:gd name="T26" fmla="*/ 0 w 46"/>
                  <a:gd name="T27" fmla="*/ 1 h 39"/>
                  <a:gd name="T28" fmla="*/ 0 w 46"/>
                  <a:gd name="T29" fmla="*/ 1 h 39"/>
                  <a:gd name="T30" fmla="*/ 0 w 46"/>
                  <a:gd name="T31" fmla="*/ 1 h 39"/>
                  <a:gd name="T32" fmla="*/ 0 w 46"/>
                  <a:gd name="T33" fmla="*/ 1 h 39"/>
                  <a:gd name="T34" fmla="*/ 0 w 46"/>
                  <a:gd name="T35" fmla="*/ 1 h 39"/>
                  <a:gd name="T36" fmla="*/ 0 w 46"/>
                  <a:gd name="T37" fmla="*/ 1 h 39"/>
                  <a:gd name="T38" fmla="*/ 1 w 46"/>
                  <a:gd name="T39" fmla="*/ 0 h 39"/>
                  <a:gd name="T40" fmla="*/ 1 w 46"/>
                  <a:gd name="T41" fmla="*/ 0 h 39"/>
                  <a:gd name="T42" fmla="*/ 1 w 46"/>
                  <a:gd name="T43" fmla="*/ 0 h 39"/>
                  <a:gd name="T44" fmla="*/ 1 w 46"/>
                  <a:gd name="T45" fmla="*/ 0 h 39"/>
                  <a:gd name="T46" fmla="*/ 1 w 46"/>
                  <a:gd name="T47" fmla="*/ 0 h 39"/>
                  <a:gd name="T48" fmla="*/ 2 w 46"/>
                  <a:gd name="T49" fmla="*/ 0 h 39"/>
                  <a:gd name="T50" fmla="*/ 2 w 46"/>
                  <a:gd name="T51" fmla="*/ 0 h 39"/>
                  <a:gd name="T52" fmla="*/ 2 w 46"/>
                  <a:gd name="T53" fmla="*/ 0 h 39"/>
                  <a:gd name="T54" fmla="*/ 2 w 46"/>
                  <a:gd name="T55" fmla="*/ 0 h 39"/>
                  <a:gd name="T56" fmla="*/ 2 w 46"/>
                  <a:gd name="T57" fmla="*/ 0 h 39"/>
                  <a:gd name="T58" fmla="*/ 2 w 46"/>
                  <a:gd name="T59" fmla="*/ 0 h 39"/>
                  <a:gd name="T60" fmla="*/ 2 w 46"/>
                  <a:gd name="T61" fmla="*/ 0 h 39"/>
                  <a:gd name="T62" fmla="*/ 2 w 46"/>
                  <a:gd name="T63" fmla="*/ 0 h 39"/>
                  <a:gd name="T64" fmla="*/ 2 w 46"/>
                  <a:gd name="T65" fmla="*/ 0 h 39"/>
                  <a:gd name="T66" fmla="*/ 2 w 46"/>
                  <a:gd name="T67" fmla="*/ 0 h 39"/>
                  <a:gd name="T68" fmla="*/ 2 w 46"/>
                  <a:gd name="T69" fmla="*/ 1 h 39"/>
                  <a:gd name="T70" fmla="*/ 2 w 46"/>
                  <a:gd name="T71" fmla="*/ 1 h 39"/>
                  <a:gd name="T72" fmla="*/ 2 w 46"/>
                  <a:gd name="T73" fmla="*/ 1 h 39"/>
                  <a:gd name="T74" fmla="*/ 2 w 46"/>
                  <a:gd name="T75" fmla="*/ 1 h 39"/>
                  <a:gd name="T76" fmla="*/ 1 w 46"/>
                  <a:gd name="T77" fmla="*/ 1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" h="39">
                    <a:moveTo>
                      <a:pt x="14" y="36"/>
                    </a:moveTo>
                    <a:lnTo>
                      <a:pt x="13" y="37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7" y="39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5" y="22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5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5" y="13"/>
                    </a:lnTo>
                    <a:lnTo>
                      <a:pt x="45" y="14"/>
                    </a:lnTo>
                    <a:lnTo>
                      <a:pt x="43" y="16"/>
                    </a:lnTo>
                    <a:lnTo>
                      <a:pt x="41" y="17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743"/>
              <p:cNvSpPr>
                <a:spLocks/>
              </p:cNvSpPr>
              <p:nvPr/>
            </p:nvSpPr>
            <p:spPr bwMode="auto">
              <a:xfrm>
                <a:off x="1412" y="2863"/>
                <a:ext cx="9" cy="7"/>
              </a:xfrm>
              <a:custGeom>
                <a:avLst/>
                <a:gdLst>
                  <a:gd name="T0" fmla="*/ 1 w 47"/>
                  <a:gd name="T1" fmla="*/ 1 h 35"/>
                  <a:gd name="T2" fmla="*/ 0 w 47"/>
                  <a:gd name="T3" fmla="*/ 1 h 35"/>
                  <a:gd name="T4" fmla="*/ 0 w 47"/>
                  <a:gd name="T5" fmla="*/ 1 h 35"/>
                  <a:gd name="T6" fmla="*/ 0 w 47"/>
                  <a:gd name="T7" fmla="*/ 1 h 35"/>
                  <a:gd name="T8" fmla="*/ 0 w 47"/>
                  <a:gd name="T9" fmla="*/ 1 h 35"/>
                  <a:gd name="T10" fmla="*/ 0 w 47"/>
                  <a:gd name="T11" fmla="*/ 1 h 35"/>
                  <a:gd name="T12" fmla="*/ 0 w 47"/>
                  <a:gd name="T13" fmla="*/ 1 h 35"/>
                  <a:gd name="T14" fmla="*/ 0 w 47"/>
                  <a:gd name="T15" fmla="*/ 1 h 35"/>
                  <a:gd name="T16" fmla="*/ 0 w 47"/>
                  <a:gd name="T17" fmla="*/ 1 h 35"/>
                  <a:gd name="T18" fmla="*/ 0 w 47"/>
                  <a:gd name="T19" fmla="*/ 1 h 35"/>
                  <a:gd name="T20" fmla="*/ 0 w 47"/>
                  <a:gd name="T21" fmla="*/ 1 h 35"/>
                  <a:gd name="T22" fmla="*/ 0 w 47"/>
                  <a:gd name="T23" fmla="*/ 1 h 35"/>
                  <a:gd name="T24" fmla="*/ 0 w 47"/>
                  <a:gd name="T25" fmla="*/ 1 h 35"/>
                  <a:gd name="T26" fmla="*/ 0 w 47"/>
                  <a:gd name="T27" fmla="*/ 1 h 35"/>
                  <a:gd name="T28" fmla="*/ 0 w 47"/>
                  <a:gd name="T29" fmla="*/ 1 h 35"/>
                  <a:gd name="T30" fmla="*/ 0 w 47"/>
                  <a:gd name="T31" fmla="*/ 1 h 35"/>
                  <a:gd name="T32" fmla="*/ 0 w 47"/>
                  <a:gd name="T33" fmla="*/ 1 h 35"/>
                  <a:gd name="T34" fmla="*/ 0 w 47"/>
                  <a:gd name="T35" fmla="*/ 1 h 35"/>
                  <a:gd name="T36" fmla="*/ 0 w 47"/>
                  <a:gd name="T37" fmla="*/ 1 h 35"/>
                  <a:gd name="T38" fmla="*/ 1 w 47"/>
                  <a:gd name="T39" fmla="*/ 0 h 35"/>
                  <a:gd name="T40" fmla="*/ 1 w 47"/>
                  <a:gd name="T41" fmla="*/ 0 h 35"/>
                  <a:gd name="T42" fmla="*/ 1 w 47"/>
                  <a:gd name="T43" fmla="*/ 0 h 35"/>
                  <a:gd name="T44" fmla="*/ 1 w 47"/>
                  <a:gd name="T45" fmla="*/ 0 h 35"/>
                  <a:gd name="T46" fmla="*/ 1 w 47"/>
                  <a:gd name="T47" fmla="*/ 0 h 35"/>
                  <a:gd name="T48" fmla="*/ 1 w 47"/>
                  <a:gd name="T49" fmla="*/ 0 h 35"/>
                  <a:gd name="T50" fmla="*/ 2 w 47"/>
                  <a:gd name="T51" fmla="*/ 0 h 35"/>
                  <a:gd name="T52" fmla="*/ 2 w 47"/>
                  <a:gd name="T53" fmla="*/ 0 h 35"/>
                  <a:gd name="T54" fmla="*/ 2 w 47"/>
                  <a:gd name="T55" fmla="*/ 0 h 35"/>
                  <a:gd name="T56" fmla="*/ 2 w 47"/>
                  <a:gd name="T57" fmla="*/ 0 h 35"/>
                  <a:gd name="T58" fmla="*/ 2 w 47"/>
                  <a:gd name="T59" fmla="*/ 0 h 35"/>
                  <a:gd name="T60" fmla="*/ 2 w 47"/>
                  <a:gd name="T61" fmla="*/ 0 h 35"/>
                  <a:gd name="T62" fmla="*/ 2 w 47"/>
                  <a:gd name="T63" fmla="*/ 0 h 35"/>
                  <a:gd name="T64" fmla="*/ 2 w 47"/>
                  <a:gd name="T65" fmla="*/ 0 h 35"/>
                  <a:gd name="T66" fmla="*/ 2 w 47"/>
                  <a:gd name="T67" fmla="*/ 0 h 35"/>
                  <a:gd name="T68" fmla="*/ 2 w 47"/>
                  <a:gd name="T69" fmla="*/ 1 h 35"/>
                  <a:gd name="T70" fmla="*/ 2 w 47"/>
                  <a:gd name="T71" fmla="*/ 1 h 35"/>
                  <a:gd name="T72" fmla="*/ 2 w 47"/>
                  <a:gd name="T73" fmla="*/ 1 h 35"/>
                  <a:gd name="T74" fmla="*/ 2 w 47"/>
                  <a:gd name="T75" fmla="*/ 1 h 35"/>
                  <a:gd name="T76" fmla="*/ 1 w 47"/>
                  <a:gd name="T77" fmla="*/ 1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35">
                    <a:moveTo>
                      <a:pt x="14" y="34"/>
                    </a:moveTo>
                    <a:lnTo>
                      <a:pt x="12" y="35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7" y="34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6" y="12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Freeform 744"/>
              <p:cNvSpPr>
                <a:spLocks/>
              </p:cNvSpPr>
              <p:nvPr/>
            </p:nvSpPr>
            <p:spPr bwMode="auto">
              <a:xfrm>
                <a:off x="1417" y="2860"/>
                <a:ext cx="10" cy="7"/>
              </a:xfrm>
              <a:custGeom>
                <a:avLst/>
                <a:gdLst>
                  <a:gd name="T0" fmla="*/ 1 w 49"/>
                  <a:gd name="T1" fmla="*/ 1 h 36"/>
                  <a:gd name="T2" fmla="*/ 0 w 49"/>
                  <a:gd name="T3" fmla="*/ 1 h 36"/>
                  <a:gd name="T4" fmla="*/ 0 w 49"/>
                  <a:gd name="T5" fmla="*/ 1 h 36"/>
                  <a:gd name="T6" fmla="*/ 0 w 49"/>
                  <a:gd name="T7" fmla="*/ 1 h 36"/>
                  <a:gd name="T8" fmla="*/ 0 w 49"/>
                  <a:gd name="T9" fmla="*/ 1 h 36"/>
                  <a:gd name="T10" fmla="*/ 0 w 49"/>
                  <a:gd name="T11" fmla="*/ 1 h 36"/>
                  <a:gd name="T12" fmla="*/ 0 w 49"/>
                  <a:gd name="T13" fmla="*/ 1 h 36"/>
                  <a:gd name="T14" fmla="*/ 0 w 49"/>
                  <a:gd name="T15" fmla="*/ 1 h 36"/>
                  <a:gd name="T16" fmla="*/ 0 w 49"/>
                  <a:gd name="T17" fmla="*/ 1 h 36"/>
                  <a:gd name="T18" fmla="*/ 0 w 49"/>
                  <a:gd name="T19" fmla="*/ 1 h 36"/>
                  <a:gd name="T20" fmla="*/ 0 w 49"/>
                  <a:gd name="T21" fmla="*/ 1 h 36"/>
                  <a:gd name="T22" fmla="*/ 0 w 49"/>
                  <a:gd name="T23" fmla="*/ 1 h 36"/>
                  <a:gd name="T24" fmla="*/ 0 w 49"/>
                  <a:gd name="T25" fmla="*/ 1 h 36"/>
                  <a:gd name="T26" fmla="*/ 0 w 49"/>
                  <a:gd name="T27" fmla="*/ 1 h 36"/>
                  <a:gd name="T28" fmla="*/ 0 w 49"/>
                  <a:gd name="T29" fmla="*/ 1 h 36"/>
                  <a:gd name="T30" fmla="*/ 0 w 49"/>
                  <a:gd name="T31" fmla="*/ 1 h 36"/>
                  <a:gd name="T32" fmla="*/ 0 w 49"/>
                  <a:gd name="T33" fmla="*/ 1 h 36"/>
                  <a:gd name="T34" fmla="*/ 0 w 49"/>
                  <a:gd name="T35" fmla="*/ 1 h 36"/>
                  <a:gd name="T36" fmla="*/ 0 w 49"/>
                  <a:gd name="T37" fmla="*/ 1 h 36"/>
                  <a:gd name="T38" fmla="*/ 1 w 49"/>
                  <a:gd name="T39" fmla="*/ 0 h 36"/>
                  <a:gd name="T40" fmla="*/ 2 w 49"/>
                  <a:gd name="T41" fmla="*/ 0 h 36"/>
                  <a:gd name="T42" fmla="*/ 2 w 49"/>
                  <a:gd name="T43" fmla="*/ 0 h 36"/>
                  <a:gd name="T44" fmla="*/ 2 w 49"/>
                  <a:gd name="T45" fmla="*/ 0 h 36"/>
                  <a:gd name="T46" fmla="*/ 2 w 49"/>
                  <a:gd name="T47" fmla="*/ 0 h 36"/>
                  <a:gd name="T48" fmla="*/ 2 w 49"/>
                  <a:gd name="T49" fmla="*/ 0 h 36"/>
                  <a:gd name="T50" fmla="*/ 2 w 49"/>
                  <a:gd name="T51" fmla="*/ 0 h 36"/>
                  <a:gd name="T52" fmla="*/ 2 w 49"/>
                  <a:gd name="T53" fmla="*/ 0 h 36"/>
                  <a:gd name="T54" fmla="*/ 2 w 49"/>
                  <a:gd name="T55" fmla="*/ 0 h 36"/>
                  <a:gd name="T56" fmla="*/ 2 w 49"/>
                  <a:gd name="T57" fmla="*/ 0 h 36"/>
                  <a:gd name="T58" fmla="*/ 2 w 49"/>
                  <a:gd name="T59" fmla="*/ 0 h 36"/>
                  <a:gd name="T60" fmla="*/ 2 w 49"/>
                  <a:gd name="T61" fmla="*/ 0 h 36"/>
                  <a:gd name="T62" fmla="*/ 2 w 49"/>
                  <a:gd name="T63" fmla="*/ 0 h 36"/>
                  <a:gd name="T64" fmla="*/ 2 w 49"/>
                  <a:gd name="T65" fmla="*/ 0 h 36"/>
                  <a:gd name="T66" fmla="*/ 2 w 49"/>
                  <a:gd name="T67" fmla="*/ 1 h 36"/>
                  <a:gd name="T68" fmla="*/ 2 w 49"/>
                  <a:gd name="T69" fmla="*/ 1 h 36"/>
                  <a:gd name="T70" fmla="*/ 2 w 49"/>
                  <a:gd name="T71" fmla="*/ 1 h 36"/>
                  <a:gd name="T72" fmla="*/ 2 w 49"/>
                  <a:gd name="T73" fmla="*/ 1 h 36"/>
                  <a:gd name="T74" fmla="*/ 2 w 49"/>
                  <a:gd name="T75" fmla="*/ 1 h 36"/>
                  <a:gd name="T76" fmla="*/ 1 w 49"/>
                  <a:gd name="T77" fmla="*/ 1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" h="36">
                    <a:moveTo>
                      <a:pt x="15" y="34"/>
                    </a:moveTo>
                    <a:lnTo>
                      <a:pt x="12" y="36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7"/>
                    </a:lnTo>
                    <a:lnTo>
                      <a:pt x="34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4" y="19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745"/>
              <p:cNvSpPr>
                <a:spLocks/>
              </p:cNvSpPr>
              <p:nvPr/>
            </p:nvSpPr>
            <p:spPr bwMode="auto">
              <a:xfrm>
                <a:off x="1423" y="2858"/>
                <a:ext cx="10" cy="6"/>
              </a:xfrm>
              <a:custGeom>
                <a:avLst/>
                <a:gdLst>
                  <a:gd name="T0" fmla="*/ 1 w 50"/>
                  <a:gd name="T1" fmla="*/ 1 h 32"/>
                  <a:gd name="T2" fmla="*/ 0 w 50"/>
                  <a:gd name="T3" fmla="*/ 1 h 32"/>
                  <a:gd name="T4" fmla="*/ 0 w 50"/>
                  <a:gd name="T5" fmla="*/ 1 h 32"/>
                  <a:gd name="T6" fmla="*/ 0 w 50"/>
                  <a:gd name="T7" fmla="*/ 1 h 32"/>
                  <a:gd name="T8" fmla="*/ 0 w 50"/>
                  <a:gd name="T9" fmla="*/ 1 h 32"/>
                  <a:gd name="T10" fmla="*/ 0 w 50"/>
                  <a:gd name="T11" fmla="*/ 1 h 32"/>
                  <a:gd name="T12" fmla="*/ 0 w 50"/>
                  <a:gd name="T13" fmla="*/ 1 h 32"/>
                  <a:gd name="T14" fmla="*/ 0 w 50"/>
                  <a:gd name="T15" fmla="*/ 1 h 32"/>
                  <a:gd name="T16" fmla="*/ 0 w 50"/>
                  <a:gd name="T17" fmla="*/ 1 h 32"/>
                  <a:gd name="T18" fmla="*/ 0 w 50"/>
                  <a:gd name="T19" fmla="*/ 1 h 32"/>
                  <a:gd name="T20" fmla="*/ 0 w 50"/>
                  <a:gd name="T21" fmla="*/ 1 h 32"/>
                  <a:gd name="T22" fmla="*/ 0 w 50"/>
                  <a:gd name="T23" fmla="*/ 1 h 32"/>
                  <a:gd name="T24" fmla="*/ 0 w 50"/>
                  <a:gd name="T25" fmla="*/ 1 h 32"/>
                  <a:gd name="T26" fmla="*/ 0 w 50"/>
                  <a:gd name="T27" fmla="*/ 1 h 32"/>
                  <a:gd name="T28" fmla="*/ 0 w 50"/>
                  <a:gd name="T29" fmla="*/ 1 h 32"/>
                  <a:gd name="T30" fmla="*/ 0 w 50"/>
                  <a:gd name="T31" fmla="*/ 1 h 32"/>
                  <a:gd name="T32" fmla="*/ 0 w 50"/>
                  <a:gd name="T33" fmla="*/ 1 h 32"/>
                  <a:gd name="T34" fmla="*/ 0 w 50"/>
                  <a:gd name="T35" fmla="*/ 1 h 32"/>
                  <a:gd name="T36" fmla="*/ 0 w 50"/>
                  <a:gd name="T37" fmla="*/ 1 h 32"/>
                  <a:gd name="T38" fmla="*/ 1 w 50"/>
                  <a:gd name="T39" fmla="*/ 0 h 32"/>
                  <a:gd name="T40" fmla="*/ 2 w 50"/>
                  <a:gd name="T41" fmla="*/ 0 h 32"/>
                  <a:gd name="T42" fmla="*/ 2 w 50"/>
                  <a:gd name="T43" fmla="*/ 0 h 32"/>
                  <a:gd name="T44" fmla="*/ 2 w 50"/>
                  <a:gd name="T45" fmla="*/ 0 h 32"/>
                  <a:gd name="T46" fmla="*/ 2 w 50"/>
                  <a:gd name="T47" fmla="*/ 0 h 32"/>
                  <a:gd name="T48" fmla="*/ 2 w 50"/>
                  <a:gd name="T49" fmla="*/ 0 h 32"/>
                  <a:gd name="T50" fmla="*/ 2 w 50"/>
                  <a:gd name="T51" fmla="*/ 0 h 32"/>
                  <a:gd name="T52" fmla="*/ 2 w 50"/>
                  <a:gd name="T53" fmla="*/ 0 h 32"/>
                  <a:gd name="T54" fmla="*/ 2 w 50"/>
                  <a:gd name="T55" fmla="*/ 0 h 32"/>
                  <a:gd name="T56" fmla="*/ 2 w 50"/>
                  <a:gd name="T57" fmla="*/ 0 h 32"/>
                  <a:gd name="T58" fmla="*/ 2 w 50"/>
                  <a:gd name="T59" fmla="*/ 0 h 32"/>
                  <a:gd name="T60" fmla="*/ 2 w 50"/>
                  <a:gd name="T61" fmla="*/ 0 h 32"/>
                  <a:gd name="T62" fmla="*/ 2 w 50"/>
                  <a:gd name="T63" fmla="*/ 0 h 32"/>
                  <a:gd name="T64" fmla="*/ 2 w 50"/>
                  <a:gd name="T65" fmla="*/ 0 h 32"/>
                  <a:gd name="T66" fmla="*/ 2 w 50"/>
                  <a:gd name="T67" fmla="*/ 1 h 32"/>
                  <a:gd name="T68" fmla="*/ 2 w 50"/>
                  <a:gd name="T69" fmla="*/ 1 h 32"/>
                  <a:gd name="T70" fmla="*/ 2 w 50"/>
                  <a:gd name="T71" fmla="*/ 1 h 32"/>
                  <a:gd name="T72" fmla="*/ 2 w 50"/>
                  <a:gd name="T73" fmla="*/ 1 h 32"/>
                  <a:gd name="T74" fmla="*/ 2 w 50"/>
                  <a:gd name="T75" fmla="*/ 1 h 32"/>
                  <a:gd name="T76" fmla="*/ 1 w 50"/>
                  <a:gd name="T77" fmla="*/ 1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" h="32">
                    <a:moveTo>
                      <a:pt x="14" y="31"/>
                    </a:moveTo>
                    <a:lnTo>
                      <a:pt x="11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5" y="31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37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8" y="4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49" y="15"/>
                    </a:lnTo>
                    <a:lnTo>
                      <a:pt x="48" y="16"/>
                    </a:lnTo>
                    <a:lnTo>
                      <a:pt x="46" y="17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46"/>
              <p:cNvSpPr>
                <a:spLocks/>
              </p:cNvSpPr>
              <p:nvPr/>
            </p:nvSpPr>
            <p:spPr bwMode="auto">
              <a:xfrm>
                <a:off x="1429" y="2856"/>
                <a:ext cx="10" cy="6"/>
              </a:xfrm>
              <a:custGeom>
                <a:avLst/>
                <a:gdLst>
                  <a:gd name="T0" fmla="*/ 0 w 49"/>
                  <a:gd name="T1" fmla="*/ 1 h 29"/>
                  <a:gd name="T2" fmla="*/ 0 w 49"/>
                  <a:gd name="T3" fmla="*/ 1 h 29"/>
                  <a:gd name="T4" fmla="*/ 0 w 49"/>
                  <a:gd name="T5" fmla="*/ 1 h 29"/>
                  <a:gd name="T6" fmla="*/ 0 w 49"/>
                  <a:gd name="T7" fmla="*/ 1 h 29"/>
                  <a:gd name="T8" fmla="*/ 0 w 49"/>
                  <a:gd name="T9" fmla="*/ 1 h 29"/>
                  <a:gd name="T10" fmla="*/ 0 w 49"/>
                  <a:gd name="T11" fmla="*/ 1 h 29"/>
                  <a:gd name="T12" fmla="*/ 0 w 49"/>
                  <a:gd name="T13" fmla="*/ 1 h 29"/>
                  <a:gd name="T14" fmla="*/ 0 w 49"/>
                  <a:gd name="T15" fmla="*/ 1 h 29"/>
                  <a:gd name="T16" fmla="*/ 0 w 49"/>
                  <a:gd name="T17" fmla="*/ 1 h 29"/>
                  <a:gd name="T18" fmla="*/ 0 w 49"/>
                  <a:gd name="T19" fmla="*/ 1 h 29"/>
                  <a:gd name="T20" fmla="*/ 0 w 49"/>
                  <a:gd name="T21" fmla="*/ 1 h 29"/>
                  <a:gd name="T22" fmla="*/ 0 w 49"/>
                  <a:gd name="T23" fmla="*/ 1 h 29"/>
                  <a:gd name="T24" fmla="*/ 0 w 49"/>
                  <a:gd name="T25" fmla="*/ 1 h 29"/>
                  <a:gd name="T26" fmla="*/ 0 w 49"/>
                  <a:gd name="T27" fmla="*/ 1 h 29"/>
                  <a:gd name="T28" fmla="*/ 0 w 49"/>
                  <a:gd name="T29" fmla="*/ 1 h 29"/>
                  <a:gd name="T30" fmla="*/ 0 w 49"/>
                  <a:gd name="T31" fmla="*/ 1 h 29"/>
                  <a:gd name="T32" fmla="*/ 0 w 49"/>
                  <a:gd name="T33" fmla="*/ 0 h 29"/>
                  <a:gd name="T34" fmla="*/ 0 w 49"/>
                  <a:gd name="T35" fmla="*/ 0 h 29"/>
                  <a:gd name="T36" fmla="*/ 0 w 49"/>
                  <a:gd name="T37" fmla="*/ 0 h 29"/>
                  <a:gd name="T38" fmla="*/ 2 w 49"/>
                  <a:gd name="T39" fmla="*/ 0 h 29"/>
                  <a:gd name="T40" fmla="*/ 2 w 49"/>
                  <a:gd name="T41" fmla="*/ 0 h 29"/>
                  <a:gd name="T42" fmla="*/ 2 w 49"/>
                  <a:gd name="T43" fmla="*/ 0 h 29"/>
                  <a:gd name="T44" fmla="*/ 2 w 49"/>
                  <a:gd name="T45" fmla="*/ 0 h 29"/>
                  <a:gd name="T46" fmla="*/ 2 w 49"/>
                  <a:gd name="T47" fmla="*/ 0 h 29"/>
                  <a:gd name="T48" fmla="*/ 2 w 49"/>
                  <a:gd name="T49" fmla="*/ 0 h 29"/>
                  <a:gd name="T50" fmla="*/ 2 w 49"/>
                  <a:gd name="T51" fmla="*/ 0 h 29"/>
                  <a:gd name="T52" fmla="*/ 2 w 49"/>
                  <a:gd name="T53" fmla="*/ 0 h 29"/>
                  <a:gd name="T54" fmla="*/ 2 w 49"/>
                  <a:gd name="T55" fmla="*/ 0 h 29"/>
                  <a:gd name="T56" fmla="*/ 2 w 49"/>
                  <a:gd name="T57" fmla="*/ 0 h 29"/>
                  <a:gd name="T58" fmla="*/ 2 w 49"/>
                  <a:gd name="T59" fmla="*/ 0 h 29"/>
                  <a:gd name="T60" fmla="*/ 2 w 49"/>
                  <a:gd name="T61" fmla="*/ 0 h 29"/>
                  <a:gd name="T62" fmla="*/ 2 w 49"/>
                  <a:gd name="T63" fmla="*/ 0 h 29"/>
                  <a:gd name="T64" fmla="*/ 2 w 49"/>
                  <a:gd name="T65" fmla="*/ 1 h 29"/>
                  <a:gd name="T66" fmla="*/ 2 w 49"/>
                  <a:gd name="T67" fmla="*/ 1 h 29"/>
                  <a:gd name="T68" fmla="*/ 2 w 49"/>
                  <a:gd name="T69" fmla="*/ 1 h 29"/>
                  <a:gd name="T70" fmla="*/ 2 w 49"/>
                  <a:gd name="T71" fmla="*/ 1 h 29"/>
                  <a:gd name="T72" fmla="*/ 2 w 49"/>
                  <a:gd name="T73" fmla="*/ 1 h 29"/>
                  <a:gd name="T74" fmla="*/ 2 w 49"/>
                  <a:gd name="T75" fmla="*/ 1 h 29"/>
                  <a:gd name="T76" fmla="*/ 0 w 49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" h="29">
                    <a:moveTo>
                      <a:pt x="12" y="29"/>
                    </a:move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6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7" y="15"/>
                    </a:lnTo>
                    <a:lnTo>
                      <a:pt x="46" y="17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747"/>
              <p:cNvSpPr>
                <a:spLocks/>
              </p:cNvSpPr>
              <p:nvPr/>
            </p:nvSpPr>
            <p:spPr bwMode="auto">
              <a:xfrm>
                <a:off x="1435" y="2854"/>
                <a:ext cx="11" cy="6"/>
              </a:xfrm>
              <a:custGeom>
                <a:avLst/>
                <a:gdLst>
                  <a:gd name="T0" fmla="*/ 1 w 51"/>
                  <a:gd name="T1" fmla="*/ 1 h 28"/>
                  <a:gd name="T2" fmla="*/ 0 w 51"/>
                  <a:gd name="T3" fmla="*/ 1 h 28"/>
                  <a:gd name="T4" fmla="*/ 0 w 51"/>
                  <a:gd name="T5" fmla="*/ 1 h 28"/>
                  <a:gd name="T6" fmla="*/ 0 w 51"/>
                  <a:gd name="T7" fmla="*/ 1 h 28"/>
                  <a:gd name="T8" fmla="*/ 0 w 51"/>
                  <a:gd name="T9" fmla="*/ 1 h 28"/>
                  <a:gd name="T10" fmla="*/ 0 w 51"/>
                  <a:gd name="T11" fmla="*/ 1 h 28"/>
                  <a:gd name="T12" fmla="*/ 0 w 51"/>
                  <a:gd name="T13" fmla="*/ 1 h 28"/>
                  <a:gd name="T14" fmla="*/ 0 w 51"/>
                  <a:gd name="T15" fmla="*/ 1 h 28"/>
                  <a:gd name="T16" fmla="*/ 0 w 51"/>
                  <a:gd name="T17" fmla="*/ 1 h 28"/>
                  <a:gd name="T18" fmla="*/ 0 w 51"/>
                  <a:gd name="T19" fmla="*/ 1 h 28"/>
                  <a:gd name="T20" fmla="*/ 0 w 51"/>
                  <a:gd name="T21" fmla="*/ 1 h 28"/>
                  <a:gd name="T22" fmla="*/ 0 w 51"/>
                  <a:gd name="T23" fmla="*/ 1 h 28"/>
                  <a:gd name="T24" fmla="*/ 0 w 51"/>
                  <a:gd name="T25" fmla="*/ 1 h 28"/>
                  <a:gd name="T26" fmla="*/ 0 w 51"/>
                  <a:gd name="T27" fmla="*/ 1 h 28"/>
                  <a:gd name="T28" fmla="*/ 0 w 51"/>
                  <a:gd name="T29" fmla="*/ 1 h 28"/>
                  <a:gd name="T30" fmla="*/ 0 w 51"/>
                  <a:gd name="T31" fmla="*/ 0 h 28"/>
                  <a:gd name="T32" fmla="*/ 0 w 51"/>
                  <a:gd name="T33" fmla="*/ 0 h 28"/>
                  <a:gd name="T34" fmla="*/ 0 w 51"/>
                  <a:gd name="T35" fmla="*/ 0 h 28"/>
                  <a:gd name="T36" fmla="*/ 0 w 51"/>
                  <a:gd name="T37" fmla="*/ 0 h 28"/>
                  <a:gd name="T38" fmla="*/ 2 w 51"/>
                  <a:gd name="T39" fmla="*/ 0 h 28"/>
                  <a:gd name="T40" fmla="*/ 2 w 51"/>
                  <a:gd name="T41" fmla="*/ 0 h 28"/>
                  <a:gd name="T42" fmla="*/ 2 w 51"/>
                  <a:gd name="T43" fmla="*/ 0 h 28"/>
                  <a:gd name="T44" fmla="*/ 2 w 51"/>
                  <a:gd name="T45" fmla="*/ 0 h 28"/>
                  <a:gd name="T46" fmla="*/ 2 w 51"/>
                  <a:gd name="T47" fmla="*/ 0 h 28"/>
                  <a:gd name="T48" fmla="*/ 2 w 51"/>
                  <a:gd name="T49" fmla="*/ 0 h 28"/>
                  <a:gd name="T50" fmla="*/ 2 w 51"/>
                  <a:gd name="T51" fmla="*/ 0 h 28"/>
                  <a:gd name="T52" fmla="*/ 2 w 51"/>
                  <a:gd name="T53" fmla="*/ 0 h 28"/>
                  <a:gd name="T54" fmla="*/ 2 w 51"/>
                  <a:gd name="T55" fmla="*/ 0 h 28"/>
                  <a:gd name="T56" fmla="*/ 2 w 51"/>
                  <a:gd name="T57" fmla="*/ 0 h 28"/>
                  <a:gd name="T58" fmla="*/ 2 w 51"/>
                  <a:gd name="T59" fmla="*/ 0 h 28"/>
                  <a:gd name="T60" fmla="*/ 2 w 51"/>
                  <a:gd name="T61" fmla="*/ 0 h 28"/>
                  <a:gd name="T62" fmla="*/ 2 w 51"/>
                  <a:gd name="T63" fmla="*/ 1 h 28"/>
                  <a:gd name="T64" fmla="*/ 2 w 51"/>
                  <a:gd name="T65" fmla="*/ 1 h 28"/>
                  <a:gd name="T66" fmla="*/ 2 w 51"/>
                  <a:gd name="T67" fmla="*/ 1 h 28"/>
                  <a:gd name="T68" fmla="*/ 2 w 51"/>
                  <a:gd name="T69" fmla="*/ 1 h 28"/>
                  <a:gd name="T70" fmla="*/ 2 w 51"/>
                  <a:gd name="T71" fmla="*/ 1 h 28"/>
                  <a:gd name="T72" fmla="*/ 2 w 51"/>
                  <a:gd name="T73" fmla="*/ 1 h 28"/>
                  <a:gd name="T74" fmla="*/ 2 w 51"/>
                  <a:gd name="T75" fmla="*/ 1 h 28"/>
                  <a:gd name="T76" fmla="*/ 1 w 51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1" h="28">
                    <a:moveTo>
                      <a:pt x="12" y="28"/>
                    </a:moveTo>
                    <a:lnTo>
                      <a:pt x="10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8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0" y="14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5" y="18"/>
                    </a:lnTo>
                    <a:lnTo>
                      <a:pt x="43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748"/>
              <p:cNvSpPr>
                <a:spLocks/>
              </p:cNvSpPr>
              <p:nvPr/>
            </p:nvSpPr>
            <p:spPr bwMode="auto">
              <a:xfrm>
                <a:off x="1442" y="2853"/>
                <a:ext cx="10" cy="5"/>
              </a:xfrm>
              <a:custGeom>
                <a:avLst/>
                <a:gdLst>
                  <a:gd name="T0" fmla="*/ 0 w 52"/>
                  <a:gd name="T1" fmla="*/ 1 h 26"/>
                  <a:gd name="T2" fmla="*/ 0 w 52"/>
                  <a:gd name="T3" fmla="*/ 1 h 26"/>
                  <a:gd name="T4" fmla="*/ 0 w 52"/>
                  <a:gd name="T5" fmla="*/ 1 h 26"/>
                  <a:gd name="T6" fmla="*/ 0 w 52"/>
                  <a:gd name="T7" fmla="*/ 1 h 26"/>
                  <a:gd name="T8" fmla="*/ 0 w 52"/>
                  <a:gd name="T9" fmla="*/ 1 h 26"/>
                  <a:gd name="T10" fmla="*/ 0 w 52"/>
                  <a:gd name="T11" fmla="*/ 1 h 26"/>
                  <a:gd name="T12" fmla="*/ 0 w 52"/>
                  <a:gd name="T13" fmla="*/ 1 h 26"/>
                  <a:gd name="T14" fmla="*/ 0 w 52"/>
                  <a:gd name="T15" fmla="*/ 1 h 26"/>
                  <a:gd name="T16" fmla="*/ 0 w 52"/>
                  <a:gd name="T17" fmla="*/ 1 h 26"/>
                  <a:gd name="T18" fmla="*/ 0 w 52"/>
                  <a:gd name="T19" fmla="*/ 1 h 26"/>
                  <a:gd name="T20" fmla="*/ 0 w 52"/>
                  <a:gd name="T21" fmla="*/ 1 h 26"/>
                  <a:gd name="T22" fmla="*/ 0 w 52"/>
                  <a:gd name="T23" fmla="*/ 1 h 26"/>
                  <a:gd name="T24" fmla="*/ 0 w 52"/>
                  <a:gd name="T25" fmla="*/ 1 h 26"/>
                  <a:gd name="T26" fmla="*/ 0 w 52"/>
                  <a:gd name="T27" fmla="*/ 0 h 26"/>
                  <a:gd name="T28" fmla="*/ 0 w 52"/>
                  <a:gd name="T29" fmla="*/ 0 h 26"/>
                  <a:gd name="T30" fmla="*/ 0 w 52"/>
                  <a:gd name="T31" fmla="*/ 0 h 26"/>
                  <a:gd name="T32" fmla="*/ 0 w 52"/>
                  <a:gd name="T33" fmla="*/ 0 h 26"/>
                  <a:gd name="T34" fmla="*/ 0 w 52"/>
                  <a:gd name="T35" fmla="*/ 0 h 26"/>
                  <a:gd name="T36" fmla="*/ 0 w 52"/>
                  <a:gd name="T37" fmla="*/ 0 h 26"/>
                  <a:gd name="T38" fmla="*/ 2 w 52"/>
                  <a:gd name="T39" fmla="*/ 0 h 26"/>
                  <a:gd name="T40" fmla="*/ 2 w 52"/>
                  <a:gd name="T41" fmla="*/ 0 h 26"/>
                  <a:gd name="T42" fmla="*/ 2 w 52"/>
                  <a:gd name="T43" fmla="*/ 0 h 26"/>
                  <a:gd name="T44" fmla="*/ 2 w 52"/>
                  <a:gd name="T45" fmla="*/ 0 h 26"/>
                  <a:gd name="T46" fmla="*/ 2 w 52"/>
                  <a:gd name="T47" fmla="*/ 0 h 26"/>
                  <a:gd name="T48" fmla="*/ 2 w 52"/>
                  <a:gd name="T49" fmla="*/ 0 h 26"/>
                  <a:gd name="T50" fmla="*/ 2 w 52"/>
                  <a:gd name="T51" fmla="*/ 0 h 26"/>
                  <a:gd name="T52" fmla="*/ 2 w 52"/>
                  <a:gd name="T53" fmla="*/ 0 h 26"/>
                  <a:gd name="T54" fmla="*/ 2 w 52"/>
                  <a:gd name="T55" fmla="*/ 0 h 26"/>
                  <a:gd name="T56" fmla="*/ 2 w 52"/>
                  <a:gd name="T57" fmla="*/ 0 h 26"/>
                  <a:gd name="T58" fmla="*/ 2 w 52"/>
                  <a:gd name="T59" fmla="*/ 0 h 26"/>
                  <a:gd name="T60" fmla="*/ 2 w 52"/>
                  <a:gd name="T61" fmla="*/ 0 h 26"/>
                  <a:gd name="T62" fmla="*/ 2 w 52"/>
                  <a:gd name="T63" fmla="*/ 0 h 26"/>
                  <a:gd name="T64" fmla="*/ 2 w 52"/>
                  <a:gd name="T65" fmla="*/ 1 h 26"/>
                  <a:gd name="T66" fmla="*/ 2 w 52"/>
                  <a:gd name="T67" fmla="*/ 1 h 26"/>
                  <a:gd name="T68" fmla="*/ 2 w 52"/>
                  <a:gd name="T69" fmla="*/ 1 h 26"/>
                  <a:gd name="T70" fmla="*/ 2 w 52"/>
                  <a:gd name="T71" fmla="*/ 1 h 26"/>
                  <a:gd name="T72" fmla="*/ 2 w 52"/>
                  <a:gd name="T73" fmla="*/ 1 h 26"/>
                  <a:gd name="T74" fmla="*/ 2 w 52"/>
                  <a:gd name="T75" fmla="*/ 1 h 26"/>
                  <a:gd name="T76" fmla="*/ 0 w 52"/>
                  <a:gd name="T77" fmla="*/ 1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" h="26">
                    <a:moveTo>
                      <a:pt x="11" y="26"/>
                    </a:move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3"/>
                    </a:lnTo>
                    <a:lnTo>
                      <a:pt x="50" y="4"/>
                    </a:lnTo>
                    <a:lnTo>
                      <a:pt x="51" y="5"/>
                    </a:lnTo>
                    <a:lnTo>
                      <a:pt x="51" y="7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5"/>
                    </a:lnTo>
                    <a:lnTo>
                      <a:pt x="50" y="16"/>
                    </a:lnTo>
                    <a:lnTo>
                      <a:pt x="49" y="17"/>
                    </a:lnTo>
                    <a:lnTo>
                      <a:pt x="48" y="18"/>
                    </a:lnTo>
                    <a:lnTo>
                      <a:pt x="45" y="18"/>
                    </a:lnTo>
                    <a:lnTo>
                      <a:pt x="44" y="20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749"/>
              <p:cNvSpPr>
                <a:spLocks/>
              </p:cNvSpPr>
              <p:nvPr/>
            </p:nvSpPr>
            <p:spPr bwMode="auto">
              <a:xfrm>
                <a:off x="1448" y="2852"/>
                <a:ext cx="10" cy="5"/>
              </a:xfrm>
              <a:custGeom>
                <a:avLst/>
                <a:gdLst>
                  <a:gd name="T0" fmla="*/ 0 w 51"/>
                  <a:gd name="T1" fmla="*/ 1 h 23"/>
                  <a:gd name="T2" fmla="*/ 0 w 51"/>
                  <a:gd name="T3" fmla="*/ 1 h 23"/>
                  <a:gd name="T4" fmla="*/ 0 w 51"/>
                  <a:gd name="T5" fmla="*/ 1 h 23"/>
                  <a:gd name="T6" fmla="*/ 0 w 51"/>
                  <a:gd name="T7" fmla="*/ 1 h 23"/>
                  <a:gd name="T8" fmla="*/ 0 w 51"/>
                  <a:gd name="T9" fmla="*/ 1 h 23"/>
                  <a:gd name="T10" fmla="*/ 0 w 51"/>
                  <a:gd name="T11" fmla="*/ 1 h 23"/>
                  <a:gd name="T12" fmla="*/ 0 w 51"/>
                  <a:gd name="T13" fmla="*/ 1 h 23"/>
                  <a:gd name="T14" fmla="*/ 0 w 51"/>
                  <a:gd name="T15" fmla="*/ 1 h 23"/>
                  <a:gd name="T16" fmla="*/ 0 w 51"/>
                  <a:gd name="T17" fmla="*/ 1 h 23"/>
                  <a:gd name="T18" fmla="*/ 0 w 51"/>
                  <a:gd name="T19" fmla="*/ 1 h 23"/>
                  <a:gd name="T20" fmla="*/ 0 w 51"/>
                  <a:gd name="T21" fmla="*/ 1 h 23"/>
                  <a:gd name="T22" fmla="*/ 0 w 51"/>
                  <a:gd name="T23" fmla="*/ 1 h 23"/>
                  <a:gd name="T24" fmla="*/ 0 w 51"/>
                  <a:gd name="T25" fmla="*/ 0 h 23"/>
                  <a:gd name="T26" fmla="*/ 0 w 51"/>
                  <a:gd name="T27" fmla="*/ 0 h 23"/>
                  <a:gd name="T28" fmla="*/ 0 w 51"/>
                  <a:gd name="T29" fmla="*/ 0 h 23"/>
                  <a:gd name="T30" fmla="*/ 0 w 51"/>
                  <a:gd name="T31" fmla="*/ 0 h 23"/>
                  <a:gd name="T32" fmla="*/ 0 w 51"/>
                  <a:gd name="T33" fmla="*/ 0 h 23"/>
                  <a:gd name="T34" fmla="*/ 0 w 51"/>
                  <a:gd name="T35" fmla="*/ 0 h 23"/>
                  <a:gd name="T36" fmla="*/ 0 w 51"/>
                  <a:gd name="T37" fmla="*/ 0 h 23"/>
                  <a:gd name="T38" fmla="*/ 2 w 51"/>
                  <a:gd name="T39" fmla="*/ 0 h 23"/>
                  <a:gd name="T40" fmla="*/ 2 w 51"/>
                  <a:gd name="T41" fmla="*/ 0 h 23"/>
                  <a:gd name="T42" fmla="*/ 2 w 51"/>
                  <a:gd name="T43" fmla="*/ 0 h 23"/>
                  <a:gd name="T44" fmla="*/ 2 w 51"/>
                  <a:gd name="T45" fmla="*/ 0 h 23"/>
                  <a:gd name="T46" fmla="*/ 2 w 51"/>
                  <a:gd name="T47" fmla="*/ 0 h 23"/>
                  <a:gd name="T48" fmla="*/ 2 w 51"/>
                  <a:gd name="T49" fmla="*/ 0 h 23"/>
                  <a:gd name="T50" fmla="*/ 2 w 51"/>
                  <a:gd name="T51" fmla="*/ 0 h 23"/>
                  <a:gd name="T52" fmla="*/ 2 w 51"/>
                  <a:gd name="T53" fmla="*/ 0 h 23"/>
                  <a:gd name="T54" fmla="*/ 2 w 51"/>
                  <a:gd name="T55" fmla="*/ 0 h 23"/>
                  <a:gd name="T56" fmla="*/ 2 w 51"/>
                  <a:gd name="T57" fmla="*/ 0 h 23"/>
                  <a:gd name="T58" fmla="*/ 2 w 51"/>
                  <a:gd name="T59" fmla="*/ 0 h 23"/>
                  <a:gd name="T60" fmla="*/ 2 w 51"/>
                  <a:gd name="T61" fmla="*/ 0 h 23"/>
                  <a:gd name="T62" fmla="*/ 2 w 51"/>
                  <a:gd name="T63" fmla="*/ 1 h 23"/>
                  <a:gd name="T64" fmla="*/ 2 w 51"/>
                  <a:gd name="T65" fmla="*/ 1 h 23"/>
                  <a:gd name="T66" fmla="*/ 2 w 51"/>
                  <a:gd name="T67" fmla="*/ 1 h 23"/>
                  <a:gd name="T68" fmla="*/ 2 w 51"/>
                  <a:gd name="T69" fmla="*/ 1 h 23"/>
                  <a:gd name="T70" fmla="*/ 2 w 51"/>
                  <a:gd name="T71" fmla="*/ 1 h 23"/>
                  <a:gd name="T72" fmla="*/ 2 w 51"/>
                  <a:gd name="T73" fmla="*/ 1 h 23"/>
                  <a:gd name="T74" fmla="*/ 2 w 51"/>
                  <a:gd name="T75" fmla="*/ 1 h 23"/>
                  <a:gd name="T76" fmla="*/ 0 w 51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1" h="23">
                    <a:moveTo>
                      <a:pt x="10" y="23"/>
                    </a:moveTo>
                    <a:lnTo>
                      <a:pt x="10" y="23"/>
                    </a:lnTo>
                    <a:lnTo>
                      <a:pt x="9" y="23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8" y="3"/>
                    </a:lnTo>
                    <a:lnTo>
                      <a:pt x="50" y="6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48" y="15"/>
                    </a:lnTo>
                    <a:lnTo>
                      <a:pt x="47" y="17"/>
                    </a:lnTo>
                    <a:lnTo>
                      <a:pt x="45" y="18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750"/>
              <p:cNvSpPr>
                <a:spLocks/>
              </p:cNvSpPr>
              <p:nvPr/>
            </p:nvSpPr>
            <p:spPr bwMode="auto">
              <a:xfrm>
                <a:off x="1455" y="2852"/>
                <a:ext cx="10" cy="4"/>
              </a:xfrm>
              <a:custGeom>
                <a:avLst/>
                <a:gdLst>
                  <a:gd name="T0" fmla="*/ 0 w 52"/>
                  <a:gd name="T1" fmla="*/ 1 h 21"/>
                  <a:gd name="T2" fmla="*/ 0 w 52"/>
                  <a:gd name="T3" fmla="*/ 1 h 21"/>
                  <a:gd name="T4" fmla="*/ 0 w 52"/>
                  <a:gd name="T5" fmla="*/ 1 h 21"/>
                  <a:gd name="T6" fmla="*/ 0 w 52"/>
                  <a:gd name="T7" fmla="*/ 1 h 21"/>
                  <a:gd name="T8" fmla="*/ 0 w 52"/>
                  <a:gd name="T9" fmla="*/ 1 h 21"/>
                  <a:gd name="T10" fmla="*/ 0 w 52"/>
                  <a:gd name="T11" fmla="*/ 1 h 21"/>
                  <a:gd name="T12" fmla="*/ 0 w 52"/>
                  <a:gd name="T13" fmla="*/ 1 h 21"/>
                  <a:gd name="T14" fmla="*/ 0 w 52"/>
                  <a:gd name="T15" fmla="*/ 1 h 21"/>
                  <a:gd name="T16" fmla="*/ 0 w 52"/>
                  <a:gd name="T17" fmla="*/ 0 h 21"/>
                  <a:gd name="T18" fmla="*/ 0 w 52"/>
                  <a:gd name="T19" fmla="*/ 0 h 21"/>
                  <a:gd name="T20" fmla="*/ 0 w 52"/>
                  <a:gd name="T21" fmla="*/ 0 h 21"/>
                  <a:gd name="T22" fmla="*/ 0 w 52"/>
                  <a:gd name="T23" fmla="*/ 0 h 21"/>
                  <a:gd name="T24" fmla="*/ 0 w 52"/>
                  <a:gd name="T25" fmla="*/ 0 h 21"/>
                  <a:gd name="T26" fmla="*/ 0 w 52"/>
                  <a:gd name="T27" fmla="*/ 0 h 21"/>
                  <a:gd name="T28" fmla="*/ 0 w 52"/>
                  <a:gd name="T29" fmla="*/ 0 h 21"/>
                  <a:gd name="T30" fmla="*/ 0 w 52"/>
                  <a:gd name="T31" fmla="*/ 0 h 21"/>
                  <a:gd name="T32" fmla="*/ 0 w 52"/>
                  <a:gd name="T33" fmla="*/ 0 h 21"/>
                  <a:gd name="T34" fmla="*/ 0 w 52"/>
                  <a:gd name="T35" fmla="*/ 0 h 21"/>
                  <a:gd name="T36" fmla="*/ 0 w 52"/>
                  <a:gd name="T37" fmla="*/ 0 h 21"/>
                  <a:gd name="T38" fmla="*/ 2 w 52"/>
                  <a:gd name="T39" fmla="*/ 0 h 21"/>
                  <a:gd name="T40" fmla="*/ 2 w 52"/>
                  <a:gd name="T41" fmla="*/ 0 h 21"/>
                  <a:gd name="T42" fmla="*/ 2 w 52"/>
                  <a:gd name="T43" fmla="*/ 0 h 21"/>
                  <a:gd name="T44" fmla="*/ 2 w 52"/>
                  <a:gd name="T45" fmla="*/ 0 h 21"/>
                  <a:gd name="T46" fmla="*/ 2 w 52"/>
                  <a:gd name="T47" fmla="*/ 0 h 21"/>
                  <a:gd name="T48" fmla="*/ 2 w 52"/>
                  <a:gd name="T49" fmla="*/ 0 h 21"/>
                  <a:gd name="T50" fmla="*/ 2 w 52"/>
                  <a:gd name="T51" fmla="*/ 0 h 21"/>
                  <a:gd name="T52" fmla="*/ 2 w 52"/>
                  <a:gd name="T53" fmla="*/ 0 h 21"/>
                  <a:gd name="T54" fmla="*/ 2 w 52"/>
                  <a:gd name="T55" fmla="*/ 0 h 21"/>
                  <a:gd name="T56" fmla="*/ 2 w 52"/>
                  <a:gd name="T57" fmla="*/ 0 h 21"/>
                  <a:gd name="T58" fmla="*/ 2 w 52"/>
                  <a:gd name="T59" fmla="*/ 0 h 21"/>
                  <a:gd name="T60" fmla="*/ 2 w 52"/>
                  <a:gd name="T61" fmla="*/ 0 h 21"/>
                  <a:gd name="T62" fmla="*/ 2 w 52"/>
                  <a:gd name="T63" fmla="*/ 0 h 21"/>
                  <a:gd name="T64" fmla="*/ 2 w 52"/>
                  <a:gd name="T65" fmla="*/ 1 h 21"/>
                  <a:gd name="T66" fmla="*/ 2 w 52"/>
                  <a:gd name="T67" fmla="*/ 1 h 21"/>
                  <a:gd name="T68" fmla="*/ 2 w 52"/>
                  <a:gd name="T69" fmla="*/ 1 h 21"/>
                  <a:gd name="T70" fmla="*/ 2 w 52"/>
                  <a:gd name="T71" fmla="*/ 1 h 21"/>
                  <a:gd name="T72" fmla="*/ 2 w 52"/>
                  <a:gd name="T73" fmla="*/ 1 h 21"/>
                  <a:gd name="T74" fmla="*/ 2 w 52"/>
                  <a:gd name="T75" fmla="*/ 1 h 21"/>
                  <a:gd name="T76" fmla="*/ 2 w 52"/>
                  <a:gd name="T77" fmla="*/ 1 h 21"/>
                  <a:gd name="T78" fmla="*/ 2 w 52"/>
                  <a:gd name="T79" fmla="*/ 1 h 21"/>
                  <a:gd name="T80" fmla="*/ 0 w 52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" h="21">
                    <a:moveTo>
                      <a:pt x="9" y="21"/>
                    </a:moveTo>
                    <a:lnTo>
                      <a:pt x="8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7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751"/>
              <p:cNvSpPr>
                <a:spLocks/>
              </p:cNvSpPr>
              <p:nvPr/>
            </p:nvSpPr>
            <p:spPr bwMode="auto">
              <a:xfrm>
                <a:off x="1370" y="2948"/>
                <a:ext cx="4" cy="227"/>
              </a:xfrm>
              <a:custGeom>
                <a:avLst/>
                <a:gdLst>
                  <a:gd name="T0" fmla="*/ 0 w 20"/>
                  <a:gd name="T1" fmla="*/ 0 h 1138"/>
                  <a:gd name="T2" fmla="*/ 0 w 20"/>
                  <a:gd name="T3" fmla="*/ 0 h 1138"/>
                  <a:gd name="T4" fmla="*/ 0 w 20"/>
                  <a:gd name="T5" fmla="*/ 0 h 1138"/>
                  <a:gd name="T6" fmla="*/ 0 w 20"/>
                  <a:gd name="T7" fmla="*/ 0 h 1138"/>
                  <a:gd name="T8" fmla="*/ 0 w 20"/>
                  <a:gd name="T9" fmla="*/ 0 h 1138"/>
                  <a:gd name="T10" fmla="*/ 0 w 20"/>
                  <a:gd name="T11" fmla="*/ 0 h 1138"/>
                  <a:gd name="T12" fmla="*/ 0 w 20"/>
                  <a:gd name="T13" fmla="*/ 0 h 1138"/>
                  <a:gd name="T14" fmla="*/ 0 w 20"/>
                  <a:gd name="T15" fmla="*/ 0 h 1138"/>
                  <a:gd name="T16" fmla="*/ 0 w 20"/>
                  <a:gd name="T17" fmla="*/ 0 h 1138"/>
                  <a:gd name="T18" fmla="*/ 0 w 20"/>
                  <a:gd name="T19" fmla="*/ 0 h 1138"/>
                  <a:gd name="T20" fmla="*/ 0 w 20"/>
                  <a:gd name="T21" fmla="*/ 0 h 1138"/>
                  <a:gd name="T22" fmla="*/ 0 w 20"/>
                  <a:gd name="T23" fmla="*/ 0 h 1138"/>
                  <a:gd name="T24" fmla="*/ 1 w 20"/>
                  <a:gd name="T25" fmla="*/ 0 h 1138"/>
                  <a:gd name="T26" fmla="*/ 1 w 20"/>
                  <a:gd name="T27" fmla="*/ 0 h 1138"/>
                  <a:gd name="T28" fmla="*/ 1 w 20"/>
                  <a:gd name="T29" fmla="*/ 0 h 1138"/>
                  <a:gd name="T30" fmla="*/ 1 w 20"/>
                  <a:gd name="T31" fmla="*/ 0 h 1138"/>
                  <a:gd name="T32" fmla="*/ 1 w 20"/>
                  <a:gd name="T33" fmla="*/ 0 h 1138"/>
                  <a:gd name="T34" fmla="*/ 1 w 20"/>
                  <a:gd name="T35" fmla="*/ 0 h 1138"/>
                  <a:gd name="T36" fmla="*/ 1 w 20"/>
                  <a:gd name="T37" fmla="*/ 0 h 1138"/>
                  <a:gd name="T38" fmla="*/ 1 w 20"/>
                  <a:gd name="T39" fmla="*/ 0 h 1138"/>
                  <a:gd name="T40" fmla="*/ 1 w 20"/>
                  <a:gd name="T41" fmla="*/ 0 h 1138"/>
                  <a:gd name="T42" fmla="*/ 1 w 20"/>
                  <a:gd name="T43" fmla="*/ 45 h 1138"/>
                  <a:gd name="T44" fmla="*/ 1 w 20"/>
                  <a:gd name="T45" fmla="*/ 45 h 1138"/>
                  <a:gd name="T46" fmla="*/ 1 w 20"/>
                  <a:gd name="T47" fmla="*/ 45 h 1138"/>
                  <a:gd name="T48" fmla="*/ 1 w 20"/>
                  <a:gd name="T49" fmla="*/ 45 h 1138"/>
                  <a:gd name="T50" fmla="*/ 1 w 20"/>
                  <a:gd name="T51" fmla="*/ 45 h 1138"/>
                  <a:gd name="T52" fmla="*/ 1 w 20"/>
                  <a:gd name="T53" fmla="*/ 45 h 1138"/>
                  <a:gd name="T54" fmla="*/ 1 w 20"/>
                  <a:gd name="T55" fmla="*/ 45 h 1138"/>
                  <a:gd name="T56" fmla="*/ 1 w 20"/>
                  <a:gd name="T57" fmla="*/ 45 h 1138"/>
                  <a:gd name="T58" fmla="*/ 1 w 20"/>
                  <a:gd name="T59" fmla="*/ 45 h 1138"/>
                  <a:gd name="T60" fmla="*/ 0 w 20"/>
                  <a:gd name="T61" fmla="*/ 45 h 1138"/>
                  <a:gd name="T62" fmla="*/ 0 w 20"/>
                  <a:gd name="T63" fmla="*/ 45 h 1138"/>
                  <a:gd name="T64" fmla="*/ 0 w 20"/>
                  <a:gd name="T65" fmla="*/ 45 h 1138"/>
                  <a:gd name="T66" fmla="*/ 0 w 20"/>
                  <a:gd name="T67" fmla="*/ 45 h 1138"/>
                  <a:gd name="T68" fmla="*/ 0 w 20"/>
                  <a:gd name="T69" fmla="*/ 45 h 1138"/>
                  <a:gd name="T70" fmla="*/ 0 w 20"/>
                  <a:gd name="T71" fmla="*/ 45 h 1138"/>
                  <a:gd name="T72" fmla="*/ 0 w 20"/>
                  <a:gd name="T73" fmla="*/ 45 h 1138"/>
                  <a:gd name="T74" fmla="*/ 0 w 20"/>
                  <a:gd name="T75" fmla="*/ 45 h 1138"/>
                  <a:gd name="T76" fmla="*/ 0 w 20"/>
                  <a:gd name="T77" fmla="*/ 45 h 1138"/>
                  <a:gd name="T78" fmla="*/ 0 w 20"/>
                  <a:gd name="T79" fmla="*/ 45 h 1138"/>
                  <a:gd name="T80" fmla="*/ 0 w 20"/>
                  <a:gd name="T81" fmla="*/ 45 h 1138"/>
                  <a:gd name="T82" fmla="*/ 0 w 20"/>
                  <a:gd name="T83" fmla="*/ 45 h 1138"/>
                  <a:gd name="T84" fmla="*/ 0 w 20"/>
                  <a:gd name="T85" fmla="*/ 0 h 11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1138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28"/>
                    </a:lnTo>
                    <a:lnTo>
                      <a:pt x="20" y="1129"/>
                    </a:lnTo>
                    <a:lnTo>
                      <a:pt x="19" y="1130"/>
                    </a:lnTo>
                    <a:lnTo>
                      <a:pt x="19" y="1133"/>
                    </a:lnTo>
                    <a:lnTo>
                      <a:pt x="17" y="1134"/>
                    </a:lnTo>
                    <a:lnTo>
                      <a:pt x="16" y="1135"/>
                    </a:lnTo>
                    <a:lnTo>
                      <a:pt x="15" y="1136"/>
                    </a:lnTo>
                    <a:lnTo>
                      <a:pt x="13" y="1136"/>
                    </a:lnTo>
                    <a:lnTo>
                      <a:pt x="11" y="1138"/>
                    </a:lnTo>
                    <a:lnTo>
                      <a:pt x="10" y="1138"/>
                    </a:lnTo>
                    <a:lnTo>
                      <a:pt x="9" y="1138"/>
                    </a:lnTo>
                    <a:lnTo>
                      <a:pt x="8" y="1136"/>
                    </a:lnTo>
                    <a:lnTo>
                      <a:pt x="5" y="1136"/>
                    </a:lnTo>
                    <a:lnTo>
                      <a:pt x="4" y="1135"/>
                    </a:lnTo>
                    <a:lnTo>
                      <a:pt x="3" y="1134"/>
                    </a:lnTo>
                    <a:lnTo>
                      <a:pt x="2" y="1133"/>
                    </a:lnTo>
                    <a:lnTo>
                      <a:pt x="2" y="1130"/>
                    </a:lnTo>
                    <a:lnTo>
                      <a:pt x="0" y="1129"/>
                    </a:lnTo>
                    <a:lnTo>
                      <a:pt x="0" y="112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752"/>
              <p:cNvSpPr>
                <a:spLocks/>
              </p:cNvSpPr>
              <p:nvPr/>
            </p:nvSpPr>
            <p:spPr bwMode="auto">
              <a:xfrm>
                <a:off x="1279" y="2948"/>
                <a:ext cx="4" cy="226"/>
              </a:xfrm>
              <a:custGeom>
                <a:avLst/>
                <a:gdLst>
                  <a:gd name="T0" fmla="*/ 0 w 20"/>
                  <a:gd name="T1" fmla="*/ 0 h 1133"/>
                  <a:gd name="T2" fmla="*/ 0 w 20"/>
                  <a:gd name="T3" fmla="*/ 0 h 1133"/>
                  <a:gd name="T4" fmla="*/ 0 w 20"/>
                  <a:gd name="T5" fmla="*/ 0 h 1133"/>
                  <a:gd name="T6" fmla="*/ 0 w 20"/>
                  <a:gd name="T7" fmla="*/ 0 h 1133"/>
                  <a:gd name="T8" fmla="*/ 0 w 20"/>
                  <a:gd name="T9" fmla="*/ 0 h 1133"/>
                  <a:gd name="T10" fmla="*/ 0 w 20"/>
                  <a:gd name="T11" fmla="*/ 0 h 1133"/>
                  <a:gd name="T12" fmla="*/ 0 w 20"/>
                  <a:gd name="T13" fmla="*/ 0 h 1133"/>
                  <a:gd name="T14" fmla="*/ 0 w 20"/>
                  <a:gd name="T15" fmla="*/ 0 h 1133"/>
                  <a:gd name="T16" fmla="*/ 0 w 20"/>
                  <a:gd name="T17" fmla="*/ 0 h 1133"/>
                  <a:gd name="T18" fmla="*/ 0 w 20"/>
                  <a:gd name="T19" fmla="*/ 0 h 1133"/>
                  <a:gd name="T20" fmla="*/ 0 w 20"/>
                  <a:gd name="T21" fmla="*/ 0 h 1133"/>
                  <a:gd name="T22" fmla="*/ 0 w 20"/>
                  <a:gd name="T23" fmla="*/ 0 h 1133"/>
                  <a:gd name="T24" fmla="*/ 1 w 20"/>
                  <a:gd name="T25" fmla="*/ 0 h 1133"/>
                  <a:gd name="T26" fmla="*/ 1 w 20"/>
                  <a:gd name="T27" fmla="*/ 0 h 1133"/>
                  <a:gd name="T28" fmla="*/ 1 w 20"/>
                  <a:gd name="T29" fmla="*/ 0 h 1133"/>
                  <a:gd name="T30" fmla="*/ 1 w 20"/>
                  <a:gd name="T31" fmla="*/ 0 h 1133"/>
                  <a:gd name="T32" fmla="*/ 1 w 20"/>
                  <a:gd name="T33" fmla="*/ 0 h 1133"/>
                  <a:gd name="T34" fmla="*/ 1 w 20"/>
                  <a:gd name="T35" fmla="*/ 0 h 1133"/>
                  <a:gd name="T36" fmla="*/ 1 w 20"/>
                  <a:gd name="T37" fmla="*/ 0 h 1133"/>
                  <a:gd name="T38" fmla="*/ 1 w 20"/>
                  <a:gd name="T39" fmla="*/ 0 h 1133"/>
                  <a:gd name="T40" fmla="*/ 1 w 20"/>
                  <a:gd name="T41" fmla="*/ 0 h 1133"/>
                  <a:gd name="T42" fmla="*/ 1 w 20"/>
                  <a:gd name="T43" fmla="*/ 45 h 1133"/>
                  <a:gd name="T44" fmla="*/ 1 w 20"/>
                  <a:gd name="T45" fmla="*/ 45 h 1133"/>
                  <a:gd name="T46" fmla="*/ 1 w 20"/>
                  <a:gd name="T47" fmla="*/ 45 h 1133"/>
                  <a:gd name="T48" fmla="*/ 1 w 20"/>
                  <a:gd name="T49" fmla="*/ 45 h 1133"/>
                  <a:gd name="T50" fmla="*/ 1 w 20"/>
                  <a:gd name="T51" fmla="*/ 45 h 1133"/>
                  <a:gd name="T52" fmla="*/ 1 w 20"/>
                  <a:gd name="T53" fmla="*/ 45 h 1133"/>
                  <a:gd name="T54" fmla="*/ 1 w 20"/>
                  <a:gd name="T55" fmla="*/ 45 h 1133"/>
                  <a:gd name="T56" fmla="*/ 1 w 20"/>
                  <a:gd name="T57" fmla="*/ 45 h 1133"/>
                  <a:gd name="T58" fmla="*/ 1 w 20"/>
                  <a:gd name="T59" fmla="*/ 45 h 1133"/>
                  <a:gd name="T60" fmla="*/ 0 w 20"/>
                  <a:gd name="T61" fmla="*/ 45 h 1133"/>
                  <a:gd name="T62" fmla="*/ 0 w 20"/>
                  <a:gd name="T63" fmla="*/ 45 h 1133"/>
                  <a:gd name="T64" fmla="*/ 0 w 20"/>
                  <a:gd name="T65" fmla="*/ 45 h 1133"/>
                  <a:gd name="T66" fmla="*/ 0 w 20"/>
                  <a:gd name="T67" fmla="*/ 45 h 1133"/>
                  <a:gd name="T68" fmla="*/ 0 w 20"/>
                  <a:gd name="T69" fmla="*/ 45 h 1133"/>
                  <a:gd name="T70" fmla="*/ 0 w 20"/>
                  <a:gd name="T71" fmla="*/ 45 h 1133"/>
                  <a:gd name="T72" fmla="*/ 0 w 20"/>
                  <a:gd name="T73" fmla="*/ 45 h 1133"/>
                  <a:gd name="T74" fmla="*/ 0 w 20"/>
                  <a:gd name="T75" fmla="*/ 45 h 1133"/>
                  <a:gd name="T76" fmla="*/ 0 w 20"/>
                  <a:gd name="T77" fmla="*/ 45 h 1133"/>
                  <a:gd name="T78" fmla="*/ 0 w 20"/>
                  <a:gd name="T79" fmla="*/ 45 h 1133"/>
                  <a:gd name="T80" fmla="*/ 0 w 20"/>
                  <a:gd name="T81" fmla="*/ 45 h 1133"/>
                  <a:gd name="T82" fmla="*/ 0 w 20"/>
                  <a:gd name="T83" fmla="*/ 45 h 1133"/>
                  <a:gd name="T84" fmla="*/ 0 w 20"/>
                  <a:gd name="T85" fmla="*/ 0 h 11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1133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23"/>
                    </a:lnTo>
                    <a:lnTo>
                      <a:pt x="20" y="1124"/>
                    </a:lnTo>
                    <a:lnTo>
                      <a:pt x="19" y="1126"/>
                    </a:lnTo>
                    <a:lnTo>
                      <a:pt x="19" y="1128"/>
                    </a:lnTo>
                    <a:lnTo>
                      <a:pt x="17" y="1129"/>
                    </a:lnTo>
                    <a:lnTo>
                      <a:pt x="16" y="1130"/>
                    </a:lnTo>
                    <a:lnTo>
                      <a:pt x="15" y="1132"/>
                    </a:lnTo>
                    <a:lnTo>
                      <a:pt x="13" y="1132"/>
                    </a:lnTo>
                    <a:lnTo>
                      <a:pt x="11" y="1133"/>
                    </a:lnTo>
                    <a:lnTo>
                      <a:pt x="10" y="1133"/>
                    </a:lnTo>
                    <a:lnTo>
                      <a:pt x="9" y="1133"/>
                    </a:lnTo>
                    <a:lnTo>
                      <a:pt x="8" y="1132"/>
                    </a:lnTo>
                    <a:lnTo>
                      <a:pt x="5" y="1132"/>
                    </a:lnTo>
                    <a:lnTo>
                      <a:pt x="4" y="1130"/>
                    </a:lnTo>
                    <a:lnTo>
                      <a:pt x="3" y="1129"/>
                    </a:lnTo>
                    <a:lnTo>
                      <a:pt x="2" y="1128"/>
                    </a:lnTo>
                    <a:lnTo>
                      <a:pt x="2" y="1126"/>
                    </a:lnTo>
                    <a:lnTo>
                      <a:pt x="0" y="1124"/>
                    </a:lnTo>
                    <a:lnTo>
                      <a:pt x="0" y="112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753"/>
              <p:cNvSpPr>
                <a:spLocks/>
              </p:cNvSpPr>
              <p:nvPr/>
            </p:nvSpPr>
            <p:spPr bwMode="auto">
              <a:xfrm>
                <a:off x="1467" y="2760"/>
                <a:ext cx="2407" cy="295"/>
              </a:xfrm>
              <a:custGeom>
                <a:avLst/>
                <a:gdLst>
                  <a:gd name="T0" fmla="*/ 0 w 12037"/>
                  <a:gd name="T1" fmla="*/ 1 h 1477"/>
                  <a:gd name="T2" fmla="*/ 0 w 12037"/>
                  <a:gd name="T3" fmla="*/ 1 h 1477"/>
                  <a:gd name="T4" fmla="*/ 0 w 12037"/>
                  <a:gd name="T5" fmla="*/ 1 h 1477"/>
                  <a:gd name="T6" fmla="*/ 0 w 12037"/>
                  <a:gd name="T7" fmla="*/ 1 h 1477"/>
                  <a:gd name="T8" fmla="*/ 0 w 12037"/>
                  <a:gd name="T9" fmla="*/ 1 h 1477"/>
                  <a:gd name="T10" fmla="*/ 0 w 12037"/>
                  <a:gd name="T11" fmla="*/ 1 h 1477"/>
                  <a:gd name="T12" fmla="*/ 0 w 12037"/>
                  <a:gd name="T13" fmla="*/ 1 h 1477"/>
                  <a:gd name="T14" fmla="*/ 0 w 12037"/>
                  <a:gd name="T15" fmla="*/ 1 h 1477"/>
                  <a:gd name="T16" fmla="*/ 0 w 12037"/>
                  <a:gd name="T17" fmla="*/ 0 h 1477"/>
                  <a:gd name="T18" fmla="*/ 0 w 12037"/>
                  <a:gd name="T19" fmla="*/ 0 h 1477"/>
                  <a:gd name="T20" fmla="*/ 0 w 12037"/>
                  <a:gd name="T21" fmla="*/ 0 h 1477"/>
                  <a:gd name="T22" fmla="*/ 0 w 12037"/>
                  <a:gd name="T23" fmla="*/ 0 h 1477"/>
                  <a:gd name="T24" fmla="*/ 0 w 12037"/>
                  <a:gd name="T25" fmla="*/ 0 h 1477"/>
                  <a:gd name="T26" fmla="*/ 0 w 12037"/>
                  <a:gd name="T27" fmla="*/ 0 h 1477"/>
                  <a:gd name="T28" fmla="*/ 0 w 12037"/>
                  <a:gd name="T29" fmla="*/ 0 h 1477"/>
                  <a:gd name="T30" fmla="*/ 0 w 12037"/>
                  <a:gd name="T31" fmla="*/ 0 h 1477"/>
                  <a:gd name="T32" fmla="*/ 0 w 12037"/>
                  <a:gd name="T33" fmla="*/ 0 h 1477"/>
                  <a:gd name="T34" fmla="*/ 0 w 12037"/>
                  <a:gd name="T35" fmla="*/ 0 h 1477"/>
                  <a:gd name="T36" fmla="*/ 0 w 12037"/>
                  <a:gd name="T37" fmla="*/ 0 h 1477"/>
                  <a:gd name="T38" fmla="*/ 0 w 12037"/>
                  <a:gd name="T39" fmla="*/ 0 h 1477"/>
                  <a:gd name="T40" fmla="*/ 0 w 12037"/>
                  <a:gd name="T41" fmla="*/ 0 h 1477"/>
                  <a:gd name="T42" fmla="*/ 481 w 12037"/>
                  <a:gd name="T43" fmla="*/ 58 h 1477"/>
                  <a:gd name="T44" fmla="*/ 481 w 12037"/>
                  <a:gd name="T45" fmla="*/ 58 h 1477"/>
                  <a:gd name="T46" fmla="*/ 481 w 12037"/>
                  <a:gd name="T47" fmla="*/ 58 h 1477"/>
                  <a:gd name="T48" fmla="*/ 481 w 12037"/>
                  <a:gd name="T49" fmla="*/ 58 h 1477"/>
                  <a:gd name="T50" fmla="*/ 481 w 12037"/>
                  <a:gd name="T51" fmla="*/ 58 h 1477"/>
                  <a:gd name="T52" fmla="*/ 481 w 12037"/>
                  <a:gd name="T53" fmla="*/ 58 h 1477"/>
                  <a:gd name="T54" fmla="*/ 481 w 12037"/>
                  <a:gd name="T55" fmla="*/ 58 h 1477"/>
                  <a:gd name="T56" fmla="*/ 481 w 12037"/>
                  <a:gd name="T57" fmla="*/ 58 h 1477"/>
                  <a:gd name="T58" fmla="*/ 481 w 12037"/>
                  <a:gd name="T59" fmla="*/ 59 h 1477"/>
                  <a:gd name="T60" fmla="*/ 481 w 12037"/>
                  <a:gd name="T61" fmla="*/ 59 h 1477"/>
                  <a:gd name="T62" fmla="*/ 481 w 12037"/>
                  <a:gd name="T63" fmla="*/ 59 h 1477"/>
                  <a:gd name="T64" fmla="*/ 481 w 12037"/>
                  <a:gd name="T65" fmla="*/ 59 h 1477"/>
                  <a:gd name="T66" fmla="*/ 481 w 12037"/>
                  <a:gd name="T67" fmla="*/ 59 h 1477"/>
                  <a:gd name="T68" fmla="*/ 481 w 12037"/>
                  <a:gd name="T69" fmla="*/ 59 h 1477"/>
                  <a:gd name="T70" fmla="*/ 481 w 12037"/>
                  <a:gd name="T71" fmla="*/ 59 h 1477"/>
                  <a:gd name="T72" fmla="*/ 481 w 12037"/>
                  <a:gd name="T73" fmla="*/ 59 h 1477"/>
                  <a:gd name="T74" fmla="*/ 481 w 12037"/>
                  <a:gd name="T75" fmla="*/ 59 h 1477"/>
                  <a:gd name="T76" fmla="*/ 481 w 12037"/>
                  <a:gd name="T77" fmla="*/ 59 h 1477"/>
                  <a:gd name="T78" fmla="*/ 481 w 12037"/>
                  <a:gd name="T79" fmla="*/ 59 h 1477"/>
                  <a:gd name="T80" fmla="*/ 481 w 12037"/>
                  <a:gd name="T81" fmla="*/ 59 h 1477"/>
                  <a:gd name="T82" fmla="*/ 481 w 12037"/>
                  <a:gd name="T83" fmla="*/ 59 h 1477"/>
                  <a:gd name="T84" fmla="*/ 0 w 12037"/>
                  <a:gd name="T85" fmla="*/ 1 h 14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037" h="1477">
                    <a:moveTo>
                      <a:pt x="9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028" y="1458"/>
                    </a:lnTo>
                    <a:lnTo>
                      <a:pt x="12030" y="1458"/>
                    </a:lnTo>
                    <a:lnTo>
                      <a:pt x="12031" y="1459"/>
                    </a:lnTo>
                    <a:lnTo>
                      <a:pt x="12033" y="1460"/>
                    </a:lnTo>
                    <a:lnTo>
                      <a:pt x="12034" y="1461"/>
                    </a:lnTo>
                    <a:lnTo>
                      <a:pt x="12036" y="1462"/>
                    </a:lnTo>
                    <a:lnTo>
                      <a:pt x="12036" y="1464"/>
                    </a:lnTo>
                    <a:lnTo>
                      <a:pt x="12037" y="1466"/>
                    </a:lnTo>
                    <a:lnTo>
                      <a:pt x="12037" y="1467"/>
                    </a:lnTo>
                    <a:lnTo>
                      <a:pt x="12037" y="1468"/>
                    </a:lnTo>
                    <a:lnTo>
                      <a:pt x="12037" y="1470"/>
                    </a:lnTo>
                    <a:lnTo>
                      <a:pt x="12036" y="1471"/>
                    </a:lnTo>
                    <a:lnTo>
                      <a:pt x="12034" y="1473"/>
                    </a:lnTo>
                    <a:lnTo>
                      <a:pt x="12033" y="1474"/>
                    </a:lnTo>
                    <a:lnTo>
                      <a:pt x="12032" y="1476"/>
                    </a:lnTo>
                    <a:lnTo>
                      <a:pt x="12031" y="1476"/>
                    </a:lnTo>
                    <a:lnTo>
                      <a:pt x="12028" y="1477"/>
                    </a:lnTo>
                    <a:lnTo>
                      <a:pt x="12027" y="1477"/>
                    </a:lnTo>
                    <a:lnTo>
                      <a:pt x="12026" y="1477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Freeform 754"/>
              <p:cNvSpPr>
                <a:spLocks/>
              </p:cNvSpPr>
              <p:nvPr/>
            </p:nvSpPr>
            <p:spPr bwMode="auto">
              <a:xfrm>
                <a:off x="1456" y="2851"/>
                <a:ext cx="2454" cy="301"/>
              </a:xfrm>
              <a:custGeom>
                <a:avLst/>
                <a:gdLst>
                  <a:gd name="T0" fmla="*/ 0 w 12272"/>
                  <a:gd name="T1" fmla="*/ 1 h 1506"/>
                  <a:gd name="T2" fmla="*/ 0 w 12272"/>
                  <a:gd name="T3" fmla="*/ 1 h 1506"/>
                  <a:gd name="T4" fmla="*/ 0 w 12272"/>
                  <a:gd name="T5" fmla="*/ 1 h 1506"/>
                  <a:gd name="T6" fmla="*/ 0 w 12272"/>
                  <a:gd name="T7" fmla="*/ 1 h 1506"/>
                  <a:gd name="T8" fmla="*/ 0 w 12272"/>
                  <a:gd name="T9" fmla="*/ 1 h 1506"/>
                  <a:gd name="T10" fmla="*/ 0 w 12272"/>
                  <a:gd name="T11" fmla="*/ 1 h 1506"/>
                  <a:gd name="T12" fmla="*/ 0 w 12272"/>
                  <a:gd name="T13" fmla="*/ 1 h 1506"/>
                  <a:gd name="T14" fmla="*/ 0 w 12272"/>
                  <a:gd name="T15" fmla="*/ 1 h 1506"/>
                  <a:gd name="T16" fmla="*/ 0 w 12272"/>
                  <a:gd name="T17" fmla="*/ 0 h 1506"/>
                  <a:gd name="T18" fmla="*/ 0 w 12272"/>
                  <a:gd name="T19" fmla="*/ 0 h 1506"/>
                  <a:gd name="T20" fmla="*/ 0 w 12272"/>
                  <a:gd name="T21" fmla="*/ 0 h 1506"/>
                  <a:gd name="T22" fmla="*/ 0 w 12272"/>
                  <a:gd name="T23" fmla="*/ 0 h 1506"/>
                  <a:gd name="T24" fmla="*/ 0 w 12272"/>
                  <a:gd name="T25" fmla="*/ 0 h 1506"/>
                  <a:gd name="T26" fmla="*/ 0 w 12272"/>
                  <a:gd name="T27" fmla="*/ 0 h 1506"/>
                  <a:gd name="T28" fmla="*/ 0 w 12272"/>
                  <a:gd name="T29" fmla="*/ 0 h 1506"/>
                  <a:gd name="T30" fmla="*/ 0 w 12272"/>
                  <a:gd name="T31" fmla="*/ 0 h 1506"/>
                  <a:gd name="T32" fmla="*/ 0 w 12272"/>
                  <a:gd name="T33" fmla="*/ 0 h 1506"/>
                  <a:gd name="T34" fmla="*/ 0 w 12272"/>
                  <a:gd name="T35" fmla="*/ 0 h 1506"/>
                  <a:gd name="T36" fmla="*/ 0 w 12272"/>
                  <a:gd name="T37" fmla="*/ 0 h 1506"/>
                  <a:gd name="T38" fmla="*/ 0 w 12272"/>
                  <a:gd name="T39" fmla="*/ 0 h 1506"/>
                  <a:gd name="T40" fmla="*/ 0 w 12272"/>
                  <a:gd name="T41" fmla="*/ 0 h 1506"/>
                  <a:gd name="T42" fmla="*/ 490 w 12272"/>
                  <a:gd name="T43" fmla="*/ 59 h 1506"/>
                  <a:gd name="T44" fmla="*/ 490 w 12272"/>
                  <a:gd name="T45" fmla="*/ 59 h 1506"/>
                  <a:gd name="T46" fmla="*/ 491 w 12272"/>
                  <a:gd name="T47" fmla="*/ 59 h 1506"/>
                  <a:gd name="T48" fmla="*/ 491 w 12272"/>
                  <a:gd name="T49" fmla="*/ 59 h 1506"/>
                  <a:gd name="T50" fmla="*/ 491 w 12272"/>
                  <a:gd name="T51" fmla="*/ 60 h 1506"/>
                  <a:gd name="T52" fmla="*/ 491 w 12272"/>
                  <a:gd name="T53" fmla="*/ 60 h 1506"/>
                  <a:gd name="T54" fmla="*/ 491 w 12272"/>
                  <a:gd name="T55" fmla="*/ 60 h 1506"/>
                  <a:gd name="T56" fmla="*/ 491 w 12272"/>
                  <a:gd name="T57" fmla="*/ 60 h 1506"/>
                  <a:gd name="T58" fmla="*/ 491 w 12272"/>
                  <a:gd name="T59" fmla="*/ 60 h 1506"/>
                  <a:gd name="T60" fmla="*/ 491 w 12272"/>
                  <a:gd name="T61" fmla="*/ 60 h 1506"/>
                  <a:gd name="T62" fmla="*/ 491 w 12272"/>
                  <a:gd name="T63" fmla="*/ 60 h 1506"/>
                  <a:gd name="T64" fmla="*/ 491 w 12272"/>
                  <a:gd name="T65" fmla="*/ 60 h 1506"/>
                  <a:gd name="T66" fmla="*/ 491 w 12272"/>
                  <a:gd name="T67" fmla="*/ 60 h 1506"/>
                  <a:gd name="T68" fmla="*/ 491 w 12272"/>
                  <a:gd name="T69" fmla="*/ 60 h 1506"/>
                  <a:gd name="T70" fmla="*/ 491 w 12272"/>
                  <a:gd name="T71" fmla="*/ 60 h 1506"/>
                  <a:gd name="T72" fmla="*/ 491 w 12272"/>
                  <a:gd name="T73" fmla="*/ 60 h 1506"/>
                  <a:gd name="T74" fmla="*/ 491 w 12272"/>
                  <a:gd name="T75" fmla="*/ 60 h 1506"/>
                  <a:gd name="T76" fmla="*/ 490 w 12272"/>
                  <a:gd name="T77" fmla="*/ 60 h 1506"/>
                  <a:gd name="T78" fmla="*/ 490 w 12272"/>
                  <a:gd name="T79" fmla="*/ 60 h 1506"/>
                  <a:gd name="T80" fmla="*/ 490 w 12272"/>
                  <a:gd name="T81" fmla="*/ 60 h 1506"/>
                  <a:gd name="T82" fmla="*/ 490 w 12272"/>
                  <a:gd name="T83" fmla="*/ 60 h 1506"/>
                  <a:gd name="T84" fmla="*/ 0 w 12272"/>
                  <a:gd name="T85" fmla="*/ 1 h 15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72" h="1506">
                    <a:moveTo>
                      <a:pt x="8" y="19"/>
                    </a:moveTo>
                    <a:lnTo>
                      <a:pt x="8" y="19"/>
                    </a:lnTo>
                    <a:lnTo>
                      <a:pt x="7" y="19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264" y="1486"/>
                    </a:lnTo>
                    <a:lnTo>
                      <a:pt x="12265" y="1486"/>
                    </a:lnTo>
                    <a:lnTo>
                      <a:pt x="12266" y="1487"/>
                    </a:lnTo>
                    <a:lnTo>
                      <a:pt x="12269" y="1489"/>
                    </a:lnTo>
                    <a:lnTo>
                      <a:pt x="12270" y="1490"/>
                    </a:lnTo>
                    <a:lnTo>
                      <a:pt x="12271" y="1491"/>
                    </a:lnTo>
                    <a:lnTo>
                      <a:pt x="12271" y="1492"/>
                    </a:lnTo>
                    <a:lnTo>
                      <a:pt x="12272" y="1495"/>
                    </a:lnTo>
                    <a:lnTo>
                      <a:pt x="12272" y="1496"/>
                    </a:lnTo>
                    <a:lnTo>
                      <a:pt x="12272" y="1497"/>
                    </a:lnTo>
                    <a:lnTo>
                      <a:pt x="12272" y="1498"/>
                    </a:lnTo>
                    <a:lnTo>
                      <a:pt x="12271" y="1500"/>
                    </a:lnTo>
                    <a:lnTo>
                      <a:pt x="12270" y="1502"/>
                    </a:lnTo>
                    <a:lnTo>
                      <a:pt x="12269" y="1503"/>
                    </a:lnTo>
                    <a:lnTo>
                      <a:pt x="12267" y="1504"/>
                    </a:lnTo>
                    <a:lnTo>
                      <a:pt x="12266" y="1504"/>
                    </a:lnTo>
                    <a:lnTo>
                      <a:pt x="12264" y="1506"/>
                    </a:lnTo>
                    <a:lnTo>
                      <a:pt x="12262" y="1506"/>
                    </a:lnTo>
                    <a:lnTo>
                      <a:pt x="12261" y="1506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Freeform 755"/>
              <p:cNvSpPr>
                <a:spLocks/>
              </p:cNvSpPr>
              <p:nvPr/>
            </p:nvSpPr>
            <p:spPr bwMode="auto">
              <a:xfrm>
                <a:off x="4796" y="2225"/>
                <a:ext cx="162" cy="521"/>
              </a:xfrm>
              <a:custGeom>
                <a:avLst/>
                <a:gdLst>
                  <a:gd name="T0" fmla="*/ 0 w 811"/>
                  <a:gd name="T1" fmla="*/ 0 h 2605"/>
                  <a:gd name="T2" fmla="*/ 0 w 811"/>
                  <a:gd name="T3" fmla="*/ 20 h 2605"/>
                  <a:gd name="T4" fmla="*/ 6 w 811"/>
                  <a:gd name="T5" fmla="*/ 21 h 2605"/>
                  <a:gd name="T6" fmla="*/ 9 w 811"/>
                  <a:gd name="T7" fmla="*/ 24 h 2605"/>
                  <a:gd name="T8" fmla="*/ 12 w 811"/>
                  <a:gd name="T9" fmla="*/ 31 h 2605"/>
                  <a:gd name="T10" fmla="*/ 12 w 811"/>
                  <a:gd name="T11" fmla="*/ 34 h 2605"/>
                  <a:gd name="T12" fmla="*/ 12 w 811"/>
                  <a:gd name="T13" fmla="*/ 104 h 2605"/>
                  <a:gd name="T14" fmla="*/ 32 w 811"/>
                  <a:gd name="T15" fmla="*/ 104 h 2605"/>
                  <a:gd name="T16" fmla="*/ 32 w 811"/>
                  <a:gd name="T17" fmla="*/ 32 h 2605"/>
                  <a:gd name="T18" fmla="*/ 31 w 811"/>
                  <a:gd name="T19" fmla="*/ 24 h 2605"/>
                  <a:gd name="T20" fmla="*/ 29 w 811"/>
                  <a:gd name="T21" fmla="*/ 17 h 2605"/>
                  <a:gd name="T22" fmla="*/ 25 w 811"/>
                  <a:gd name="T23" fmla="*/ 11 h 2605"/>
                  <a:gd name="T24" fmla="*/ 20 w 811"/>
                  <a:gd name="T25" fmla="*/ 7 h 2605"/>
                  <a:gd name="T26" fmla="*/ 17 w 811"/>
                  <a:gd name="T27" fmla="*/ 4 h 2605"/>
                  <a:gd name="T28" fmla="*/ 10 w 811"/>
                  <a:gd name="T29" fmla="*/ 1 h 2605"/>
                  <a:gd name="T30" fmla="*/ 5 w 811"/>
                  <a:gd name="T31" fmla="*/ 0 h 2605"/>
                  <a:gd name="T32" fmla="*/ 0 w 811"/>
                  <a:gd name="T33" fmla="*/ 0 h 26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1" h="2605">
                    <a:moveTo>
                      <a:pt x="0" y="0"/>
                    </a:moveTo>
                    <a:lnTo>
                      <a:pt x="0" y="499"/>
                    </a:lnTo>
                    <a:lnTo>
                      <a:pt x="145" y="528"/>
                    </a:lnTo>
                    <a:lnTo>
                      <a:pt x="226" y="603"/>
                    </a:lnTo>
                    <a:lnTo>
                      <a:pt x="299" y="770"/>
                    </a:lnTo>
                    <a:lnTo>
                      <a:pt x="299" y="857"/>
                    </a:lnTo>
                    <a:lnTo>
                      <a:pt x="293" y="2605"/>
                    </a:lnTo>
                    <a:lnTo>
                      <a:pt x="804" y="2600"/>
                    </a:lnTo>
                    <a:lnTo>
                      <a:pt x="811" y="790"/>
                    </a:lnTo>
                    <a:lnTo>
                      <a:pt x="785" y="594"/>
                    </a:lnTo>
                    <a:lnTo>
                      <a:pt x="721" y="428"/>
                    </a:lnTo>
                    <a:lnTo>
                      <a:pt x="623" y="274"/>
                    </a:lnTo>
                    <a:lnTo>
                      <a:pt x="512" y="182"/>
                    </a:lnTo>
                    <a:lnTo>
                      <a:pt x="414" y="100"/>
                    </a:lnTo>
                    <a:lnTo>
                      <a:pt x="239" y="29"/>
                    </a:lnTo>
                    <a:lnTo>
                      <a:pt x="13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Freeform 756"/>
              <p:cNvSpPr>
                <a:spLocks/>
              </p:cNvSpPr>
              <p:nvPr/>
            </p:nvSpPr>
            <p:spPr bwMode="auto">
              <a:xfrm>
                <a:off x="4505" y="2198"/>
                <a:ext cx="268" cy="340"/>
              </a:xfrm>
              <a:custGeom>
                <a:avLst/>
                <a:gdLst>
                  <a:gd name="T0" fmla="*/ 6 w 1339"/>
                  <a:gd name="T1" fmla="*/ 0 h 1700"/>
                  <a:gd name="T2" fmla="*/ 0 w 1339"/>
                  <a:gd name="T3" fmla="*/ 6 h 1700"/>
                  <a:gd name="T4" fmla="*/ 0 w 1339"/>
                  <a:gd name="T5" fmla="*/ 6 h 1700"/>
                  <a:gd name="T6" fmla="*/ 0 w 1339"/>
                  <a:gd name="T7" fmla="*/ 31 h 1700"/>
                  <a:gd name="T8" fmla="*/ 21 w 1339"/>
                  <a:gd name="T9" fmla="*/ 68 h 1700"/>
                  <a:gd name="T10" fmla="*/ 32 w 1339"/>
                  <a:gd name="T11" fmla="*/ 68 h 1700"/>
                  <a:gd name="T12" fmla="*/ 54 w 1339"/>
                  <a:gd name="T13" fmla="*/ 31 h 1700"/>
                  <a:gd name="T14" fmla="*/ 54 w 1339"/>
                  <a:gd name="T15" fmla="*/ 6 h 1700"/>
                  <a:gd name="T16" fmla="*/ 48 w 1339"/>
                  <a:gd name="T17" fmla="*/ 0 h 1700"/>
                  <a:gd name="T18" fmla="*/ 6 w 1339"/>
                  <a:gd name="T19" fmla="*/ 0 h 17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9" h="1700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513" y="1700"/>
                    </a:lnTo>
                    <a:lnTo>
                      <a:pt x="811" y="1700"/>
                    </a:lnTo>
                    <a:lnTo>
                      <a:pt x="1339" y="779"/>
                    </a:lnTo>
                    <a:lnTo>
                      <a:pt x="1337" y="145"/>
                    </a:lnTo>
                    <a:lnTo>
                      <a:pt x="1198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4" name="Freeform 757"/>
              <p:cNvSpPr>
                <a:spLocks/>
              </p:cNvSpPr>
              <p:nvPr/>
            </p:nvSpPr>
            <p:spPr bwMode="auto">
              <a:xfrm>
                <a:off x="4505" y="2198"/>
                <a:ext cx="245" cy="340"/>
              </a:xfrm>
              <a:custGeom>
                <a:avLst/>
                <a:gdLst>
                  <a:gd name="T0" fmla="*/ 6 w 1226"/>
                  <a:gd name="T1" fmla="*/ 0 h 1700"/>
                  <a:gd name="T2" fmla="*/ 0 w 1226"/>
                  <a:gd name="T3" fmla="*/ 6 h 1700"/>
                  <a:gd name="T4" fmla="*/ 0 w 1226"/>
                  <a:gd name="T5" fmla="*/ 6 h 1700"/>
                  <a:gd name="T6" fmla="*/ 0 w 1226"/>
                  <a:gd name="T7" fmla="*/ 31 h 1700"/>
                  <a:gd name="T8" fmla="*/ 21 w 1226"/>
                  <a:gd name="T9" fmla="*/ 68 h 1700"/>
                  <a:gd name="T10" fmla="*/ 32 w 1226"/>
                  <a:gd name="T11" fmla="*/ 68 h 1700"/>
                  <a:gd name="T12" fmla="*/ 49 w 1226"/>
                  <a:gd name="T13" fmla="*/ 39 h 1700"/>
                  <a:gd name="T14" fmla="*/ 49 w 1226"/>
                  <a:gd name="T15" fmla="*/ 1 h 1700"/>
                  <a:gd name="T16" fmla="*/ 48 w 1226"/>
                  <a:gd name="T17" fmla="*/ 0 h 1700"/>
                  <a:gd name="T18" fmla="*/ 6 w 1226"/>
                  <a:gd name="T19" fmla="*/ 0 h 17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6" h="1700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513" y="1700"/>
                    </a:lnTo>
                    <a:lnTo>
                      <a:pt x="811" y="1700"/>
                    </a:lnTo>
                    <a:lnTo>
                      <a:pt x="1226" y="976"/>
                    </a:lnTo>
                    <a:lnTo>
                      <a:pt x="1225" y="27"/>
                    </a:lnTo>
                    <a:lnTo>
                      <a:pt x="1198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" name="Freeform 758"/>
              <p:cNvSpPr>
                <a:spLocks/>
              </p:cNvSpPr>
              <p:nvPr/>
            </p:nvSpPr>
            <p:spPr bwMode="auto">
              <a:xfrm>
                <a:off x="4505" y="2198"/>
                <a:ext cx="223" cy="340"/>
              </a:xfrm>
              <a:custGeom>
                <a:avLst/>
                <a:gdLst>
                  <a:gd name="T0" fmla="*/ 6 w 1114"/>
                  <a:gd name="T1" fmla="*/ 0 h 1700"/>
                  <a:gd name="T2" fmla="*/ 0 w 1114"/>
                  <a:gd name="T3" fmla="*/ 6 h 1700"/>
                  <a:gd name="T4" fmla="*/ 0 w 1114"/>
                  <a:gd name="T5" fmla="*/ 6 h 1700"/>
                  <a:gd name="T6" fmla="*/ 0 w 1114"/>
                  <a:gd name="T7" fmla="*/ 31 h 1700"/>
                  <a:gd name="T8" fmla="*/ 21 w 1114"/>
                  <a:gd name="T9" fmla="*/ 68 h 1700"/>
                  <a:gd name="T10" fmla="*/ 32 w 1114"/>
                  <a:gd name="T11" fmla="*/ 68 h 1700"/>
                  <a:gd name="T12" fmla="*/ 45 w 1114"/>
                  <a:gd name="T13" fmla="*/ 47 h 1700"/>
                  <a:gd name="T14" fmla="*/ 45 w 1114"/>
                  <a:gd name="T15" fmla="*/ 0 h 1700"/>
                  <a:gd name="T16" fmla="*/ 6 w 1114"/>
                  <a:gd name="T17" fmla="*/ 0 h 1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4" h="1700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513" y="1700"/>
                    </a:lnTo>
                    <a:lnTo>
                      <a:pt x="811" y="1700"/>
                    </a:lnTo>
                    <a:lnTo>
                      <a:pt x="1114" y="1172"/>
                    </a:lnTo>
                    <a:lnTo>
                      <a:pt x="1114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" name="Freeform 759"/>
              <p:cNvSpPr>
                <a:spLocks/>
              </p:cNvSpPr>
              <p:nvPr/>
            </p:nvSpPr>
            <p:spPr bwMode="auto">
              <a:xfrm>
                <a:off x="4505" y="2198"/>
                <a:ext cx="200" cy="340"/>
              </a:xfrm>
              <a:custGeom>
                <a:avLst/>
                <a:gdLst>
                  <a:gd name="T0" fmla="*/ 6 w 1002"/>
                  <a:gd name="T1" fmla="*/ 0 h 1700"/>
                  <a:gd name="T2" fmla="*/ 0 w 1002"/>
                  <a:gd name="T3" fmla="*/ 6 h 1700"/>
                  <a:gd name="T4" fmla="*/ 0 w 1002"/>
                  <a:gd name="T5" fmla="*/ 6 h 1700"/>
                  <a:gd name="T6" fmla="*/ 0 w 1002"/>
                  <a:gd name="T7" fmla="*/ 31 h 1700"/>
                  <a:gd name="T8" fmla="*/ 20 w 1002"/>
                  <a:gd name="T9" fmla="*/ 68 h 1700"/>
                  <a:gd name="T10" fmla="*/ 32 w 1002"/>
                  <a:gd name="T11" fmla="*/ 68 h 1700"/>
                  <a:gd name="T12" fmla="*/ 40 w 1002"/>
                  <a:gd name="T13" fmla="*/ 55 h 1700"/>
                  <a:gd name="T14" fmla="*/ 40 w 1002"/>
                  <a:gd name="T15" fmla="*/ 0 h 1700"/>
                  <a:gd name="T16" fmla="*/ 6 w 1002"/>
                  <a:gd name="T17" fmla="*/ 0 h 1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2" h="1700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513" y="1700"/>
                    </a:lnTo>
                    <a:lnTo>
                      <a:pt x="811" y="1700"/>
                    </a:lnTo>
                    <a:lnTo>
                      <a:pt x="1002" y="1367"/>
                    </a:lnTo>
                    <a:lnTo>
                      <a:pt x="100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7" name="Freeform 760"/>
              <p:cNvSpPr>
                <a:spLocks/>
              </p:cNvSpPr>
              <p:nvPr/>
            </p:nvSpPr>
            <p:spPr bwMode="auto">
              <a:xfrm>
                <a:off x="4505" y="2198"/>
                <a:ext cx="178" cy="340"/>
              </a:xfrm>
              <a:custGeom>
                <a:avLst/>
                <a:gdLst>
                  <a:gd name="T0" fmla="*/ 6 w 891"/>
                  <a:gd name="T1" fmla="*/ 0 h 1700"/>
                  <a:gd name="T2" fmla="*/ 0 w 891"/>
                  <a:gd name="T3" fmla="*/ 6 h 1700"/>
                  <a:gd name="T4" fmla="*/ 0 w 891"/>
                  <a:gd name="T5" fmla="*/ 6 h 1700"/>
                  <a:gd name="T6" fmla="*/ 0 w 891"/>
                  <a:gd name="T7" fmla="*/ 31 h 1700"/>
                  <a:gd name="T8" fmla="*/ 20 w 891"/>
                  <a:gd name="T9" fmla="*/ 68 h 1700"/>
                  <a:gd name="T10" fmla="*/ 32 w 891"/>
                  <a:gd name="T11" fmla="*/ 68 h 1700"/>
                  <a:gd name="T12" fmla="*/ 36 w 891"/>
                  <a:gd name="T13" fmla="*/ 62 h 1700"/>
                  <a:gd name="T14" fmla="*/ 36 w 891"/>
                  <a:gd name="T15" fmla="*/ 0 h 1700"/>
                  <a:gd name="T16" fmla="*/ 6 w 891"/>
                  <a:gd name="T17" fmla="*/ 0 h 1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1" h="1700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513" y="1700"/>
                    </a:lnTo>
                    <a:lnTo>
                      <a:pt x="811" y="1700"/>
                    </a:lnTo>
                    <a:lnTo>
                      <a:pt x="891" y="1561"/>
                    </a:lnTo>
                    <a:lnTo>
                      <a:pt x="891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Freeform 761"/>
              <p:cNvSpPr>
                <a:spLocks/>
              </p:cNvSpPr>
              <p:nvPr/>
            </p:nvSpPr>
            <p:spPr bwMode="auto">
              <a:xfrm>
                <a:off x="4505" y="2198"/>
                <a:ext cx="156" cy="340"/>
              </a:xfrm>
              <a:custGeom>
                <a:avLst/>
                <a:gdLst>
                  <a:gd name="T0" fmla="*/ 6 w 780"/>
                  <a:gd name="T1" fmla="*/ 0 h 1700"/>
                  <a:gd name="T2" fmla="*/ 0 w 780"/>
                  <a:gd name="T3" fmla="*/ 6 h 1700"/>
                  <a:gd name="T4" fmla="*/ 0 w 780"/>
                  <a:gd name="T5" fmla="*/ 6 h 1700"/>
                  <a:gd name="T6" fmla="*/ 0 w 780"/>
                  <a:gd name="T7" fmla="*/ 31 h 1700"/>
                  <a:gd name="T8" fmla="*/ 21 w 780"/>
                  <a:gd name="T9" fmla="*/ 68 h 1700"/>
                  <a:gd name="T10" fmla="*/ 31 w 780"/>
                  <a:gd name="T11" fmla="*/ 68 h 1700"/>
                  <a:gd name="T12" fmla="*/ 31 w 780"/>
                  <a:gd name="T13" fmla="*/ 0 h 1700"/>
                  <a:gd name="T14" fmla="*/ 6 w 780"/>
                  <a:gd name="T15" fmla="*/ 0 h 17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0" h="1700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513" y="1700"/>
                    </a:lnTo>
                    <a:lnTo>
                      <a:pt x="780" y="1700"/>
                    </a:lnTo>
                    <a:lnTo>
                      <a:pt x="780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Freeform 762"/>
              <p:cNvSpPr>
                <a:spLocks/>
              </p:cNvSpPr>
              <p:nvPr/>
            </p:nvSpPr>
            <p:spPr bwMode="auto">
              <a:xfrm>
                <a:off x="4505" y="2198"/>
                <a:ext cx="134" cy="340"/>
              </a:xfrm>
              <a:custGeom>
                <a:avLst/>
                <a:gdLst>
                  <a:gd name="T0" fmla="*/ 6 w 668"/>
                  <a:gd name="T1" fmla="*/ 0 h 1700"/>
                  <a:gd name="T2" fmla="*/ 0 w 668"/>
                  <a:gd name="T3" fmla="*/ 6 h 1700"/>
                  <a:gd name="T4" fmla="*/ 0 w 668"/>
                  <a:gd name="T5" fmla="*/ 6 h 1700"/>
                  <a:gd name="T6" fmla="*/ 0 w 668"/>
                  <a:gd name="T7" fmla="*/ 31 h 1700"/>
                  <a:gd name="T8" fmla="*/ 21 w 668"/>
                  <a:gd name="T9" fmla="*/ 68 h 1700"/>
                  <a:gd name="T10" fmla="*/ 27 w 668"/>
                  <a:gd name="T11" fmla="*/ 68 h 1700"/>
                  <a:gd name="T12" fmla="*/ 27 w 668"/>
                  <a:gd name="T13" fmla="*/ 0 h 1700"/>
                  <a:gd name="T14" fmla="*/ 6 w 668"/>
                  <a:gd name="T15" fmla="*/ 0 h 17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8" h="1700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513" y="1700"/>
                    </a:lnTo>
                    <a:lnTo>
                      <a:pt x="668" y="1700"/>
                    </a:lnTo>
                    <a:lnTo>
                      <a:pt x="668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763"/>
              <p:cNvSpPr>
                <a:spLocks/>
              </p:cNvSpPr>
              <p:nvPr/>
            </p:nvSpPr>
            <p:spPr bwMode="auto">
              <a:xfrm>
                <a:off x="4505" y="2198"/>
                <a:ext cx="111" cy="340"/>
              </a:xfrm>
              <a:custGeom>
                <a:avLst/>
                <a:gdLst>
                  <a:gd name="T0" fmla="*/ 6 w 557"/>
                  <a:gd name="T1" fmla="*/ 0 h 1700"/>
                  <a:gd name="T2" fmla="*/ 0 w 557"/>
                  <a:gd name="T3" fmla="*/ 6 h 1700"/>
                  <a:gd name="T4" fmla="*/ 0 w 557"/>
                  <a:gd name="T5" fmla="*/ 6 h 1700"/>
                  <a:gd name="T6" fmla="*/ 0 w 557"/>
                  <a:gd name="T7" fmla="*/ 31 h 1700"/>
                  <a:gd name="T8" fmla="*/ 20 w 557"/>
                  <a:gd name="T9" fmla="*/ 68 h 1700"/>
                  <a:gd name="T10" fmla="*/ 22 w 557"/>
                  <a:gd name="T11" fmla="*/ 68 h 1700"/>
                  <a:gd name="T12" fmla="*/ 22 w 557"/>
                  <a:gd name="T13" fmla="*/ 0 h 1700"/>
                  <a:gd name="T14" fmla="*/ 6 w 557"/>
                  <a:gd name="T15" fmla="*/ 0 h 17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7" h="1700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513" y="1700"/>
                    </a:lnTo>
                    <a:lnTo>
                      <a:pt x="557" y="1700"/>
                    </a:lnTo>
                    <a:lnTo>
                      <a:pt x="557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Freeform 764"/>
              <p:cNvSpPr>
                <a:spLocks/>
              </p:cNvSpPr>
              <p:nvPr/>
            </p:nvSpPr>
            <p:spPr bwMode="auto">
              <a:xfrm>
                <a:off x="4505" y="2198"/>
                <a:ext cx="89" cy="315"/>
              </a:xfrm>
              <a:custGeom>
                <a:avLst/>
                <a:gdLst>
                  <a:gd name="T0" fmla="*/ 6 w 446"/>
                  <a:gd name="T1" fmla="*/ 0 h 1577"/>
                  <a:gd name="T2" fmla="*/ 0 w 446"/>
                  <a:gd name="T3" fmla="*/ 6 h 1577"/>
                  <a:gd name="T4" fmla="*/ 0 w 446"/>
                  <a:gd name="T5" fmla="*/ 6 h 1577"/>
                  <a:gd name="T6" fmla="*/ 0 w 446"/>
                  <a:gd name="T7" fmla="*/ 31 h 1577"/>
                  <a:gd name="T8" fmla="*/ 18 w 446"/>
                  <a:gd name="T9" fmla="*/ 63 h 1577"/>
                  <a:gd name="T10" fmla="*/ 18 w 446"/>
                  <a:gd name="T11" fmla="*/ 0 h 1577"/>
                  <a:gd name="T12" fmla="*/ 6 w 446"/>
                  <a:gd name="T13" fmla="*/ 0 h 15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6" h="1577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446" y="1577"/>
                    </a:lnTo>
                    <a:lnTo>
                      <a:pt x="446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2" name="Freeform 765"/>
              <p:cNvSpPr>
                <a:spLocks/>
              </p:cNvSpPr>
              <p:nvPr/>
            </p:nvSpPr>
            <p:spPr bwMode="auto">
              <a:xfrm>
                <a:off x="4505" y="2198"/>
                <a:ext cx="67" cy="275"/>
              </a:xfrm>
              <a:custGeom>
                <a:avLst/>
                <a:gdLst>
                  <a:gd name="T0" fmla="*/ 6 w 334"/>
                  <a:gd name="T1" fmla="*/ 0 h 1378"/>
                  <a:gd name="T2" fmla="*/ 0 w 334"/>
                  <a:gd name="T3" fmla="*/ 6 h 1378"/>
                  <a:gd name="T4" fmla="*/ 0 w 334"/>
                  <a:gd name="T5" fmla="*/ 6 h 1378"/>
                  <a:gd name="T6" fmla="*/ 0 w 334"/>
                  <a:gd name="T7" fmla="*/ 31 h 1378"/>
                  <a:gd name="T8" fmla="*/ 13 w 334"/>
                  <a:gd name="T9" fmla="*/ 55 h 1378"/>
                  <a:gd name="T10" fmla="*/ 13 w 334"/>
                  <a:gd name="T11" fmla="*/ 0 h 1378"/>
                  <a:gd name="T12" fmla="*/ 6 w 334"/>
                  <a:gd name="T13" fmla="*/ 0 h 1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1378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334" y="1378"/>
                    </a:lnTo>
                    <a:lnTo>
                      <a:pt x="334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3" name="Freeform 766"/>
              <p:cNvSpPr>
                <a:spLocks/>
              </p:cNvSpPr>
              <p:nvPr/>
            </p:nvSpPr>
            <p:spPr bwMode="auto">
              <a:xfrm>
                <a:off x="4505" y="2198"/>
                <a:ext cx="45" cy="236"/>
              </a:xfrm>
              <a:custGeom>
                <a:avLst/>
                <a:gdLst>
                  <a:gd name="T0" fmla="*/ 6 w 223"/>
                  <a:gd name="T1" fmla="*/ 0 h 1179"/>
                  <a:gd name="T2" fmla="*/ 0 w 223"/>
                  <a:gd name="T3" fmla="*/ 6 h 1179"/>
                  <a:gd name="T4" fmla="*/ 0 w 223"/>
                  <a:gd name="T5" fmla="*/ 6 h 1179"/>
                  <a:gd name="T6" fmla="*/ 0 w 223"/>
                  <a:gd name="T7" fmla="*/ 31 h 1179"/>
                  <a:gd name="T8" fmla="*/ 9 w 223"/>
                  <a:gd name="T9" fmla="*/ 47 h 1179"/>
                  <a:gd name="T10" fmla="*/ 9 w 223"/>
                  <a:gd name="T11" fmla="*/ 0 h 1179"/>
                  <a:gd name="T12" fmla="*/ 6 w 223"/>
                  <a:gd name="T13" fmla="*/ 0 h 1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1179">
                    <a:moveTo>
                      <a:pt x="152" y="0"/>
                    </a:moveTo>
                    <a:lnTo>
                      <a:pt x="11" y="139"/>
                    </a:lnTo>
                    <a:lnTo>
                      <a:pt x="0" y="139"/>
                    </a:lnTo>
                    <a:lnTo>
                      <a:pt x="1" y="784"/>
                    </a:lnTo>
                    <a:lnTo>
                      <a:pt x="223" y="1179"/>
                    </a:lnTo>
                    <a:lnTo>
                      <a:pt x="223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4" name="Freeform 767"/>
              <p:cNvSpPr>
                <a:spLocks/>
              </p:cNvSpPr>
              <p:nvPr/>
            </p:nvSpPr>
            <p:spPr bwMode="auto">
              <a:xfrm>
                <a:off x="4505" y="2206"/>
                <a:ext cx="22" cy="188"/>
              </a:xfrm>
              <a:custGeom>
                <a:avLst/>
                <a:gdLst>
                  <a:gd name="T0" fmla="*/ 4 w 112"/>
                  <a:gd name="T1" fmla="*/ 0 h 940"/>
                  <a:gd name="T2" fmla="*/ 0 w 112"/>
                  <a:gd name="T3" fmla="*/ 4 h 940"/>
                  <a:gd name="T4" fmla="*/ 0 w 112"/>
                  <a:gd name="T5" fmla="*/ 4 h 940"/>
                  <a:gd name="T6" fmla="*/ 0 w 112"/>
                  <a:gd name="T7" fmla="*/ 30 h 940"/>
                  <a:gd name="T8" fmla="*/ 4 w 112"/>
                  <a:gd name="T9" fmla="*/ 38 h 940"/>
                  <a:gd name="T10" fmla="*/ 4 w 112"/>
                  <a:gd name="T11" fmla="*/ 0 h 940"/>
                  <a:gd name="T12" fmla="*/ 4 w 112"/>
                  <a:gd name="T13" fmla="*/ 0 h 9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940">
                    <a:moveTo>
                      <a:pt x="110" y="0"/>
                    </a:moveTo>
                    <a:lnTo>
                      <a:pt x="11" y="98"/>
                    </a:lnTo>
                    <a:lnTo>
                      <a:pt x="0" y="98"/>
                    </a:lnTo>
                    <a:lnTo>
                      <a:pt x="1" y="743"/>
                    </a:lnTo>
                    <a:lnTo>
                      <a:pt x="112" y="940"/>
                    </a:lnTo>
                    <a:lnTo>
                      <a:pt x="112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" name="Freeform 768"/>
              <p:cNvSpPr>
                <a:spLocks/>
              </p:cNvSpPr>
              <p:nvPr/>
            </p:nvSpPr>
            <p:spPr bwMode="auto">
              <a:xfrm>
                <a:off x="4505" y="2198"/>
                <a:ext cx="267" cy="340"/>
              </a:xfrm>
              <a:custGeom>
                <a:avLst/>
                <a:gdLst>
                  <a:gd name="T0" fmla="*/ 0 w 1337"/>
                  <a:gd name="T1" fmla="*/ 6 h 1699"/>
                  <a:gd name="T2" fmla="*/ 6 w 1337"/>
                  <a:gd name="T3" fmla="*/ 0 h 1699"/>
                  <a:gd name="T4" fmla="*/ 48 w 1337"/>
                  <a:gd name="T5" fmla="*/ 0 h 1699"/>
                  <a:gd name="T6" fmla="*/ 53 w 1337"/>
                  <a:gd name="T7" fmla="*/ 6 h 1699"/>
                  <a:gd name="T8" fmla="*/ 53 w 1337"/>
                  <a:gd name="T9" fmla="*/ 31 h 1699"/>
                  <a:gd name="T10" fmla="*/ 32 w 1337"/>
                  <a:gd name="T11" fmla="*/ 68 h 1699"/>
                  <a:gd name="T12" fmla="*/ 20 w 1337"/>
                  <a:gd name="T13" fmla="*/ 68 h 1699"/>
                  <a:gd name="T14" fmla="*/ 0 w 1337"/>
                  <a:gd name="T15" fmla="*/ 31 h 1699"/>
                  <a:gd name="T16" fmla="*/ 0 w 1337"/>
                  <a:gd name="T17" fmla="*/ 6 h 1699"/>
                  <a:gd name="T18" fmla="*/ 0 w 1337"/>
                  <a:gd name="T19" fmla="*/ 6 h 16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7" h="1699">
                    <a:moveTo>
                      <a:pt x="9" y="139"/>
                    </a:moveTo>
                    <a:lnTo>
                      <a:pt x="152" y="0"/>
                    </a:lnTo>
                    <a:lnTo>
                      <a:pt x="1197" y="0"/>
                    </a:lnTo>
                    <a:lnTo>
                      <a:pt x="1337" y="146"/>
                    </a:lnTo>
                    <a:lnTo>
                      <a:pt x="1337" y="777"/>
                    </a:lnTo>
                    <a:lnTo>
                      <a:pt x="810" y="1699"/>
                    </a:lnTo>
                    <a:lnTo>
                      <a:pt x="513" y="1699"/>
                    </a:lnTo>
                    <a:lnTo>
                      <a:pt x="0" y="783"/>
                    </a:lnTo>
                    <a:lnTo>
                      <a:pt x="0" y="139"/>
                    </a:lnTo>
                    <a:lnTo>
                      <a:pt x="9" y="13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6" name="Rectangle 769"/>
              <p:cNvSpPr>
                <a:spLocks noChangeArrowheads="1"/>
              </p:cNvSpPr>
              <p:nvPr/>
            </p:nvSpPr>
            <p:spPr bwMode="auto">
              <a:xfrm>
                <a:off x="4636" y="2229"/>
                <a:ext cx="155" cy="95"/>
              </a:xfrm>
              <a:prstGeom prst="rect">
                <a:avLst/>
              </a:prstGeom>
              <a:solidFill>
                <a:srgbClr val="EAEAE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097" name="Freeform 770"/>
              <p:cNvSpPr>
                <a:spLocks/>
              </p:cNvSpPr>
              <p:nvPr/>
            </p:nvSpPr>
            <p:spPr bwMode="auto">
              <a:xfrm>
                <a:off x="4504" y="2198"/>
                <a:ext cx="268" cy="28"/>
              </a:xfrm>
              <a:custGeom>
                <a:avLst/>
                <a:gdLst>
                  <a:gd name="T0" fmla="*/ 54 w 1339"/>
                  <a:gd name="T1" fmla="*/ 6 h 140"/>
                  <a:gd name="T2" fmla="*/ 48 w 1339"/>
                  <a:gd name="T3" fmla="*/ 0 h 140"/>
                  <a:gd name="T4" fmla="*/ 6 w 1339"/>
                  <a:gd name="T5" fmla="*/ 0 h 140"/>
                  <a:gd name="T6" fmla="*/ 0 w 1339"/>
                  <a:gd name="T7" fmla="*/ 6 h 140"/>
                  <a:gd name="T8" fmla="*/ 54 w 1339"/>
                  <a:gd name="T9" fmla="*/ 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39" h="140">
                    <a:moveTo>
                      <a:pt x="1339" y="140"/>
                    </a:moveTo>
                    <a:lnTo>
                      <a:pt x="1197" y="0"/>
                    </a:lnTo>
                    <a:lnTo>
                      <a:pt x="139" y="0"/>
                    </a:lnTo>
                    <a:lnTo>
                      <a:pt x="0" y="140"/>
                    </a:lnTo>
                    <a:lnTo>
                      <a:pt x="1339" y="14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Rectangle 771"/>
              <p:cNvSpPr>
                <a:spLocks noChangeArrowheads="1"/>
              </p:cNvSpPr>
              <p:nvPr/>
            </p:nvSpPr>
            <p:spPr bwMode="auto">
              <a:xfrm>
                <a:off x="4735" y="2228"/>
                <a:ext cx="59" cy="9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099" name="Rectangle 772"/>
              <p:cNvSpPr>
                <a:spLocks noChangeArrowheads="1"/>
              </p:cNvSpPr>
              <p:nvPr/>
            </p:nvSpPr>
            <p:spPr bwMode="auto">
              <a:xfrm>
                <a:off x="4639" y="2228"/>
                <a:ext cx="92" cy="9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00" name="Freeform 773"/>
              <p:cNvSpPr>
                <a:spLocks/>
              </p:cNvSpPr>
              <p:nvPr/>
            </p:nvSpPr>
            <p:spPr bwMode="auto">
              <a:xfrm>
                <a:off x="4731" y="2275"/>
                <a:ext cx="66" cy="52"/>
              </a:xfrm>
              <a:custGeom>
                <a:avLst/>
                <a:gdLst>
                  <a:gd name="T0" fmla="*/ 1 w 333"/>
                  <a:gd name="T1" fmla="*/ 10 h 260"/>
                  <a:gd name="T2" fmla="*/ 1 w 333"/>
                  <a:gd name="T3" fmla="*/ 10 h 260"/>
                  <a:gd name="T4" fmla="*/ 1 w 333"/>
                  <a:gd name="T5" fmla="*/ 10 h 260"/>
                  <a:gd name="T6" fmla="*/ 0 w 333"/>
                  <a:gd name="T7" fmla="*/ 10 h 260"/>
                  <a:gd name="T8" fmla="*/ 0 w 333"/>
                  <a:gd name="T9" fmla="*/ 10 h 260"/>
                  <a:gd name="T10" fmla="*/ 0 w 333"/>
                  <a:gd name="T11" fmla="*/ 10 h 260"/>
                  <a:gd name="T12" fmla="*/ 0 w 333"/>
                  <a:gd name="T13" fmla="*/ 10 h 260"/>
                  <a:gd name="T14" fmla="*/ 0 w 333"/>
                  <a:gd name="T15" fmla="*/ 10 h 260"/>
                  <a:gd name="T16" fmla="*/ 0 w 333"/>
                  <a:gd name="T17" fmla="*/ 10 h 260"/>
                  <a:gd name="T18" fmla="*/ 0 w 333"/>
                  <a:gd name="T19" fmla="*/ 10 h 260"/>
                  <a:gd name="T20" fmla="*/ 0 w 333"/>
                  <a:gd name="T21" fmla="*/ 10 h 260"/>
                  <a:gd name="T22" fmla="*/ 0 w 333"/>
                  <a:gd name="T23" fmla="*/ 10 h 260"/>
                  <a:gd name="T24" fmla="*/ 0 w 333"/>
                  <a:gd name="T25" fmla="*/ 10 h 260"/>
                  <a:gd name="T26" fmla="*/ 0 w 333"/>
                  <a:gd name="T27" fmla="*/ 10 h 260"/>
                  <a:gd name="T28" fmla="*/ 0 w 333"/>
                  <a:gd name="T29" fmla="*/ 10 h 260"/>
                  <a:gd name="T30" fmla="*/ 0 w 333"/>
                  <a:gd name="T31" fmla="*/ 10 h 260"/>
                  <a:gd name="T32" fmla="*/ 0 w 333"/>
                  <a:gd name="T33" fmla="*/ 10 h 260"/>
                  <a:gd name="T34" fmla="*/ 0 w 333"/>
                  <a:gd name="T35" fmla="*/ 10 h 260"/>
                  <a:gd name="T36" fmla="*/ 0 w 333"/>
                  <a:gd name="T37" fmla="*/ 10 h 260"/>
                  <a:gd name="T38" fmla="*/ 0 w 333"/>
                  <a:gd name="T39" fmla="*/ 10 h 260"/>
                  <a:gd name="T40" fmla="*/ 0 w 333"/>
                  <a:gd name="T41" fmla="*/ 10 h 260"/>
                  <a:gd name="T42" fmla="*/ 12 w 333"/>
                  <a:gd name="T43" fmla="*/ 0 h 260"/>
                  <a:gd name="T44" fmla="*/ 12 w 333"/>
                  <a:gd name="T45" fmla="*/ 0 h 260"/>
                  <a:gd name="T46" fmla="*/ 13 w 333"/>
                  <a:gd name="T47" fmla="*/ 0 h 260"/>
                  <a:gd name="T48" fmla="*/ 13 w 333"/>
                  <a:gd name="T49" fmla="*/ 0 h 260"/>
                  <a:gd name="T50" fmla="*/ 13 w 333"/>
                  <a:gd name="T51" fmla="*/ 0 h 260"/>
                  <a:gd name="T52" fmla="*/ 13 w 333"/>
                  <a:gd name="T53" fmla="*/ 0 h 260"/>
                  <a:gd name="T54" fmla="*/ 13 w 333"/>
                  <a:gd name="T55" fmla="*/ 0 h 260"/>
                  <a:gd name="T56" fmla="*/ 13 w 333"/>
                  <a:gd name="T57" fmla="*/ 0 h 260"/>
                  <a:gd name="T58" fmla="*/ 13 w 333"/>
                  <a:gd name="T59" fmla="*/ 0 h 260"/>
                  <a:gd name="T60" fmla="*/ 13 w 333"/>
                  <a:gd name="T61" fmla="*/ 0 h 260"/>
                  <a:gd name="T62" fmla="*/ 13 w 333"/>
                  <a:gd name="T63" fmla="*/ 0 h 260"/>
                  <a:gd name="T64" fmla="*/ 13 w 333"/>
                  <a:gd name="T65" fmla="*/ 0 h 260"/>
                  <a:gd name="T66" fmla="*/ 13 w 333"/>
                  <a:gd name="T67" fmla="*/ 0 h 260"/>
                  <a:gd name="T68" fmla="*/ 13 w 333"/>
                  <a:gd name="T69" fmla="*/ 0 h 260"/>
                  <a:gd name="T70" fmla="*/ 13 w 333"/>
                  <a:gd name="T71" fmla="*/ 0 h 260"/>
                  <a:gd name="T72" fmla="*/ 13 w 333"/>
                  <a:gd name="T73" fmla="*/ 1 h 260"/>
                  <a:gd name="T74" fmla="*/ 13 w 333"/>
                  <a:gd name="T75" fmla="*/ 1 h 260"/>
                  <a:gd name="T76" fmla="*/ 13 w 333"/>
                  <a:gd name="T77" fmla="*/ 1 h 260"/>
                  <a:gd name="T78" fmla="*/ 13 w 333"/>
                  <a:gd name="T79" fmla="*/ 1 h 260"/>
                  <a:gd name="T80" fmla="*/ 1 w 333"/>
                  <a:gd name="T81" fmla="*/ 10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3" h="260">
                    <a:moveTo>
                      <a:pt x="16" y="258"/>
                    </a:moveTo>
                    <a:lnTo>
                      <a:pt x="16" y="258"/>
                    </a:lnTo>
                    <a:lnTo>
                      <a:pt x="13" y="259"/>
                    </a:lnTo>
                    <a:lnTo>
                      <a:pt x="12" y="260"/>
                    </a:lnTo>
                    <a:lnTo>
                      <a:pt x="11" y="260"/>
                    </a:lnTo>
                    <a:lnTo>
                      <a:pt x="10" y="260"/>
                    </a:lnTo>
                    <a:lnTo>
                      <a:pt x="9" y="260"/>
                    </a:lnTo>
                    <a:lnTo>
                      <a:pt x="6" y="259"/>
                    </a:lnTo>
                    <a:lnTo>
                      <a:pt x="5" y="259"/>
                    </a:lnTo>
                    <a:lnTo>
                      <a:pt x="4" y="258"/>
                    </a:lnTo>
                    <a:lnTo>
                      <a:pt x="2" y="257"/>
                    </a:lnTo>
                    <a:lnTo>
                      <a:pt x="1" y="254"/>
                    </a:lnTo>
                    <a:lnTo>
                      <a:pt x="0" y="253"/>
                    </a:lnTo>
                    <a:lnTo>
                      <a:pt x="0" y="252"/>
                    </a:lnTo>
                    <a:lnTo>
                      <a:pt x="0" y="251"/>
                    </a:lnTo>
                    <a:lnTo>
                      <a:pt x="0" y="249"/>
                    </a:lnTo>
                    <a:lnTo>
                      <a:pt x="1" y="247"/>
                    </a:lnTo>
                    <a:lnTo>
                      <a:pt x="1" y="246"/>
                    </a:lnTo>
                    <a:lnTo>
                      <a:pt x="2" y="245"/>
                    </a:lnTo>
                    <a:lnTo>
                      <a:pt x="4" y="243"/>
                    </a:lnTo>
                    <a:lnTo>
                      <a:pt x="317" y="3"/>
                    </a:lnTo>
                    <a:lnTo>
                      <a:pt x="320" y="2"/>
                    </a:lnTo>
                    <a:lnTo>
                      <a:pt x="321" y="0"/>
                    </a:lnTo>
                    <a:lnTo>
                      <a:pt x="322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7" y="2"/>
                    </a:lnTo>
                    <a:lnTo>
                      <a:pt x="328" y="2"/>
                    </a:lnTo>
                    <a:lnTo>
                      <a:pt x="329" y="3"/>
                    </a:lnTo>
                    <a:lnTo>
                      <a:pt x="330" y="4"/>
                    </a:lnTo>
                    <a:lnTo>
                      <a:pt x="332" y="6"/>
                    </a:lnTo>
                    <a:lnTo>
                      <a:pt x="333" y="8"/>
                    </a:lnTo>
                    <a:lnTo>
                      <a:pt x="333" y="9"/>
                    </a:lnTo>
                    <a:lnTo>
                      <a:pt x="333" y="10"/>
                    </a:lnTo>
                    <a:lnTo>
                      <a:pt x="333" y="11"/>
                    </a:lnTo>
                    <a:lnTo>
                      <a:pt x="332" y="14"/>
                    </a:lnTo>
                    <a:lnTo>
                      <a:pt x="332" y="15"/>
                    </a:lnTo>
                    <a:lnTo>
                      <a:pt x="330" y="16"/>
                    </a:lnTo>
                    <a:lnTo>
                      <a:pt x="329" y="17"/>
                    </a:lnTo>
                    <a:lnTo>
                      <a:pt x="16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Freeform 774"/>
              <p:cNvSpPr>
                <a:spLocks/>
              </p:cNvSpPr>
              <p:nvPr/>
            </p:nvSpPr>
            <p:spPr bwMode="auto">
              <a:xfrm>
                <a:off x="4732" y="2225"/>
                <a:ext cx="65" cy="54"/>
              </a:xfrm>
              <a:custGeom>
                <a:avLst/>
                <a:gdLst>
                  <a:gd name="T0" fmla="*/ 13 w 328"/>
                  <a:gd name="T1" fmla="*/ 10 h 270"/>
                  <a:gd name="T2" fmla="*/ 13 w 328"/>
                  <a:gd name="T3" fmla="*/ 10 h 270"/>
                  <a:gd name="T4" fmla="*/ 13 w 328"/>
                  <a:gd name="T5" fmla="*/ 10 h 270"/>
                  <a:gd name="T6" fmla="*/ 13 w 328"/>
                  <a:gd name="T7" fmla="*/ 10 h 270"/>
                  <a:gd name="T8" fmla="*/ 13 w 328"/>
                  <a:gd name="T9" fmla="*/ 10 h 270"/>
                  <a:gd name="T10" fmla="*/ 13 w 328"/>
                  <a:gd name="T11" fmla="*/ 10 h 270"/>
                  <a:gd name="T12" fmla="*/ 13 w 328"/>
                  <a:gd name="T13" fmla="*/ 10 h 270"/>
                  <a:gd name="T14" fmla="*/ 13 w 328"/>
                  <a:gd name="T15" fmla="*/ 10 h 270"/>
                  <a:gd name="T16" fmla="*/ 13 w 328"/>
                  <a:gd name="T17" fmla="*/ 11 h 270"/>
                  <a:gd name="T18" fmla="*/ 13 w 328"/>
                  <a:gd name="T19" fmla="*/ 11 h 270"/>
                  <a:gd name="T20" fmla="*/ 13 w 328"/>
                  <a:gd name="T21" fmla="*/ 11 h 270"/>
                  <a:gd name="T22" fmla="*/ 13 w 328"/>
                  <a:gd name="T23" fmla="*/ 11 h 270"/>
                  <a:gd name="T24" fmla="*/ 13 w 328"/>
                  <a:gd name="T25" fmla="*/ 11 h 270"/>
                  <a:gd name="T26" fmla="*/ 12 w 328"/>
                  <a:gd name="T27" fmla="*/ 11 h 270"/>
                  <a:gd name="T28" fmla="*/ 12 w 328"/>
                  <a:gd name="T29" fmla="*/ 11 h 270"/>
                  <a:gd name="T30" fmla="*/ 12 w 328"/>
                  <a:gd name="T31" fmla="*/ 11 h 270"/>
                  <a:gd name="T32" fmla="*/ 12 w 328"/>
                  <a:gd name="T33" fmla="*/ 11 h 270"/>
                  <a:gd name="T34" fmla="*/ 12 w 328"/>
                  <a:gd name="T35" fmla="*/ 11 h 270"/>
                  <a:gd name="T36" fmla="*/ 12 w 328"/>
                  <a:gd name="T37" fmla="*/ 11 h 270"/>
                  <a:gd name="T38" fmla="*/ 0 w 328"/>
                  <a:gd name="T39" fmla="*/ 1 h 270"/>
                  <a:gd name="T40" fmla="*/ 0 w 328"/>
                  <a:gd name="T41" fmla="*/ 1 h 270"/>
                  <a:gd name="T42" fmla="*/ 0 w 328"/>
                  <a:gd name="T43" fmla="*/ 1 h 270"/>
                  <a:gd name="T44" fmla="*/ 0 w 328"/>
                  <a:gd name="T45" fmla="*/ 1 h 270"/>
                  <a:gd name="T46" fmla="*/ 0 w 328"/>
                  <a:gd name="T47" fmla="*/ 1 h 270"/>
                  <a:gd name="T48" fmla="*/ 0 w 328"/>
                  <a:gd name="T49" fmla="*/ 0 h 270"/>
                  <a:gd name="T50" fmla="*/ 0 w 328"/>
                  <a:gd name="T51" fmla="*/ 0 h 270"/>
                  <a:gd name="T52" fmla="*/ 0 w 328"/>
                  <a:gd name="T53" fmla="*/ 0 h 270"/>
                  <a:gd name="T54" fmla="*/ 0 w 328"/>
                  <a:gd name="T55" fmla="*/ 0 h 270"/>
                  <a:gd name="T56" fmla="*/ 0 w 328"/>
                  <a:gd name="T57" fmla="*/ 0 h 270"/>
                  <a:gd name="T58" fmla="*/ 0 w 328"/>
                  <a:gd name="T59" fmla="*/ 0 h 270"/>
                  <a:gd name="T60" fmla="*/ 0 w 328"/>
                  <a:gd name="T61" fmla="*/ 0 h 270"/>
                  <a:gd name="T62" fmla="*/ 0 w 328"/>
                  <a:gd name="T63" fmla="*/ 0 h 270"/>
                  <a:gd name="T64" fmla="*/ 0 w 328"/>
                  <a:gd name="T65" fmla="*/ 0 h 270"/>
                  <a:gd name="T66" fmla="*/ 0 w 328"/>
                  <a:gd name="T67" fmla="*/ 0 h 270"/>
                  <a:gd name="T68" fmla="*/ 0 w 328"/>
                  <a:gd name="T69" fmla="*/ 0 h 270"/>
                  <a:gd name="T70" fmla="*/ 0 w 328"/>
                  <a:gd name="T71" fmla="*/ 0 h 270"/>
                  <a:gd name="T72" fmla="*/ 0 w 328"/>
                  <a:gd name="T73" fmla="*/ 0 h 270"/>
                  <a:gd name="T74" fmla="*/ 1 w 328"/>
                  <a:gd name="T75" fmla="*/ 0 h 270"/>
                  <a:gd name="T76" fmla="*/ 1 w 328"/>
                  <a:gd name="T77" fmla="*/ 0 h 270"/>
                  <a:gd name="T78" fmla="*/ 1 w 328"/>
                  <a:gd name="T79" fmla="*/ 0 h 270"/>
                  <a:gd name="T80" fmla="*/ 13 w 328"/>
                  <a:gd name="T81" fmla="*/ 10 h 2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8" h="270">
                    <a:moveTo>
                      <a:pt x="324" y="253"/>
                    </a:moveTo>
                    <a:lnTo>
                      <a:pt x="325" y="254"/>
                    </a:lnTo>
                    <a:lnTo>
                      <a:pt x="327" y="255"/>
                    </a:lnTo>
                    <a:lnTo>
                      <a:pt x="327" y="256"/>
                    </a:lnTo>
                    <a:lnTo>
                      <a:pt x="328" y="259"/>
                    </a:lnTo>
                    <a:lnTo>
                      <a:pt x="328" y="260"/>
                    </a:lnTo>
                    <a:lnTo>
                      <a:pt x="328" y="261"/>
                    </a:lnTo>
                    <a:lnTo>
                      <a:pt x="328" y="262"/>
                    </a:lnTo>
                    <a:lnTo>
                      <a:pt x="327" y="265"/>
                    </a:lnTo>
                    <a:lnTo>
                      <a:pt x="325" y="266"/>
                    </a:lnTo>
                    <a:lnTo>
                      <a:pt x="324" y="267"/>
                    </a:lnTo>
                    <a:lnTo>
                      <a:pt x="323" y="269"/>
                    </a:lnTo>
                    <a:lnTo>
                      <a:pt x="322" y="269"/>
                    </a:lnTo>
                    <a:lnTo>
                      <a:pt x="319" y="270"/>
                    </a:lnTo>
                    <a:lnTo>
                      <a:pt x="318" y="270"/>
                    </a:lnTo>
                    <a:lnTo>
                      <a:pt x="317" y="270"/>
                    </a:lnTo>
                    <a:lnTo>
                      <a:pt x="316" y="270"/>
                    </a:lnTo>
                    <a:lnTo>
                      <a:pt x="313" y="269"/>
                    </a:lnTo>
                    <a:lnTo>
                      <a:pt x="312" y="26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324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Freeform 775"/>
              <p:cNvSpPr>
                <a:spLocks/>
              </p:cNvSpPr>
              <p:nvPr/>
            </p:nvSpPr>
            <p:spPr bwMode="auto">
              <a:xfrm>
                <a:off x="4769" y="2327"/>
                <a:ext cx="3" cy="28"/>
              </a:xfrm>
              <a:custGeom>
                <a:avLst/>
                <a:gdLst>
                  <a:gd name="T0" fmla="*/ 0 w 19"/>
                  <a:gd name="T1" fmla="*/ 0 h 143"/>
                  <a:gd name="T2" fmla="*/ 0 w 19"/>
                  <a:gd name="T3" fmla="*/ 0 h 143"/>
                  <a:gd name="T4" fmla="*/ 0 w 19"/>
                  <a:gd name="T5" fmla="*/ 0 h 143"/>
                  <a:gd name="T6" fmla="*/ 0 w 19"/>
                  <a:gd name="T7" fmla="*/ 0 h 143"/>
                  <a:gd name="T8" fmla="*/ 0 w 19"/>
                  <a:gd name="T9" fmla="*/ 0 h 143"/>
                  <a:gd name="T10" fmla="*/ 0 w 19"/>
                  <a:gd name="T11" fmla="*/ 0 h 143"/>
                  <a:gd name="T12" fmla="*/ 0 w 19"/>
                  <a:gd name="T13" fmla="*/ 0 h 143"/>
                  <a:gd name="T14" fmla="*/ 0 w 19"/>
                  <a:gd name="T15" fmla="*/ 0 h 143"/>
                  <a:gd name="T16" fmla="*/ 0 w 19"/>
                  <a:gd name="T17" fmla="*/ 0 h 143"/>
                  <a:gd name="T18" fmla="*/ 0 w 19"/>
                  <a:gd name="T19" fmla="*/ 0 h 143"/>
                  <a:gd name="T20" fmla="*/ 0 w 19"/>
                  <a:gd name="T21" fmla="*/ 0 h 143"/>
                  <a:gd name="T22" fmla="*/ 0 w 19"/>
                  <a:gd name="T23" fmla="*/ 0 h 143"/>
                  <a:gd name="T24" fmla="*/ 0 w 19"/>
                  <a:gd name="T25" fmla="*/ 0 h 143"/>
                  <a:gd name="T26" fmla="*/ 0 w 19"/>
                  <a:gd name="T27" fmla="*/ 0 h 143"/>
                  <a:gd name="T28" fmla="*/ 0 w 19"/>
                  <a:gd name="T29" fmla="*/ 0 h 143"/>
                  <a:gd name="T30" fmla="*/ 0 w 19"/>
                  <a:gd name="T31" fmla="*/ 0 h 143"/>
                  <a:gd name="T32" fmla="*/ 0 w 19"/>
                  <a:gd name="T33" fmla="*/ 0 h 143"/>
                  <a:gd name="T34" fmla="*/ 0 w 19"/>
                  <a:gd name="T35" fmla="*/ 0 h 143"/>
                  <a:gd name="T36" fmla="*/ 0 w 19"/>
                  <a:gd name="T37" fmla="*/ 0 h 143"/>
                  <a:gd name="T38" fmla="*/ 0 w 19"/>
                  <a:gd name="T39" fmla="*/ 0 h 143"/>
                  <a:gd name="T40" fmla="*/ 0 w 19"/>
                  <a:gd name="T41" fmla="*/ 0 h 143"/>
                  <a:gd name="T42" fmla="*/ 0 w 19"/>
                  <a:gd name="T43" fmla="*/ 5 h 143"/>
                  <a:gd name="T44" fmla="*/ 0 w 19"/>
                  <a:gd name="T45" fmla="*/ 5 h 143"/>
                  <a:gd name="T46" fmla="*/ 0 w 19"/>
                  <a:gd name="T47" fmla="*/ 5 h 143"/>
                  <a:gd name="T48" fmla="*/ 0 w 19"/>
                  <a:gd name="T49" fmla="*/ 5 h 143"/>
                  <a:gd name="T50" fmla="*/ 0 w 19"/>
                  <a:gd name="T51" fmla="*/ 5 h 143"/>
                  <a:gd name="T52" fmla="*/ 0 w 19"/>
                  <a:gd name="T53" fmla="*/ 5 h 143"/>
                  <a:gd name="T54" fmla="*/ 0 w 19"/>
                  <a:gd name="T55" fmla="*/ 5 h 143"/>
                  <a:gd name="T56" fmla="*/ 0 w 19"/>
                  <a:gd name="T57" fmla="*/ 5 h 143"/>
                  <a:gd name="T58" fmla="*/ 0 w 19"/>
                  <a:gd name="T59" fmla="*/ 5 h 143"/>
                  <a:gd name="T60" fmla="*/ 0 w 19"/>
                  <a:gd name="T61" fmla="*/ 5 h 143"/>
                  <a:gd name="T62" fmla="*/ 0 w 19"/>
                  <a:gd name="T63" fmla="*/ 5 h 143"/>
                  <a:gd name="T64" fmla="*/ 0 w 19"/>
                  <a:gd name="T65" fmla="*/ 5 h 143"/>
                  <a:gd name="T66" fmla="*/ 0 w 19"/>
                  <a:gd name="T67" fmla="*/ 5 h 143"/>
                  <a:gd name="T68" fmla="*/ 0 w 19"/>
                  <a:gd name="T69" fmla="*/ 5 h 143"/>
                  <a:gd name="T70" fmla="*/ 0 w 19"/>
                  <a:gd name="T71" fmla="*/ 5 h 143"/>
                  <a:gd name="T72" fmla="*/ 0 w 19"/>
                  <a:gd name="T73" fmla="*/ 5 h 143"/>
                  <a:gd name="T74" fmla="*/ 0 w 19"/>
                  <a:gd name="T75" fmla="*/ 5 h 143"/>
                  <a:gd name="T76" fmla="*/ 0 w 19"/>
                  <a:gd name="T77" fmla="*/ 5 h 143"/>
                  <a:gd name="T78" fmla="*/ 0 w 19"/>
                  <a:gd name="T79" fmla="*/ 5 h 143"/>
                  <a:gd name="T80" fmla="*/ 0 w 19"/>
                  <a:gd name="T81" fmla="*/ 0 h 1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43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33"/>
                    </a:lnTo>
                    <a:lnTo>
                      <a:pt x="19" y="134"/>
                    </a:lnTo>
                    <a:lnTo>
                      <a:pt x="18" y="135"/>
                    </a:lnTo>
                    <a:lnTo>
                      <a:pt x="18" y="138"/>
                    </a:lnTo>
                    <a:lnTo>
                      <a:pt x="17" y="139"/>
                    </a:lnTo>
                    <a:lnTo>
                      <a:pt x="16" y="140"/>
                    </a:lnTo>
                    <a:lnTo>
                      <a:pt x="15" y="141"/>
                    </a:lnTo>
                    <a:lnTo>
                      <a:pt x="12" y="141"/>
                    </a:lnTo>
                    <a:lnTo>
                      <a:pt x="11" y="143"/>
                    </a:lnTo>
                    <a:lnTo>
                      <a:pt x="10" y="143"/>
                    </a:lnTo>
                    <a:lnTo>
                      <a:pt x="9" y="143"/>
                    </a:lnTo>
                    <a:lnTo>
                      <a:pt x="7" y="141"/>
                    </a:lnTo>
                    <a:lnTo>
                      <a:pt x="5" y="141"/>
                    </a:lnTo>
                    <a:lnTo>
                      <a:pt x="4" y="140"/>
                    </a:lnTo>
                    <a:lnTo>
                      <a:pt x="2" y="139"/>
                    </a:lnTo>
                    <a:lnTo>
                      <a:pt x="1" y="138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Freeform 776"/>
              <p:cNvSpPr>
                <a:spLocks/>
              </p:cNvSpPr>
              <p:nvPr/>
            </p:nvSpPr>
            <p:spPr bwMode="auto">
              <a:xfrm>
                <a:off x="4501" y="2351"/>
                <a:ext cx="271" cy="4"/>
              </a:xfrm>
              <a:custGeom>
                <a:avLst/>
                <a:gdLst>
                  <a:gd name="T0" fmla="*/ 54 w 1356"/>
                  <a:gd name="T1" fmla="*/ 0 h 20"/>
                  <a:gd name="T2" fmla="*/ 54 w 1356"/>
                  <a:gd name="T3" fmla="*/ 0 h 20"/>
                  <a:gd name="T4" fmla="*/ 54 w 1356"/>
                  <a:gd name="T5" fmla="*/ 0 h 20"/>
                  <a:gd name="T6" fmla="*/ 54 w 1356"/>
                  <a:gd name="T7" fmla="*/ 0 h 20"/>
                  <a:gd name="T8" fmla="*/ 54 w 1356"/>
                  <a:gd name="T9" fmla="*/ 0 h 20"/>
                  <a:gd name="T10" fmla="*/ 54 w 1356"/>
                  <a:gd name="T11" fmla="*/ 0 h 20"/>
                  <a:gd name="T12" fmla="*/ 54 w 1356"/>
                  <a:gd name="T13" fmla="*/ 0 h 20"/>
                  <a:gd name="T14" fmla="*/ 54 w 1356"/>
                  <a:gd name="T15" fmla="*/ 0 h 20"/>
                  <a:gd name="T16" fmla="*/ 54 w 1356"/>
                  <a:gd name="T17" fmla="*/ 0 h 20"/>
                  <a:gd name="T18" fmla="*/ 54 w 1356"/>
                  <a:gd name="T19" fmla="*/ 0 h 20"/>
                  <a:gd name="T20" fmla="*/ 54 w 1356"/>
                  <a:gd name="T21" fmla="*/ 0 h 20"/>
                  <a:gd name="T22" fmla="*/ 54 w 1356"/>
                  <a:gd name="T23" fmla="*/ 0 h 20"/>
                  <a:gd name="T24" fmla="*/ 54 w 1356"/>
                  <a:gd name="T25" fmla="*/ 1 h 20"/>
                  <a:gd name="T26" fmla="*/ 54 w 1356"/>
                  <a:gd name="T27" fmla="*/ 1 h 20"/>
                  <a:gd name="T28" fmla="*/ 54 w 1356"/>
                  <a:gd name="T29" fmla="*/ 1 h 20"/>
                  <a:gd name="T30" fmla="*/ 54 w 1356"/>
                  <a:gd name="T31" fmla="*/ 1 h 20"/>
                  <a:gd name="T32" fmla="*/ 54 w 1356"/>
                  <a:gd name="T33" fmla="*/ 1 h 20"/>
                  <a:gd name="T34" fmla="*/ 54 w 1356"/>
                  <a:gd name="T35" fmla="*/ 1 h 20"/>
                  <a:gd name="T36" fmla="*/ 54 w 1356"/>
                  <a:gd name="T37" fmla="*/ 1 h 20"/>
                  <a:gd name="T38" fmla="*/ 0 w 1356"/>
                  <a:gd name="T39" fmla="*/ 1 h 20"/>
                  <a:gd name="T40" fmla="*/ 0 w 1356"/>
                  <a:gd name="T41" fmla="*/ 1 h 20"/>
                  <a:gd name="T42" fmla="*/ 0 w 1356"/>
                  <a:gd name="T43" fmla="*/ 1 h 20"/>
                  <a:gd name="T44" fmla="*/ 0 w 1356"/>
                  <a:gd name="T45" fmla="*/ 1 h 20"/>
                  <a:gd name="T46" fmla="*/ 0 w 1356"/>
                  <a:gd name="T47" fmla="*/ 1 h 20"/>
                  <a:gd name="T48" fmla="*/ 0 w 1356"/>
                  <a:gd name="T49" fmla="*/ 1 h 20"/>
                  <a:gd name="T50" fmla="*/ 0 w 1356"/>
                  <a:gd name="T51" fmla="*/ 1 h 20"/>
                  <a:gd name="T52" fmla="*/ 0 w 1356"/>
                  <a:gd name="T53" fmla="*/ 0 h 20"/>
                  <a:gd name="T54" fmla="*/ 0 w 1356"/>
                  <a:gd name="T55" fmla="*/ 0 h 20"/>
                  <a:gd name="T56" fmla="*/ 0 w 1356"/>
                  <a:gd name="T57" fmla="*/ 0 h 20"/>
                  <a:gd name="T58" fmla="*/ 0 w 1356"/>
                  <a:gd name="T59" fmla="*/ 0 h 20"/>
                  <a:gd name="T60" fmla="*/ 0 w 1356"/>
                  <a:gd name="T61" fmla="*/ 0 h 20"/>
                  <a:gd name="T62" fmla="*/ 0 w 1356"/>
                  <a:gd name="T63" fmla="*/ 0 h 20"/>
                  <a:gd name="T64" fmla="*/ 0 w 1356"/>
                  <a:gd name="T65" fmla="*/ 0 h 20"/>
                  <a:gd name="T66" fmla="*/ 0 w 1356"/>
                  <a:gd name="T67" fmla="*/ 0 h 20"/>
                  <a:gd name="T68" fmla="*/ 0 w 1356"/>
                  <a:gd name="T69" fmla="*/ 0 h 20"/>
                  <a:gd name="T70" fmla="*/ 0 w 1356"/>
                  <a:gd name="T71" fmla="*/ 0 h 20"/>
                  <a:gd name="T72" fmla="*/ 0 w 1356"/>
                  <a:gd name="T73" fmla="*/ 0 h 20"/>
                  <a:gd name="T74" fmla="*/ 0 w 1356"/>
                  <a:gd name="T75" fmla="*/ 0 h 20"/>
                  <a:gd name="T76" fmla="*/ 54 w 1356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56" h="20">
                    <a:moveTo>
                      <a:pt x="1347" y="0"/>
                    </a:moveTo>
                    <a:lnTo>
                      <a:pt x="1348" y="0"/>
                    </a:lnTo>
                    <a:lnTo>
                      <a:pt x="1349" y="2"/>
                    </a:lnTo>
                    <a:lnTo>
                      <a:pt x="1352" y="2"/>
                    </a:lnTo>
                    <a:lnTo>
                      <a:pt x="1353" y="3"/>
                    </a:lnTo>
                    <a:lnTo>
                      <a:pt x="1354" y="4"/>
                    </a:lnTo>
                    <a:lnTo>
                      <a:pt x="1355" y="5"/>
                    </a:lnTo>
                    <a:lnTo>
                      <a:pt x="1355" y="8"/>
                    </a:lnTo>
                    <a:lnTo>
                      <a:pt x="1356" y="9"/>
                    </a:lnTo>
                    <a:lnTo>
                      <a:pt x="1356" y="10"/>
                    </a:lnTo>
                    <a:lnTo>
                      <a:pt x="1356" y="11"/>
                    </a:lnTo>
                    <a:lnTo>
                      <a:pt x="1355" y="12"/>
                    </a:lnTo>
                    <a:lnTo>
                      <a:pt x="1355" y="15"/>
                    </a:lnTo>
                    <a:lnTo>
                      <a:pt x="1354" y="16"/>
                    </a:lnTo>
                    <a:lnTo>
                      <a:pt x="1353" y="17"/>
                    </a:lnTo>
                    <a:lnTo>
                      <a:pt x="1352" y="18"/>
                    </a:lnTo>
                    <a:lnTo>
                      <a:pt x="1349" y="18"/>
                    </a:lnTo>
                    <a:lnTo>
                      <a:pt x="1348" y="20"/>
                    </a:lnTo>
                    <a:lnTo>
                      <a:pt x="1347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Freeform 777"/>
              <p:cNvSpPr>
                <a:spLocks/>
              </p:cNvSpPr>
              <p:nvPr/>
            </p:nvSpPr>
            <p:spPr bwMode="auto">
              <a:xfrm>
                <a:off x="4501" y="2226"/>
                <a:ext cx="4" cy="129"/>
              </a:xfrm>
              <a:custGeom>
                <a:avLst/>
                <a:gdLst>
                  <a:gd name="T0" fmla="*/ 1 w 19"/>
                  <a:gd name="T1" fmla="*/ 25 h 645"/>
                  <a:gd name="T2" fmla="*/ 1 w 19"/>
                  <a:gd name="T3" fmla="*/ 25 h 645"/>
                  <a:gd name="T4" fmla="*/ 1 w 19"/>
                  <a:gd name="T5" fmla="*/ 25 h 645"/>
                  <a:gd name="T6" fmla="*/ 1 w 19"/>
                  <a:gd name="T7" fmla="*/ 26 h 645"/>
                  <a:gd name="T8" fmla="*/ 1 w 19"/>
                  <a:gd name="T9" fmla="*/ 26 h 645"/>
                  <a:gd name="T10" fmla="*/ 1 w 19"/>
                  <a:gd name="T11" fmla="*/ 26 h 645"/>
                  <a:gd name="T12" fmla="*/ 1 w 19"/>
                  <a:gd name="T13" fmla="*/ 26 h 645"/>
                  <a:gd name="T14" fmla="*/ 1 w 19"/>
                  <a:gd name="T15" fmla="*/ 26 h 645"/>
                  <a:gd name="T16" fmla="*/ 0 w 19"/>
                  <a:gd name="T17" fmla="*/ 26 h 645"/>
                  <a:gd name="T18" fmla="*/ 0 w 19"/>
                  <a:gd name="T19" fmla="*/ 26 h 645"/>
                  <a:gd name="T20" fmla="*/ 0 w 19"/>
                  <a:gd name="T21" fmla="*/ 26 h 645"/>
                  <a:gd name="T22" fmla="*/ 0 w 19"/>
                  <a:gd name="T23" fmla="*/ 26 h 645"/>
                  <a:gd name="T24" fmla="*/ 0 w 19"/>
                  <a:gd name="T25" fmla="*/ 26 h 645"/>
                  <a:gd name="T26" fmla="*/ 0 w 19"/>
                  <a:gd name="T27" fmla="*/ 26 h 645"/>
                  <a:gd name="T28" fmla="*/ 0 w 19"/>
                  <a:gd name="T29" fmla="*/ 26 h 645"/>
                  <a:gd name="T30" fmla="*/ 0 w 19"/>
                  <a:gd name="T31" fmla="*/ 26 h 645"/>
                  <a:gd name="T32" fmla="*/ 0 w 19"/>
                  <a:gd name="T33" fmla="*/ 25 h 645"/>
                  <a:gd name="T34" fmla="*/ 0 w 19"/>
                  <a:gd name="T35" fmla="*/ 25 h 645"/>
                  <a:gd name="T36" fmla="*/ 0 w 19"/>
                  <a:gd name="T37" fmla="*/ 25 h 645"/>
                  <a:gd name="T38" fmla="*/ 0 w 19"/>
                  <a:gd name="T39" fmla="*/ 0 h 645"/>
                  <a:gd name="T40" fmla="*/ 0 w 19"/>
                  <a:gd name="T41" fmla="*/ 0 h 645"/>
                  <a:gd name="T42" fmla="*/ 0 w 19"/>
                  <a:gd name="T43" fmla="*/ 0 h 645"/>
                  <a:gd name="T44" fmla="*/ 0 w 19"/>
                  <a:gd name="T45" fmla="*/ 0 h 645"/>
                  <a:gd name="T46" fmla="*/ 0 w 19"/>
                  <a:gd name="T47" fmla="*/ 0 h 645"/>
                  <a:gd name="T48" fmla="*/ 0 w 19"/>
                  <a:gd name="T49" fmla="*/ 0 h 645"/>
                  <a:gd name="T50" fmla="*/ 0 w 19"/>
                  <a:gd name="T51" fmla="*/ 0 h 645"/>
                  <a:gd name="T52" fmla="*/ 0 w 19"/>
                  <a:gd name="T53" fmla="*/ 0 h 645"/>
                  <a:gd name="T54" fmla="*/ 0 w 19"/>
                  <a:gd name="T55" fmla="*/ 0 h 645"/>
                  <a:gd name="T56" fmla="*/ 0 w 19"/>
                  <a:gd name="T57" fmla="*/ 0 h 645"/>
                  <a:gd name="T58" fmla="*/ 0 w 19"/>
                  <a:gd name="T59" fmla="*/ 0 h 645"/>
                  <a:gd name="T60" fmla="*/ 0 w 19"/>
                  <a:gd name="T61" fmla="*/ 0 h 645"/>
                  <a:gd name="T62" fmla="*/ 1 w 19"/>
                  <a:gd name="T63" fmla="*/ 0 h 645"/>
                  <a:gd name="T64" fmla="*/ 1 w 19"/>
                  <a:gd name="T65" fmla="*/ 0 h 645"/>
                  <a:gd name="T66" fmla="*/ 1 w 19"/>
                  <a:gd name="T67" fmla="*/ 0 h 645"/>
                  <a:gd name="T68" fmla="*/ 1 w 19"/>
                  <a:gd name="T69" fmla="*/ 0 h 645"/>
                  <a:gd name="T70" fmla="*/ 1 w 19"/>
                  <a:gd name="T71" fmla="*/ 0 h 645"/>
                  <a:gd name="T72" fmla="*/ 1 w 19"/>
                  <a:gd name="T73" fmla="*/ 0 h 645"/>
                  <a:gd name="T74" fmla="*/ 1 w 19"/>
                  <a:gd name="T75" fmla="*/ 0 h 645"/>
                  <a:gd name="T76" fmla="*/ 1 w 19"/>
                  <a:gd name="T77" fmla="*/ 0 h 645"/>
                  <a:gd name="T78" fmla="*/ 1 w 19"/>
                  <a:gd name="T79" fmla="*/ 0 h 645"/>
                  <a:gd name="T80" fmla="*/ 1 w 19"/>
                  <a:gd name="T81" fmla="*/ 25 h 6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645">
                    <a:moveTo>
                      <a:pt x="19" y="635"/>
                    </a:moveTo>
                    <a:lnTo>
                      <a:pt x="19" y="636"/>
                    </a:lnTo>
                    <a:lnTo>
                      <a:pt x="18" y="637"/>
                    </a:lnTo>
                    <a:lnTo>
                      <a:pt x="18" y="640"/>
                    </a:lnTo>
                    <a:lnTo>
                      <a:pt x="17" y="641"/>
                    </a:lnTo>
                    <a:lnTo>
                      <a:pt x="16" y="642"/>
                    </a:lnTo>
                    <a:lnTo>
                      <a:pt x="14" y="643"/>
                    </a:lnTo>
                    <a:lnTo>
                      <a:pt x="12" y="643"/>
                    </a:lnTo>
                    <a:lnTo>
                      <a:pt x="11" y="645"/>
                    </a:lnTo>
                    <a:lnTo>
                      <a:pt x="10" y="645"/>
                    </a:lnTo>
                    <a:lnTo>
                      <a:pt x="8" y="645"/>
                    </a:lnTo>
                    <a:lnTo>
                      <a:pt x="7" y="643"/>
                    </a:lnTo>
                    <a:lnTo>
                      <a:pt x="5" y="643"/>
                    </a:lnTo>
                    <a:lnTo>
                      <a:pt x="4" y="642"/>
                    </a:lnTo>
                    <a:lnTo>
                      <a:pt x="2" y="641"/>
                    </a:lnTo>
                    <a:lnTo>
                      <a:pt x="1" y="640"/>
                    </a:lnTo>
                    <a:lnTo>
                      <a:pt x="1" y="637"/>
                    </a:lnTo>
                    <a:lnTo>
                      <a:pt x="0" y="636"/>
                    </a:lnTo>
                    <a:lnTo>
                      <a:pt x="0" y="63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6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Freeform 778"/>
              <p:cNvSpPr>
                <a:spLocks/>
              </p:cNvSpPr>
              <p:nvPr/>
            </p:nvSpPr>
            <p:spPr bwMode="auto">
              <a:xfrm>
                <a:off x="4664" y="2351"/>
                <a:ext cx="109" cy="189"/>
              </a:xfrm>
              <a:custGeom>
                <a:avLst/>
                <a:gdLst>
                  <a:gd name="T0" fmla="*/ 21 w 545"/>
                  <a:gd name="T1" fmla="*/ 0 h 945"/>
                  <a:gd name="T2" fmla="*/ 21 w 545"/>
                  <a:gd name="T3" fmla="*/ 0 h 945"/>
                  <a:gd name="T4" fmla="*/ 21 w 545"/>
                  <a:gd name="T5" fmla="*/ 0 h 945"/>
                  <a:gd name="T6" fmla="*/ 21 w 545"/>
                  <a:gd name="T7" fmla="*/ 0 h 945"/>
                  <a:gd name="T8" fmla="*/ 21 w 545"/>
                  <a:gd name="T9" fmla="*/ 0 h 945"/>
                  <a:gd name="T10" fmla="*/ 21 w 545"/>
                  <a:gd name="T11" fmla="*/ 0 h 945"/>
                  <a:gd name="T12" fmla="*/ 21 w 545"/>
                  <a:gd name="T13" fmla="*/ 0 h 945"/>
                  <a:gd name="T14" fmla="*/ 21 w 545"/>
                  <a:gd name="T15" fmla="*/ 0 h 945"/>
                  <a:gd name="T16" fmla="*/ 21 w 545"/>
                  <a:gd name="T17" fmla="*/ 0 h 945"/>
                  <a:gd name="T18" fmla="*/ 22 w 545"/>
                  <a:gd name="T19" fmla="*/ 0 h 945"/>
                  <a:gd name="T20" fmla="*/ 22 w 545"/>
                  <a:gd name="T21" fmla="*/ 0 h 945"/>
                  <a:gd name="T22" fmla="*/ 22 w 545"/>
                  <a:gd name="T23" fmla="*/ 0 h 945"/>
                  <a:gd name="T24" fmla="*/ 22 w 545"/>
                  <a:gd name="T25" fmla="*/ 0 h 945"/>
                  <a:gd name="T26" fmla="*/ 22 w 545"/>
                  <a:gd name="T27" fmla="*/ 0 h 945"/>
                  <a:gd name="T28" fmla="*/ 22 w 545"/>
                  <a:gd name="T29" fmla="*/ 0 h 945"/>
                  <a:gd name="T30" fmla="*/ 22 w 545"/>
                  <a:gd name="T31" fmla="*/ 0 h 945"/>
                  <a:gd name="T32" fmla="*/ 22 w 545"/>
                  <a:gd name="T33" fmla="*/ 0 h 945"/>
                  <a:gd name="T34" fmla="*/ 22 w 545"/>
                  <a:gd name="T35" fmla="*/ 0 h 945"/>
                  <a:gd name="T36" fmla="*/ 22 w 545"/>
                  <a:gd name="T37" fmla="*/ 0 h 945"/>
                  <a:gd name="T38" fmla="*/ 22 w 545"/>
                  <a:gd name="T39" fmla="*/ 1 h 945"/>
                  <a:gd name="T40" fmla="*/ 22 w 545"/>
                  <a:gd name="T41" fmla="*/ 1 h 945"/>
                  <a:gd name="T42" fmla="*/ 1 w 545"/>
                  <a:gd name="T43" fmla="*/ 38 h 945"/>
                  <a:gd name="T44" fmla="*/ 1 w 545"/>
                  <a:gd name="T45" fmla="*/ 38 h 945"/>
                  <a:gd name="T46" fmla="*/ 1 w 545"/>
                  <a:gd name="T47" fmla="*/ 38 h 945"/>
                  <a:gd name="T48" fmla="*/ 1 w 545"/>
                  <a:gd name="T49" fmla="*/ 38 h 945"/>
                  <a:gd name="T50" fmla="*/ 0 w 545"/>
                  <a:gd name="T51" fmla="*/ 38 h 945"/>
                  <a:gd name="T52" fmla="*/ 0 w 545"/>
                  <a:gd name="T53" fmla="*/ 38 h 945"/>
                  <a:gd name="T54" fmla="*/ 0 w 545"/>
                  <a:gd name="T55" fmla="*/ 38 h 945"/>
                  <a:gd name="T56" fmla="*/ 0 w 545"/>
                  <a:gd name="T57" fmla="*/ 38 h 945"/>
                  <a:gd name="T58" fmla="*/ 0 w 545"/>
                  <a:gd name="T59" fmla="*/ 38 h 945"/>
                  <a:gd name="T60" fmla="*/ 0 w 545"/>
                  <a:gd name="T61" fmla="*/ 38 h 945"/>
                  <a:gd name="T62" fmla="*/ 0 w 545"/>
                  <a:gd name="T63" fmla="*/ 38 h 945"/>
                  <a:gd name="T64" fmla="*/ 0 w 545"/>
                  <a:gd name="T65" fmla="*/ 38 h 945"/>
                  <a:gd name="T66" fmla="*/ 0 w 545"/>
                  <a:gd name="T67" fmla="*/ 38 h 945"/>
                  <a:gd name="T68" fmla="*/ 0 w 545"/>
                  <a:gd name="T69" fmla="*/ 38 h 945"/>
                  <a:gd name="T70" fmla="*/ 0 w 545"/>
                  <a:gd name="T71" fmla="*/ 37 h 945"/>
                  <a:gd name="T72" fmla="*/ 0 w 545"/>
                  <a:gd name="T73" fmla="*/ 37 h 945"/>
                  <a:gd name="T74" fmla="*/ 0 w 545"/>
                  <a:gd name="T75" fmla="*/ 37 h 945"/>
                  <a:gd name="T76" fmla="*/ 0 w 545"/>
                  <a:gd name="T77" fmla="*/ 37 h 945"/>
                  <a:gd name="T78" fmla="*/ 0 w 545"/>
                  <a:gd name="T79" fmla="*/ 37 h 945"/>
                  <a:gd name="T80" fmla="*/ 21 w 545"/>
                  <a:gd name="T81" fmla="*/ 0 h 9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45" h="945">
                    <a:moveTo>
                      <a:pt x="527" y="5"/>
                    </a:moveTo>
                    <a:lnTo>
                      <a:pt x="527" y="5"/>
                    </a:lnTo>
                    <a:lnTo>
                      <a:pt x="528" y="4"/>
                    </a:lnTo>
                    <a:lnTo>
                      <a:pt x="529" y="3"/>
                    </a:lnTo>
                    <a:lnTo>
                      <a:pt x="530" y="1"/>
                    </a:lnTo>
                    <a:lnTo>
                      <a:pt x="533" y="1"/>
                    </a:lnTo>
                    <a:lnTo>
                      <a:pt x="534" y="0"/>
                    </a:lnTo>
                    <a:lnTo>
                      <a:pt x="535" y="0"/>
                    </a:lnTo>
                    <a:lnTo>
                      <a:pt x="536" y="0"/>
                    </a:lnTo>
                    <a:lnTo>
                      <a:pt x="538" y="0"/>
                    </a:lnTo>
                    <a:lnTo>
                      <a:pt x="540" y="1"/>
                    </a:lnTo>
                    <a:lnTo>
                      <a:pt x="541" y="3"/>
                    </a:lnTo>
                    <a:lnTo>
                      <a:pt x="542" y="4"/>
                    </a:lnTo>
                    <a:lnTo>
                      <a:pt x="544" y="5"/>
                    </a:lnTo>
                    <a:lnTo>
                      <a:pt x="544" y="7"/>
                    </a:lnTo>
                    <a:lnTo>
                      <a:pt x="545" y="9"/>
                    </a:lnTo>
                    <a:lnTo>
                      <a:pt x="545" y="10"/>
                    </a:lnTo>
                    <a:lnTo>
                      <a:pt x="545" y="11"/>
                    </a:lnTo>
                    <a:lnTo>
                      <a:pt x="545" y="12"/>
                    </a:lnTo>
                    <a:lnTo>
                      <a:pt x="544" y="15"/>
                    </a:lnTo>
                    <a:lnTo>
                      <a:pt x="18" y="941"/>
                    </a:lnTo>
                    <a:lnTo>
                      <a:pt x="17" y="942"/>
                    </a:lnTo>
                    <a:lnTo>
                      <a:pt x="16" y="943"/>
                    </a:lnTo>
                    <a:lnTo>
                      <a:pt x="15" y="944"/>
                    </a:lnTo>
                    <a:lnTo>
                      <a:pt x="12" y="944"/>
                    </a:lnTo>
                    <a:lnTo>
                      <a:pt x="11" y="945"/>
                    </a:lnTo>
                    <a:lnTo>
                      <a:pt x="10" y="945"/>
                    </a:lnTo>
                    <a:lnTo>
                      <a:pt x="9" y="945"/>
                    </a:lnTo>
                    <a:lnTo>
                      <a:pt x="8" y="945"/>
                    </a:lnTo>
                    <a:lnTo>
                      <a:pt x="5" y="944"/>
                    </a:lnTo>
                    <a:lnTo>
                      <a:pt x="4" y="943"/>
                    </a:lnTo>
                    <a:lnTo>
                      <a:pt x="3" y="942"/>
                    </a:lnTo>
                    <a:lnTo>
                      <a:pt x="2" y="941"/>
                    </a:lnTo>
                    <a:lnTo>
                      <a:pt x="2" y="938"/>
                    </a:lnTo>
                    <a:lnTo>
                      <a:pt x="0" y="937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33"/>
                    </a:lnTo>
                    <a:lnTo>
                      <a:pt x="2" y="931"/>
                    </a:lnTo>
                    <a:lnTo>
                      <a:pt x="5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Freeform 779"/>
              <p:cNvSpPr>
                <a:spLocks/>
              </p:cNvSpPr>
              <p:nvPr/>
            </p:nvSpPr>
            <p:spPr bwMode="auto">
              <a:xfrm>
                <a:off x="4608" y="2536"/>
                <a:ext cx="60" cy="4"/>
              </a:xfrm>
              <a:custGeom>
                <a:avLst/>
                <a:gdLst>
                  <a:gd name="T0" fmla="*/ 12 w 302"/>
                  <a:gd name="T1" fmla="*/ 0 h 19"/>
                  <a:gd name="T2" fmla="*/ 12 w 302"/>
                  <a:gd name="T3" fmla="*/ 0 h 19"/>
                  <a:gd name="T4" fmla="*/ 12 w 302"/>
                  <a:gd name="T5" fmla="*/ 0 h 19"/>
                  <a:gd name="T6" fmla="*/ 12 w 302"/>
                  <a:gd name="T7" fmla="*/ 0 h 19"/>
                  <a:gd name="T8" fmla="*/ 12 w 302"/>
                  <a:gd name="T9" fmla="*/ 0 h 19"/>
                  <a:gd name="T10" fmla="*/ 12 w 302"/>
                  <a:gd name="T11" fmla="*/ 0 h 19"/>
                  <a:gd name="T12" fmla="*/ 12 w 302"/>
                  <a:gd name="T13" fmla="*/ 0 h 19"/>
                  <a:gd name="T14" fmla="*/ 12 w 302"/>
                  <a:gd name="T15" fmla="*/ 0 h 19"/>
                  <a:gd name="T16" fmla="*/ 12 w 302"/>
                  <a:gd name="T17" fmla="*/ 0 h 19"/>
                  <a:gd name="T18" fmla="*/ 12 w 302"/>
                  <a:gd name="T19" fmla="*/ 0 h 19"/>
                  <a:gd name="T20" fmla="*/ 12 w 302"/>
                  <a:gd name="T21" fmla="*/ 0 h 19"/>
                  <a:gd name="T22" fmla="*/ 12 w 302"/>
                  <a:gd name="T23" fmla="*/ 1 h 19"/>
                  <a:gd name="T24" fmla="*/ 12 w 302"/>
                  <a:gd name="T25" fmla="*/ 1 h 19"/>
                  <a:gd name="T26" fmla="*/ 12 w 302"/>
                  <a:gd name="T27" fmla="*/ 1 h 19"/>
                  <a:gd name="T28" fmla="*/ 12 w 302"/>
                  <a:gd name="T29" fmla="*/ 1 h 19"/>
                  <a:gd name="T30" fmla="*/ 12 w 302"/>
                  <a:gd name="T31" fmla="*/ 1 h 19"/>
                  <a:gd name="T32" fmla="*/ 12 w 302"/>
                  <a:gd name="T33" fmla="*/ 1 h 19"/>
                  <a:gd name="T34" fmla="*/ 12 w 302"/>
                  <a:gd name="T35" fmla="*/ 1 h 19"/>
                  <a:gd name="T36" fmla="*/ 12 w 302"/>
                  <a:gd name="T37" fmla="*/ 1 h 19"/>
                  <a:gd name="T38" fmla="*/ 0 w 302"/>
                  <a:gd name="T39" fmla="*/ 1 h 19"/>
                  <a:gd name="T40" fmla="*/ 0 w 302"/>
                  <a:gd name="T41" fmla="*/ 1 h 19"/>
                  <a:gd name="T42" fmla="*/ 0 w 302"/>
                  <a:gd name="T43" fmla="*/ 1 h 19"/>
                  <a:gd name="T44" fmla="*/ 0 w 302"/>
                  <a:gd name="T45" fmla="*/ 1 h 19"/>
                  <a:gd name="T46" fmla="*/ 0 w 302"/>
                  <a:gd name="T47" fmla="*/ 1 h 19"/>
                  <a:gd name="T48" fmla="*/ 0 w 302"/>
                  <a:gd name="T49" fmla="*/ 1 h 19"/>
                  <a:gd name="T50" fmla="*/ 0 w 302"/>
                  <a:gd name="T51" fmla="*/ 1 h 19"/>
                  <a:gd name="T52" fmla="*/ 0 w 302"/>
                  <a:gd name="T53" fmla="*/ 1 h 19"/>
                  <a:gd name="T54" fmla="*/ 0 w 302"/>
                  <a:gd name="T55" fmla="*/ 0 h 19"/>
                  <a:gd name="T56" fmla="*/ 0 w 302"/>
                  <a:gd name="T57" fmla="*/ 0 h 19"/>
                  <a:gd name="T58" fmla="*/ 0 w 302"/>
                  <a:gd name="T59" fmla="*/ 0 h 19"/>
                  <a:gd name="T60" fmla="*/ 0 w 302"/>
                  <a:gd name="T61" fmla="*/ 0 h 19"/>
                  <a:gd name="T62" fmla="*/ 0 w 302"/>
                  <a:gd name="T63" fmla="*/ 0 h 19"/>
                  <a:gd name="T64" fmla="*/ 0 w 302"/>
                  <a:gd name="T65" fmla="*/ 0 h 19"/>
                  <a:gd name="T66" fmla="*/ 0 w 302"/>
                  <a:gd name="T67" fmla="*/ 0 h 19"/>
                  <a:gd name="T68" fmla="*/ 0 w 302"/>
                  <a:gd name="T69" fmla="*/ 0 h 19"/>
                  <a:gd name="T70" fmla="*/ 0 w 302"/>
                  <a:gd name="T71" fmla="*/ 0 h 19"/>
                  <a:gd name="T72" fmla="*/ 0 w 302"/>
                  <a:gd name="T73" fmla="*/ 0 h 19"/>
                  <a:gd name="T74" fmla="*/ 0 w 302"/>
                  <a:gd name="T75" fmla="*/ 0 h 19"/>
                  <a:gd name="T76" fmla="*/ 12 w 302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2" h="19">
                    <a:moveTo>
                      <a:pt x="292" y="0"/>
                    </a:moveTo>
                    <a:lnTo>
                      <a:pt x="293" y="0"/>
                    </a:lnTo>
                    <a:lnTo>
                      <a:pt x="294" y="1"/>
                    </a:lnTo>
                    <a:lnTo>
                      <a:pt x="297" y="1"/>
                    </a:lnTo>
                    <a:lnTo>
                      <a:pt x="298" y="2"/>
                    </a:lnTo>
                    <a:lnTo>
                      <a:pt x="299" y="4"/>
                    </a:lnTo>
                    <a:lnTo>
                      <a:pt x="300" y="5"/>
                    </a:lnTo>
                    <a:lnTo>
                      <a:pt x="300" y="7"/>
                    </a:lnTo>
                    <a:lnTo>
                      <a:pt x="302" y="8"/>
                    </a:lnTo>
                    <a:lnTo>
                      <a:pt x="302" y="10"/>
                    </a:lnTo>
                    <a:lnTo>
                      <a:pt x="302" y="11"/>
                    </a:lnTo>
                    <a:lnTo>
                      <a:pt x="300" y="12"/>
                    </a:lnTo>
                    <a:lnTo>
                      <a:pt x="300" y="15"/>
                    </a:lnTo>
                    <a:lnTo>
                      <a:pt x="299" y="16"/>
                    </a:lnTo>
                    <a:lnTo>
                      <a:pt x="298" y="17"/>
                    </a:lnTo>
                    <a:lnTo>
                      <a:pt x="297" y="18"/>
                    </a:lnTo>
                    <a:lnTo>
                      <a:pt x="294" y="18"/>
                    </a:lnTo>
                    <a:lnTo>
                      <a:pt x="293" y="19"/>
                    </a:lnTo>
                    <a:lnTo>
                      <a:pt x="292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Freeform 780"/>
              <p:cNvSpPr>
                <a:spLocks/>
              </p:cNvSpPr>
              <p:nvPr/>
            </p:nvSpPr>
            <p:spPr bwMode="auto">
              <a:xfrm>
                <a:off x="4502" y="2351"/>
                <a:ext cx="110" cy="189"/>
              </a:xfrm>
              <a:custGeom>
                <a:avLst/>
                <a:gdLst>
                  <a:gd name="T0" fmla="*/ 22 w 548"/>
                  <a:gd name="T1" fmla="*/ 37 h 945"/>
                  <a:gd name="T2" fmla="*/ 22 w 548"/>
                  <a:gd name="T3" fmla="*/ 37 h 945"/>
                  <a:gd name="T4" fmla="*/ 22 w 548"/>
                  <a:gd name="T5" fmla="*/ 37 h 945"/>
                  <a:gd name="T6" fmla="*/ 22 w 548"/>
                  <a:gd name="T7" fmla="*/ 37 h 945"/>
                  <a:gd name="T8" fmla="*/ 22 w 548"/>
                  <a:gd name="T9" fmla="*/ 37 h 945"/>
                  <a:gd name="T10" fmla="*/ 22 w 548"/>
                  <a:gd name="T11" fmla="*/ 38 h 945"/>
                  <a:gd name="T12" fmla="*/ 22 w 548"/>
                  <a:gd name="T13" fmla="*/ 38 h 945"/>
                  <a:gd name="T14" fmla="*/ 22 w 548"/>
                  <a:gd name="T15" fmla="*/ 38 h 945"/>
                  <a:gd name="T16" fmla="*/ 22 w 548"/>
                  <a:gd name="T17" fmla="*/ 38 h 945"/>
                  <a:gd name="T18" fmla="*/ 22 w 548"/>
                  <a:gd name="T19" fmla="*/ 38 h 945"/>
                  <a:gd name="T20" fmla="*/ 22 w 548"/>
                  <a:gd name="T21" fmla="*/ 38 h 945"/>
                  <a:gd name="T22" fmla="*/ 22 w 548"/>
                  <a:gd name="T23" fmla="*/ 38 h 945"/>
                  <a:gd name="T24" fmla="*/ 22 w 548"/>
                  <a:gd name="T25" fmla="*/ 38 h 945"/>
                  <a:gd name="T26" fmla="*/ 22 w 548"/>
                  <a:gd name="T27" fmla="*/ 38 h 945"/>
                  <a:gd name="T28" fmla="*/ 22 w 548"/>
                  <a:gd name="T29" fmla="*/ 38 h 945"/>
                  <a:gd name="T30" fmla="*/ 21 w 548"/>
                  <a:gd name="T31" fmla="*/ 38 h 945"/>
                  <a:gd name="T32" fmla="*/ 21 w 548"/>
                  <a:gd name="T33" fmla="*/ 38 h 945"/>
                  <a:gd name="T34" fmla="*/ 21 w 548"/>
                  <a:gd name="T35" fmla="*/ 38 h 945"/>
                  <a:gd name="T36" fmla="*/ 21 w 548"/>
                  <a:gd name="T37" fmla="*/ 38 h 945"/>
                  <a:gd name="T38" fmla="*/ 0 w 548"/>
                  <a:gd name="T39" fmla="*/ 1 h 945"/>
                  <a:gd name="T40" fmla="*/ 0 w 548"/>
                  <a:gd name="T41" fmla="*/ 1 h 945"/>
                  <a:gd name="T42" fmla="*/ 0 w 548"/>
                  <a:gd name="T43" fmla="*/ 0 h 945"/>
                  <a:gd name="T44" fmla="*/ 0 w 548"/>
                  <a:gd name="T45" fmla="*/ 0 h 945"/>
                  <a:gd name="T46" fmla="*/ 0 w 548"/>
                  <a:gd name="T47" fmla="*/ 0 h 945"/>
                  <a:gd name="T48" fmla="*/ 0 w 548"/>
                  <a:gd name="T49" fmla="*/ 0 h 945"/>
                  <a:gd name="T50" fmla="*/ 0 w 548"/>
                  <a:gd name="T51" fmla="*/ 0 h 945"/>
                  <a:gd name="T52" fmla="*/ 0 w 548"/>
                  <a:gd name="T53" fmla="*/ 0 h 945"/>
                  <a:gd name="T54" fmla="*/ 0 w 548"/>
                  <a:gd name="T55" fmla="*/ 0 h 945"/>
                  <a:gd name="T56" fmla="*/ 0 w 548"/>
                  <a:gd name="T57" fmla="*/ 0 h 945"/>
                  <a:gd name="T58" fmla="*/ 0 w 548"/>
                  <a:gd name="T59" fmla="*/ 0 h 945"/>
                  <a:gd name="T60" fmla="*/ 0 w 548"/>
                  <a:gd name="T61" fmla="*/ 0 h 945"/>
                  <a:gd name="T62" fmla="*/ 0 w 548"/>
                  <a:gd name="T63" fmla="*/ 0 h 945"/>
                  <a:gd name="T64" fmla="*/ 0 w 548"/>
                  <a:gd name="T65" fmla="*/ 0 h 945"/>
                  <a:gd name="T66" fmla="*/ 0 w 548"/>
                  <a:gd name="T67" fmla="*/ 0 h 945"/>
                  <a:gd name="T68" fmla="*/ 0 w 548"/>
                  <a:gd name="T69" fmla="*/ 0 h 945"/>
                  <a:gd name="T70" fmla="*/ 1 w 548"/>
                  <a:gd name="T71" fmla="*/ 0 h 945"/>
                  <a:gd name="T72" fmla="*/ 1 w 548"/>
                  <a:gd name="T73" fmla="*/ 0 h 945"/>
                  <a:gd name="T74" fmla="*/ 1 w 548"/>
                  <a:gd name="T75" fmla="*/ 0 h 945"/>
                  <a:gd name="T76" fmla="*/ 1 w 548"/>
                  <a:gd name="T77" fmla="*/ 0 h 945"/>
                  <a:gd name="T78" fmla="*/ 1 w 548"/>
                  <a:gd name="T79" fmla="*/ 0 h 945"/>
                  <a:gd name="T80" fmla="*/ 22 w 548"/>
                  <a:gd name="T81" fmla="*/ 37 h 9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48" h="945">
                    <a:moveTo>
                      <a:pt x="547" y="931"/>
                    </a:moveTo>
                    <a:lnTo>
                      <a:pt x="548" y="933"/>
                    </a:lnTo>
                    <a:lnTo>
                      <a:pt x="548" y="934"/>
                    </a:lnTo>
                    <a:lnTo>
                      <a:pt x="548" y="936"/>
                    </a:lnTo>
                    <a:lnTo>
                      <a:pt x="548" y="937"/>
                    </a:lnTo>
                    <a:lnTo>
                      <a:pt x="547" y="938"/>
                    </a:lnTo>
                    <a:lnTo>
                      <a:pt x="547" y="941"/>
                    </a:lnTo>
                    <a:lnTo>
                      <a:pt x="545" y="942"/>
                    </a:lnTo>
                    <a:lnTo>
                      <a:pt x="544" y="943"/>
                    </a:lnTo>
                    <a:lnTo>
                      <a:pt x="543" y="944"/>
                    </a:lnTo>
                    <a:lnTo>
                      <a:pt x="540" y="945"/>
                    </a:lnTo>
                    <a:lnTo>
                      <a:pt x="539" y="945"/>
                    </a:lnTo>
                    <a:lnTo>
                      <a:pt x="538" y="945"/>
                    </a:lnTo>
                    <a:lnTo>
                      <a:pt x="537" y="945"/>
                    </a:lnTo>
                    <a:lnTo>
                      <a:pt x="536" y="944"/>
                    </a:lnTo>
                    <a:lnTo>
                      <a:pt x="533" y="944"/>
                    </a:lnTo>
                    <a:lnTo>
                      <a:pt x="532" y="943"/>
                    </a:lnTo>
                    <a:lnTo>
                      <a:pt x="531" y="942"/>
                    </a:lnTo>
                    <a:lnTo>
                      <a:pt x="530" y="941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547" y="9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Freeform 781"/>
              <p:cNvSpPr>
                <a:spLocks/>
              </p:cNvSpPr>
              <p:nvPr/>
            </p:nvSpPr>
            <p:spPr bwMode="auto">
              <a:xfrm>
                <a:off x="4794" y="1416"/>
                <a:ext cx="162" cy="391"/>
              </a:xfrm>
              <a:custGeom>
                <a:avLst/>
                <a:gdLst>
                  <a:gd name="T0" fmla="*/ 0 w 811"/>
                  <a:gd name="T1" fmla="*/ 0 h 1957"/>
                  <a:gd name="T2" fmla="*/ 0 w 811"/>
                  <a:gd name="T3" fmla="*/ 20 h 1957"/>
                  <a:gd name="T4" fmla="*/ 6 w 811"/>
                  <a:gd name="T5" fmla="*/ 21 h 1957"/>
                  <a:gd name="T6" fmla="*/ 9 w 811"/>
                  <a:gd name="T7" fmla="*/ 24 h 1957"/>
                  <a:gd name="T8" fmla="*/ 12 w 811"/>
                  <a:gd name="T9" fmla="*/ 31 h 1957"/>
                  <a:gd name="T10" fmla="*/ 12 w 811"/>
                  <a:gd name="T11" fmla="*/ 34 h 1957"/>
                  <a:gd name="T12" fmla="*/ 12 w 811"/>
                  <a:gd name="T13" fmla="*/ 78 h 1957"/>
                  <a:gd name="T14" fmla="*/ 32 w 811"/>
                  <a:gd name="T15" fmla="*/ 78 h 1957"/>
                  <a:gd name="T16" fmla="*/ 32 w 811"/>
                  <a:gd name="T17" fmla="*/ 32 h 1957"/>
                  <a:gd name="T18" fmla="*/ 31 w 811"/>
                  <a:gd name="T19" fmla="*/ 24 h 1957"/>
                  <a:gd name="T20" fmla="*/ 29 w 811"/>
                  <a:gd name="T21" fmla="*/ 17 h 1957"/>
                  <a:gd name="T22" fmla="*/ 25 w 811"/>
                  <a:gd name="T23" fmla="*/ 11 h 1957"/>
                  <a:gd name="T24" fmla="*/ 20 w 811"/>
                  <a:gd name="T25" fmla="*/ 7 h 1957"/>
                  <a:gd name="T26" fmla="*/ 17 w 811"/>
                  <a:gd name="T27" fmla="*/ 4 h 1957"/>
                  <a:gd name="T28" fmla="*/ 10 w 811"/>
                  <a:gd name="T29" fmla="*/ 1 h 1957"/>
                  <a:gd name="T30" fmla="*/ 5 w 811"/>
                  <a:gd name="T31" fmla="*/ 0 h 1957"/>
                  <a:gd name="T32" fmla="*/ 0 w 811"/>
                  <a:gd name="T33" fmla="*/ 0 h 19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1" h="1957">
                    <a:moveTo>
                      <a:pt x="0" y="0"/>
                    </a:moveTo>
                    <a:lnTo>
                      <a:pt x="0" y="500"/>
                    </a:lnTo>
                    <a:lnTo>
                      <a:pt x="144" y="529"/>
                    </a:lnTo>
                    <a:lnTo>
                      <a:pt x="225" y="604"/>
                    </a:lnTo>
                    <a:lnTo>
                      <a:pt x="298" y="770"/>
                    </a:lnTo>
                    <a:lnTo>
                      <a:pt x="298" y="857"/>
                    </a:lnTo>
                    <a:lnTo>
                      <a:pt x="292" y="1957"/>
                    </a:lnTo>
                    <a:lnTo>
                      <a:pt x="803" y="1957"/>
                    </a:lnTo>
                    <a:lnTo>
                      <a:pt x="811" y="791"/>
                    </a:lnTo>
                    <a:lnTo>
                      <a:pt x="784" y="595"/>
                    </a:lnTo>
                    <a:lnTo>
                      <a:pt x="721" y="428"/>
                    </a:lnTo>
                    <a:lnTo>
                      <a:pt x="622" y="275"/>
                    </a:lnTo>
                    <a:lnTo>
                      <a:pt x="512" y="183"/>
                    </a:lnTo>
                    <a:lnTo>
                      <a:pt x="414" y="100"/>
                    </a:lnTo>
                    <a:lnTo>
                      <a:pt x="238" y="29"/>
                    </a:lnTo>
                    <a:lnTo>
                      <a:pt x="13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9" name="Freeform 782"/>
              <p:cNvSpPr>
                <a:spLocks/>
              </p:cNvSpPr>
              <p:nvPr/>
            </p:nvSpPr>
            <p:spPr bwMode="auto">
              <a:xfrm>
                <a:off x="4503" y="1388"/>
                <a:ext cx="267" cy="340"/>
              </a:xfrm>
              <a:custGeom>
                <a:avLst/>
                <a:gdLst>
                  <a:gd name="T0" fmla="*/ 6 w 1338"/>
                  <a:gd name="T1" fmla="*/ 0 h 1702"/>
                  <a:gd name="T2" fmla="*/ 0 w 1338"/>
                  <a:gd name="T3" fmla="*/ 6 h 1702"/>
                  <a:gd name="T4" fmla="*/ 0 w 1338"/>
                  <a:gd name="T5" fmla="*/ 6 h 1702"/>
                  <a:gd name="T6" fmla="*/ 0 w 1338"/>
                  <a:gd name="T7" fmla="*/ 31 h 1702"/>
                  <a:gd name="T8" fmla="*/ 20 w 1338"/>
                  <a:gd name="T9" fmla="*/ 68 h 1702"/>
                  <a:gd name="T10" fmla="*/ 32 w 1338"/>
                  <a:gd name="T11" fmla="*/ 68 h 1702"/>
                  <a:gd name="T12" fmla="*/ 53 w 1338"/>
                  <a:gd name="T13" fmla="*/ 31 h 1702"/>
                  <a:gd name="T14" fmla="*/ 53 w 1338"/>
                  <a:gd name="T15" fmla="*/ 6 h 1702"/>
                  <a:gd name="T16" fmla="*/ 48 w 1338"/>
                  <a:gd name="T17" fmla="*/ 0 h 1702"/>
                  <a:gd name="T18" fmla="*/ 6 w 1338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8" h="1702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513" y="1702"/>
                    </a:lnTo>
                    <a:lnTo>
                      <a:pt x="810" y="1702"/>
                    </a:lnTo>
                    <a:lnTo>
                      <a:pt x="1338" y="781"/>
                    </a:lnTo>
                    <a:lnTo>
                      <a:pt x="1336" y="145"/>
                    </a:lnTo>
                    <a:lnTo>
                      <a:pt x="1198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0" name="Freeform 783"/>
              <p:cNvSpPr>
                <a:spLocks/>
              </p:cNvSpPr>
              <p:nvPr/>
            </p:nvSpPr>
            <p:spPr bwMode="auto">
              <a:xfrm>
                <a:off x="4503" y="1388"/>
                <a:ext cx="245" cy="340"/>
              </a:xfrm>
              <a:custGeom>
                <a:avLst/>
                <a:gdLst>
                  <a:gd name="T0" fmla="*/ 6 w 1225"/>
                  <a:gd name="T1" fmla="*/ 0 h 1702"/>
                  <a:gd name="T2" fmla="*/ 0 w 1225"/>
                  <a:gd name="T3" fmla="*/ 6 h 1702"/>
                  <a:gd name="T4" fmla="*/ 0 w 1225"/>
                  <a:gd name="T5" fmla="*/ 6 h 1702"/>
                  <a:gd name="T6" fmla="*/ 0 w 1225"/>
                  <a:gd name="T7" fmla="*/ 31 h 1702"/>
                  <a:gd name="T8" fmla="*/ 21 w 1225"/>
                  <a:gd name="T9" fmla="*/ 68 h 1702"/>
                  <a:gd name="T10" fmla="*/ 32 w 1225"/>
                  <a:gd name="T11" fmla="*/ 68 h 1702"/>
                  <a:gd name="T12" fmla="*/ 49 w 1225"/>
                  <a:gd name="T13" fmla="*/ 39 h 1702"/>
                  <a:gd name="T14" fmla="*/ 49 w 1225"/>
                  <a:gd name="T15" fmla="*/ 1 h 1702"/>
                  <a:gd name="T16" fmla="*/ 48 w 1225"/>
                  <a:gd name="T17" fmla="*/ 0 h 1702"/>
                  <a:gd name="T18" fmla="*/ 6 w 1225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5" h="1702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513" y="1702"/>
                    </a:lnTo>
                    <a:lnTo>
                      <a:pt x="810" y="1702"/>
                    </a:lnTo>
                    <a:lnTo>
                      <a:pt x="1225" y="978"/>
                    </a:lnTo>
                    <a:lnTo>
                      <a:pt x="1224" y="28"/>
                    </a:lnTo>
                    <a:lnTo>
                      <a:pt x="1198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1" name="Freeform 784"/>
              <p:cNvSpPr>
                <a:spLocks/>
              </p:cNvSpPr>
              <p:nvPr/>
            </p:nvSpPr>
            <p:spPr bwMode="auto">
              <a:xfrm>
                <a:off x="4503" y="1388"/>
                <a:ext cx="223" cy="340"/>
              </a:xfrm>
              <a:custGeom>
                <a:avLst/>
                <a:gdLst>
                  <a:gd name="T0" fmla="*/ 6 w 1114"/>
                  <a:gd name="T1" fmla="*/ 0 h 1702"/>
                  <a:gd name="T2" fmla="*/ 0 w 1114"/>
                  <a:gd name="T3" fmla="*/ 6 h 1702"/>
                  <a:gd name="T4" fmla="*/ 0 w 1114"/>
                  <a:gd name="T5" fmla="*/ 6 h 1702"/>
                  <a:gd name="T6" fmla="*/ 0 w 1114"/>
                  <a:gd name="T7" fmla="*/ 31 h 1702"/>
                  <a:gd name="T8" fmla="*/ 21 w 1114"/>
                  <a:gd name="T9" fmla="*/ 68 h 1702"/>
                  <a:gd name="T10" fmla="*/ 32 w 1114"/>
                  <a:gd name="T11" fmla="*/ 68 h 1702"/>
                  <a:gd name="T12" fmla="*/ 45 w 1114"/>
                  <a:gd name="T13" fmla="*/ 47 h 1702"/>
                  <a:gd name="T14" fmla="*/ 45 w 1114"/>
                  <a:gd name="T15" fmla="*/ 0 h 1702"/>
                  <a:gd name="T16" fmla="*/ 6 w 1114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4" h="1702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513" y="1702"/>
                    </a:lnTo>
                    <a:lnTo>
                      <a:pt x="810" y="1702"/>
                    </a:lnTo>
                    <a:lnTo>
                      <a:pt x="1114" y="1173"/>
                    </a:lnTo>
                    <a:lnTo>
                      <a:pt x="1114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2" name="Freeform 785"/>
              <p:cNvSpPr>
                <a:spLocks/>
              </p:cNvSpPr>
              <p:nvPr/>
            </p:nvSpPr>
            <p:spPr bwMode="auto">
              <a:xfrm>
                <a:off x="4503" y="1388"/>
                <a:ext cx="200" cy="340"/>
              </a:xfrm>
              <a:custGeom>
                <a:avLst/>
                <a:gdLst>
                  <a:gd name="T0" fmla="*/ 6 w 1002"/>
                  <a:gd name="T1" fmla="*/ 0 h 1702"/>
                  <a:gd name="T2" fmla="*/ 0 w 1002"/>
                  <a:gd name="T3" fmla="*/ 6 h 1702"/>
                  <a:gd name="T4" fmla="*/ 0 w 1002"/>
                  <a:gd name="T5" fmla="*/ 6 h 1702"/>
                  <a:gd name="T6" fmla="*/ 0 w 1002"/>
                  <a:gd name="T7" fmla="*/ 31 h 1702"/>
                  <a:gd name="T8" fmla="*/ 20 w 1002"/>
                  <a:gd name="T9" fmla="*/ 68 h 1702"/>
                  <a:gd name="T10" fmla="*/ 32 w 1002"/>
                  <a:gd name="T11" fmla="*/ 68 h 1702"/>
                  <a:gd name="T12" fmla="*/ 40 w 1002"/>
                  <a:gd name="T13" fmla="*/ 55 h 1702"/>
                  <a:gd name="T14" fmla="*/ 40 w 1002"/>
                  <a:gd name="T15" fmla="*/ 0 h 1702"/>
                  <a:gd name="T16" fmla="*/ 6 w 1002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2" h="1702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513" y="1702"/>
                    </a:lnTo>
                    <a:lnTo>
                      <a:pt x="810" y="1702"/>
                    </a:lnTo>
                    <a:lnTo>
                      <a:pt x="1002" y="1367"/>
                    </a:lnTo>
                    <a:lnTo>
                      <a:pt x="1002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3" name="Freeform 786"/>
              <p:cNvSpPr>
                <a:spLocks/>
              </p:cNvSpPr>
              <p:nvPr/>
            </p:nvSpPr>
            <p:spPr bwMode="auto">
              <a:xfrm>
                <a:off x="4503" y="1388"/>
                <a:ext cx="178" cy="340"/>
              </a:xfrm>
              <a:custGeom>
                <a:avLst/>
                <a:gdLst>
                  <a:gd name="T0" fmla="*/ 6 w 891"/>
                  <a:gd name="T1" fmla="*/ 0 h 1702"/>
                  <a:gd name="T2" fmla="*/ 0 w 891"/>
                  <a:gd name="T3" fmla="*/ 6 h 1702"/>
                  <a:gd name="T4" fmla="*/ 0 w 891"/>
                  <a:gd name="T5" fmla="*/ 6 h 1702"/>
                  <a:gd name="T6" fmla="*/ 0 w 891"/>
                  <a:gd name="T7" fmla="*/ 31 h 1702"/>
                  <a:gd name="T8" fmla="*/ 20 w 891"/>
                  <a:gd name="T9" fmla="*/ 68 h 1702"/>
                  <a:gd name="T10" fmla="*/ 32 w 891"/>
                  <a:gd name="T11" fmla="*/ 68 h 1702"/>
                  <a:gd name="T12" fmla="*/ 36 w 891"/>
                  <a:gd name="T13" fmla="*/ 62 h 1702"/>
                  <a:gd name="T14" fmla="*/ 36 w 891"/>
                  <a:gd name="T15" fmla="*/ 0 h 1702"/>
                  <a:gd name="T16" fmla="*/ 6 w 891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1" h="1702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513" y="1702"/>
                    </a:lnTo>
                    <a:lnTo>
                      <a:pt x="810" y="1702"/>
                    </a:lnTo>
                    <a:lnTo>
                      <a:pt x="891" y="1561"/>
                    </a:lnTo>
                    <a:lnTo>
                      <a:pt x="891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4" name="Freeform 787"/>
              <p:cNvSpPr>
                <a:spLocks/>
              </p:cNvSpPr>
              <p:nvPr/>
            </p:nvSpPr>
            <p:spPr bwMode="auto">
              <a:xfrm>
                <a:off x="4503" y="1388"/>
                <a:ext cx="156" cy="340"/>
              </a:xfrm>
              <a:custGeom>
                <a:avLst/>
                <a:gdLst>
                  <a:gd name="T0" fmla="*/ 6 w 780"/>
                  <a:gd name="T1" fmla="*/ 0 h 1702"/>
                  <a:gd name="T2" fmla="*/ 0 w 780"/>
                  <a:gd name="T3" fmla="*/ 6 h 1702"/>
                  <a:gd name="T4" fmla="*/ 0 w 780"/>
                  <a:gd name="T5" fmla="*/ 6 h 1702"/>
                  <a:gd name="T6" fmla="*/ 0 w 780"/>
                  <a:gd name="T7" fmla="*/ 31 h 1702"/>
                  <a:gd name="T8" fmla="*/ 21 w 780"/>
                  <a:gd name="T9" fmla="*/ 68 h 1702"/>
                  <a:gd name="T10" fmla="*/ 31 w 780"/>
                  <a:gd name="T11" fmla="*/ 68 h 1702"/>
                  <a:gd name="T12" fmla="*/ 31 w 780"/>
                  <a:gd name="T13" fmla="*/ 0 h 1702"/>
                  <a:gd name="T14" fmla="*/ 6 w 780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0" h="1702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513" y="1702"/>
                    </a:lnTo>
                    <a:lnTo>
                      <a:pt x="780" y="1702"/>
                    </a:lnTo>
                    <a:lnTo>
                      <a:pt x="780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5" name="Freeform 788"/>
              <p:cNvSpPr>
                <a:spLocks/>
              </p:cNvSpPr>
              <p:nvPr/>
            </p:nvSpPr>
            <p:spPr bwMode="auto">
              <a:xfrm>
                <a:off x="4503" y="1388"/>
                <a:ext cx="133" cy="340"/>
              </a:xfrm>
              <a:custGeom>
                <a:avLst/>
                <a:gdLst>
                  <a:gd name="T0" fmla="*/ 6 w 668"/>
                  <a:gd name="T1" fmla="*/ 0 h 1702"/>
                  <a:gd name="T2" fmla="*/ 0 w 668"/>
                  <a:gd name="T3" fmla="*/ 6 h 1702"/>
                  <a:gd name="T4" fmla="*/ 0 w 668"/>
                  <a:gd name="T5" fmla="*/ 6 h 1702"/>
                  <a:gd name="T6" fmla="*/ 0 w 668"/>
                  <a:gd name="T7" fmla="*/ 31 h 1702"/>
                  <a:gd name="T8" fmla="*/ 20 w 668"/>
                  <a:gd name="T9" fmla="*/ 68 h 1702"/>
                  <a:gd name="T10" fmla="*/ 26 w 668"/>
                  <a:gd name="T11" fmla="*/ 68 h 1702"/>
                  <a:gd name="T12" fmla="*/ 26 w 668"/>
                  <a:gd name="T13" fmla="*/ 0 h 1702"/>
                  <a:gd name="T14" fmla="*/ 6 w 668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8" h="1702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513" y="1702"/>
                    </a:lnTo>
                    <a:lnTo>
                      <a:pt x="668" y="1702"/>
                    </a:lnTo>
                    <a:lnTo>
                      <a:pt x="668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" name="Freeform 789"/>
              <p:cNvSpPr>
                <a:spLocks/>
              </p:cNvSpPr>
              <p:nvPr/>
            </p:nvSpPr>
            <p:spPr bwMode="auto">
              <a:xfrm>
                <a:off x="4503" y="1388"/>
                <a:ext cx="111" cy="340"/>
              </a:xfrm>
              <a:custGeom>
                <a:avLst/>
                <a:gdLst>
                  <a:gd name="T0" fmla="*/ 6 w 557"/>
                  <a:gd name="T1" fmla="*/ 0 h 1702"/>
                  <a:gd name="T2" fmla="*/ 0 w 557"/>
                  <a:gd name="T3" fmla="*/ 6 h 1702"/>
                  <a:gd name="T4" fmla="*/ 0 w 557"/>
                  <a:gd name="T5" fmla="*/ 6 h 1702"/>
                  <a:gd name="T6" fmla="*/ 0 w 557"/>
                  <a:gd name="T7" fmla="*/ 31 h 1702"/>
                  <a:gd name="T8" fmla="*/ 20 w 557"/>
                  <a:gd name="T9" fmla="*/ 68 h 1702"/>
                  <a:gd name="T10" fmla="*/ 22 w 557"/>
                  <a:gd name="T11" fmla="*/ 68 h 1702"/>
                  <a:gd name="T12" fmla="*/ 22 w 557"/>
                  <a:gd name="T13" fmla="*/ 0 h 1702"/>
                  <a:gd name="T14" fmla="*/ 6 w 557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7" h="1702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513" y="1702"/>
                    </a:lnTo>
                    <a:lnTo>
                      <a:pt x="557" y="1702"/>
                    </a:lnTo>
                    <a:lnTo>
                      <a:pt x="557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7" name="Freeform 790"/>
              <p:cNvSpPr>
                <a:spLocks/>
              </p:cNvSpPr>
              <p:nvPr/>
            </p:nvSpPr>
            <p:spPr bwMode="auto">
              <a:xfrm>
                <a:off x="4503" y="1388"/>
                <a:ext cx="89" cy="315"/>
              </a:xfrm>
              <a:custGeom>
                <a:avLst/>
                <a:gdLst>
                  <a:gd name="T0" fmla="*/ 6 w 446"/>
                  <a:gd name="T1" fmla="*/ 0 h 1579"/>
                  <a:gd name="T2" fmla="*/ 0 w 446"/>
                  <a:gd name="T3" fmla="*/ 6 h 1579"/>
                  <a:gd name="T4" fmla="*/ 0 w 446"/>
                  <a:gd name="T5" fmla="*/ 6 h 1579"/>
                  <a:gd name="T6" fmla="*/ 0 w 446"/>
                  <a:gd name="T7" fmla="*/ 31 h 1579"/>
                  <a:gd name="T8" fmla="*/ 18 w 446"/>
                  <a:gd name="T9" fmla="*/ 63 h 1579"/>
                  <a:gd name="T10" fmla="*/ 18 w 446"/>
                  <a:gd name="T11" fmla="*/ 0 h 1579"/>
                  <a:gd name="T12" fmla="*/ 6 w 446"/>
                  <a:gd name="T13" fmla="*/ 0 h 15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6" h="1579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446" y="1579"/>
                    </a:lnTo>
                    <a:lnTo>
                      <a:pt x="446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8" name="Freeform 791"/>
              <p:cNvSpPr>
                <a:spLocks/>
              </p:cNvSpPr>
              <p:nvPr/>
            </p:nvSpPr>
            <p:spPr bwMode="auto">
              <a:xfrm>
                <a:off x="4503" y="1388"/>
                <a:ext cx="67" cy="275"/>
              </a:xfrm>
              <a:custGeom>
                <a:avLst/>
                <a:gdLst>
                  <a:gd name="T0" fmla="*/ 6 w 334"/>
                  <a:gd name="T1" fmla="*/ 0 h 1379"/>
                  <a:gd name="T2" fmla="*/ 0 w 334"/>
                  <a:gd name="T3" fmla="*/ 6 h 1379"/>
                  <a:gd name="T4" fmla="*/ 0 w 334"/>
                  <a:gd name="T5" fmla="*/ 6 h 1379"/>
                  <a:gd name="T6" fmla="*/ 0 w 334"/>
                  <a:gd name="T7" fmla="*/ 31 h 1379"/>
                  <a:gd name="T8" fmla="*/ 13 w 334"/>
                  <a:gd name="T9" fmla="*/ 55 h 1379"/>
                  <a:gd name="T10" fmla="*/ 13 w 334"/>
                  <a:gd name="T11" fmla="*/ 0 h 1379"/>
                  <a:gd name="T12" fmla="*/ 6 w 334"/>
                  <a:gd name="T13" fmla="*/ 0 h 13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1379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334" y="1379"/>
                    </a:lnTo>
                    <a:lnTo>
                      <a:pt x="334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9" name="Freeform 792"/>
              <p:cNvSpPr>
                <a:spLocks/>
              </p:cNvSpPr>
              <p:nvPr/>
            </p:nvSpPr>
            <p:spPr bwMode="auto">
              <a:xfrm>
                <a:off x="4503" y="1388"/>
                <a:ext cx="44" cy="236"/>
              </a:xfrm>
              <a:custGeom>
                <a:avLst/>
                <a:gdLst>
                  <a:gd name="T0" fmla="*/ 6 w 223"/>
                  <a:gd name="T1" fmla="*/ 0 h 1181"/>
                  <a:gd name="T2" fmla="*/ 0 w 223"/>
                  <a:gd name="T3" fmla="*/ 6 h 1181"/>
                  <a:gd name="T4" fmla="*/ 0 w 223"/>
                  <a:gd name="T5" fmla="*/ 6 h 1181"/>
                  <a:gd name="T6" fmla="*/ 0 w 223"/>
                  <a:gd name="T7" fmla="*/ 31 h 1181"/>
                  <a:gd name="T8" fmla="*/ 9 w 223"/>
                  <a:gd name="T9" fmla="*/ 47 h 1181"/>
                  <a:gd name="T10" fmla="*/ 9 w 223"/>
                  <a:gd name="T11" fmla="*/ 0 h 1181"/>
                  <a:gd name="T12" fmla="*/ 6 w 223"/>
                  <a:gd name="T13" fmla="*/ 0 h 1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1181">
                    <a:moveTo>
                      <a:pt x="150" y="0"/>
                    </a:moveTo>
                    <a:lnTo>
                      <a:pt x="10" y="139"/>
                    </a:lnTo>
                    <a:lnTo>
                      <a:pt x="0" y="139"/>
                    </a:lnTo>
                    <a:lnTo>
                      <a:pt x="2" y="785"/>
                    </a:lnTo>
                    <a:lnTo>
                      <a:pt x="223" y="1181"/>
                    </a:lnTo>
                    <a:lnTo>
                      <a:pt x="223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0" name="Freeform 793"/>
              <p:cNvSpPr>
                <a:spLocks/>
              </p:cNvSpPr>
              <p:nvPr/>
            </p:nvSpPr>
            <p:spPr bwMode="auto">
              <a:xfrm>
                <a:off x="4503" y="1396"/>
                <a:ext cx="22" cy="188"/>
              </a:xfrm>
              <a:custGeom>
                <a:avLst/>
                <a:gdLst>
                  <a:gd name="T0" fmla="*/ 4 w 112"/>
                  <a:gd name="T1" fmla="*/ 0 h 942"/>
                  <a:gd name="T2" fmla="*/ 0 w 112"/>
                  <a:gd name="T3" fmla="*/ 4 h 942"/>
                  <a:gd name="T4" fmla="*/ 0 w 112"/>
                  <a:gd name="T5" fmla="*/ 4 h 942"/>
                  <a:gd name="T6" fmla="*/ 0 w 112"/>
                  <a:gd name="T7" fmla="*/ 30 h 942"/>
                  <a:gd name="T8" fmla="*/ 4 w 112"/>
                  <a:gd name="T9" fmla="*/ 38 h 942"/>
                  <a:gd name="T10" fmla="*/ 4 w 112"/>
                  <a:gd name="T11" fmla="*/ 0 h 942"/>
                  <a:gd name="T12" fmla="*/ 4 w 112"/>
                  <a:gd name="T13" fmla="*/ 0 h 9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942">
                    <a:moveTo>
                      <a:pt x="111" y="0"/>
                    </a:moveTo>
                    <a:lnTo>
                      <a:pt x="9" y="99"/>
                    </a:lnTo>
                    <a:lnTo>
                      <a:pt x="0" y="99"/>
                    </a:lnTo>
                    <a:lnTo>
                      <a:pt x="2" y="745"/>
                    </a:lnTo>
                    <a:lnTo>
                      <a:pt x="112" y="942"/>
                    </a:lnTo>
                    <a:lnTo>
                      <a:pt x="112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1" name="Freeform 794"/>
              <p:cNvSpPr>
                <a:spLocks/>
              </p:cNvSpPr>
              <p:nvPr/>
            </p:nvSpPr>
            <p:spPr bwMode="auto">
              <a:xfrm>
                <a:off x="4503" y="1388"/>
                <a:ext cx="267" cy="340"/>
              </a:xfrm>
              <a:custGeom>
                <a:avLst/>
                <a:gdLst>
                  <a:gd name="T0" fmla="*/ 0 w 1336"/>
                  <a:gd name="T1" fmla="*/ 6 h 1701"/>
                  <a:gd name="T2" fmla="*/ 6 w 1336"/>
                  <a:gd name="T3" fmla="*/ 0 h 1701"/>
                  <a:gd name="T4" fmla="*/ 48 w 1336"/>
                  <a:gd name="T5" fmla="*/ 0 h 1701"/>
                  <a:gd name="T6" fmla="*/ 53 w 1336"/>
                  <a:gd name="T7" fmla="*/ 6 h 1701"/>
                  <a:gd name="T8" fmla="*/ 53 w 1336"/>
                  <a:gd name="T9" fmla="*/ 31 h 1701"/>
                  <a:gd name="T10" fmla="*/ 32 w 1336"/>
                  <a:gd name="T11" fmla="*/ 68 h 1701"/>
                  <a:gd name="T12" fmla="*/ 21 w 1336"/>
                  <a:gd name="T13" fmla="*/ 68 h 1701"/>
                  <a:gd name="T14" fmla="*/ 0 w 1336"/>
                  <a:gd name="T15" fmla="*/ 31 h 1701"/>
                  <a:gd name="T16" fmla="*/ 0 w 1336"/>
                  <a:gd name="T17" fmla="*/ 6 h 1701"/>
                  <a:gd name="T18" fmla="*/ 0 w 1336"/>
                  <a:gd name="T19" fmla="*/ 6 h 17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6" h="1701">
                    <a:moveTo>
                      <a:pt x="8" y="139"/>
                    </a:moveTo>
                    <a:lnTo>
                      <a:pt x="150" y="0"/>
                    </a:lnTo>
                    <a:lnTo>
                      <a:pt x="1197" y="0"/>
                    </a:lnTo>
                    <a:lnTo>
                      <a:pt x="1336" y="146"/>
                    </a:lnTo>
                    <a:lnTo>
                      <a:pt x="1336" y="779"/>
                    </a:lnTo>
                    <a:lnTo>
                      <a:pt x="809" y="1701"/>
                    </a:lnTo>
                    <a:lnTo>
                      <a:pt x="513" y="1701"/>
                    </a:lnTo>
                    <a:lnTo>
                      <a:pt x="0" y="783"/>
                    </a:lnTo>
                    <a:lnTo>
                      <a:pt x="0" y="139"/>
                    </a:lnTo>
                    <a:lnTo>
                      <a:pt x="8" y="13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2" name="Rectangle 795"/>
              <p:cNvSpPr>
                <a:spLocks noChangeArrowheads="1"/>
              </p:cNvSpPr>
              <p:nvPr/>
            </p:nvSpPr>
            <p:spPr bwMode="auto">
              <a:xfrm>
                <a:off x="4633" y="1419"/>
                <a:ext cx="156" cy="95"/>
              </a:xfrm>
              <a:prstGeom prst="rect">
                <a:avLst/>
              </a:prstGeom>
              <a:solidFill>
                <a:srgbClr val="EAEAE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23" name="Freeform 796"/>
              <p:cNvSpPr>
                <a:spLocks/>
              </p:cNvSpPr>
              <p:nvPr/>
            </p:nvSpPr>
            <p:spPr bwMode="auto">
              <a:xfrm>
                <a:off x="4501" y="1388"/>
                <a:ext cx="268" cy="28"/>
              </a:xfrm>
              <a:custGeom>
                <a:avLst/>
                <a:gdLst>
                  <a:gd name="T0" fmla="*/ 54 w 1340"/>
                  <a:gd name="T1" fmla="*/ 6 h 141"/>
                  <a:gd name="T2" fmla="*/ 48 w 1340"/>
                  <a:gd name="T3" fmla="*/ 0 h 141"/>
                  <a:gd name="T4" fmla="*/ 6 w 1340"/>
                  <a:gd name="T5" fmla="*/ 0 h 141"/>
                  <a:gd name="T6" fmla="*/ 0 w 1340"/>
                  <a:gd name="T7" fmla="*/ 6 h 141"/>
                  <a:gd name="T8" fmla="*/ 54 w 1340"/>
                  <a:gd name="T9" fmla="*/ 6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0" h="141">
                    <a:moveTo>
                      <a:pt x="1340" y="141"/>
                    </a:moveTo>
                    <a:lnTo>
                      <a:pt x="1197" y="0"/>
                    </a:lnTo>
                    <a:lnTo>
                      <a:pt x="141" y="0"/>
                    </a:lnTo>
                    <a:lnTo>
                      <a:pt x="0" y="141"/>
                    </a:lnTo>
                    <a:lnTo>
                      <a:pt x="1340" y="14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4" name="Rectangle 797"/>
              <p:cNvSpPr>
                <a:spLocks noChangeArrowheads="1"/>
              </p:cNvSpPr>
              <p:nvPr/>
            </p:nvSpPr>
            <p:spPr bwMode="auto">
              <a:xfrm>
                <a:off x="4732" y="1418"/>
                <a:ext cx="59" cy="9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25" name="Rectangle 798"/>
              <p:cNvSpPr>
                <a:spLocks noChangeArrowheads="1"/>
              </p:cNvSpPr>
              <p:nvPr/>
            </p:nvSpPr>
            <p:spPr bwMode="auto">
              <a:xfrm>
                <a:off x="4637" y="1418"/>
                <a:ext cx="91" cy="9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1126" name="Freeform 799"/>
              <p:cNvSpPr>
                <a:spLocks/>
              </p:cNvSpPr>
              <p:nvPr/>
            </p:nvSpPr>
            <p:spPr bwMode="auto">
              <a:xfrm>
                <a:off x="4728" y="1465"/>
                <a:ext cx="67" cy="52"/>
              </a:xfrm>
              <a:custGeom>
                <a:avLst/>
                <a:gdLst>
                  <a:gd name="T0" fmla="*/ 1 w 334"/>
                  <a:gd name="T1" fmla="*/ 10 h 260"/>
                  <a:gd name="T2" fmla="*/ 1 w 334"/>
                  <a:gd name="T3" fmla="*/ 10 h 260"/>
                  <a:gd name="T4" fmla="*/ 1 w 334"/>
                  <a:gd name="T5" fmla="*/ 10 h 260"/>
                  <a:gd name="T6" fmla="*/ 0 w 334"/>
                  <a:gd name="T7" fmla="*/ 10 h 260"/>
                  <a:gd name="T8" fmla="*/ 0 w 334"/>
                  <a:gd name="T9" fmla="*/ 10 h 260"/>
                  <a:gd name="T10" fmla="*/ 0 w 334"/>
                  <a:gd name="T11" fmla="*/ 10 h 260"/>
                  <a:gd name="T12" fmla="*/ 0 w 334"/>
                  <a:gd name="T13" fmla="*/ 10 h 260"/>
                  <a:gd name="T14" fmla="*/ 0 w 334"/>
                  <a:gd name="T15" fmla="*/ 10 h 260"/>
                  <a:gd name="T16" fmla="*/ 0 w 334"/>
                  <a:gd name="T17" fmla="*/ 10 h 260"/>
                  <a:gd name="T18" fmla="*/ 0 w 334"/>
                  <a:gd name="T19" fmla="*/ 10 h 260"/>
                  <a:gd name="T20" fmla="*/ 0 w 334"/>
                  <a:gd name="T21" fmla="*/ 10 h 260"/>
                  <a:gd name="T22" fmla="*/ 0 w 334"/>
                  <a:gd name="T23" fmla="*/ 10 h 260"/>
                  <a:gd name="T24" fmla="*/ 0 w 334"/>
                  <a:gd name="T25" fmla="*/ 10 h 260"/>
                  <a:gd name="T26" fmla="*/ 0 w 334"/>
                  <a:gd name="T27" fmla="*/ 10 h 260"/>
                  <a:gd name="T28" fmla="*/ 0 w 334"/>
                  <a:gd name="T29" fmla="*/ 10 h 260"/>
                  <a:gd name="T30" fmla="*/ 0 w 334"/>
                  <a:gd name="T31" fmla="*/ 10 h 260"/>
                  <a:gd name="T32" fmla="*/ 0 w 334"/>
                  <a:gd name="T33" fmla="*/ 10 h 260"/>
                  <a:gd name="T34" fmla="*/ 0 w 334"/>
                  <a:gd name="T35" fmla="*/ 10 h 260"/>
                  <a:gd name="T36" fmla="*/ 0 w 334"/>
                  <a:gd name="T37" fmla="*/ 10 h 260"/>
                  <a:gd name="T38" fmla="*/ 0 w 334"/>
                  <a:gd name="T39" fmla="*/ 10 h 260"/>
                  <a:gd name="T40" fmla="*/ 0 w 334"/>
                  <a:gd name="T41" fmla="*/ 10 h 260"/>
                  <a:gd name="T42" fmla="*/ 13 w 334"/>
                  <a:gd name="T43" fmla="*/ 0 h 260"/>
                  <a:gd name="T44" fmla="*/ 13 w 334"/>
                  <a:gd name="T45" fmla="*/ 0 h 260"/>
                  <a:gd name="T46" fmla="*/ 13 w 334"/>
                  <a:gd name="T47" fmla="*/ 0 h 260"/>
                  <a:gd name="T48" fmla="*/ 13 w 334"/>
                  <a:gd name="T49" fmla="*/ 0 h 260"/>
                  <a:gd name="T50" fmla="*/ 13 w 334"/>
                  <a:gd name="T51" fmla="*/ 0 h 260"/>
                  <a:gd name="T52" fmla="*/ 13 w 334"/>
                  <a:gd name="T53" fmla="*/ 0 h 260"/>
                  <a:gd name="T54" fmla="*/ 13 w 334"/>
                  <a:gd name="T55" fmla="*/ 0 h 260"/>
                  <a:gd name="T56" fmla="*/ 13 w 334"/>
                  <a:gd name="T57" fmla="*/ 0 h 260"/>
                  <a:gd name="T58" fmla="*/ 13 w 334"/>
                  <a:gd name="T59" fmla="*/ 0 h 260"/>
                  <a:gd name="T60" fmla="*/ 13 w 334"/>
                  <a:gd name="T61" fmla="*/ 0 h 260"/>
                  <a:gd name="T62" fmla="*/ 13 w 334"/>
                  <a:gd name="T63" fmla="*/ 0 h 260"/>
                  <a:gd name="T64" fmla="*/ 13 w 334"/>
                  <a:gd name="T65" fmla="*/ 0 h 260"/>
                  <a:gd name="T66" fmla="*/ 13 w 334"/>
                  <a:gd name="T67" fmla="*/ 0 h 260"/>
                  <a:gd name="T68" fmla="*/ 13 w 334"/>
                  <a:gd name="T69" fmla="*/ 0 h 260"/>
                  <a:gd name="T70" fmla="*/ 13 w 334"/>
                  <a:gd name="T71" fmla="*/ 0 h 260"/>
                  <a:gd name="T72" fmla="*/ 13 w 334"/>
                  <a:gd name="T73" fmla="*/ 1 h 260"/>
                  <a:gd name="T74" fmla="*/ 13 w 334"/>
                  <a:gd name="T75" fmla="*/ 1 h 260"/>
                  <a:gd name="T76" fmla="*/ 13 w 334"/>
                  <a:gd name="T77" fmla="*/ 1 h 260"/>
                  <a:gd name="T78" fmla="*/ 13 w 334"/>
                  <a:gd name="T79" fmla="*/ 1 h 260"/>
                  <a:gd name="T80" fmla="*/ 1 w 334"/>
                  <a:gd name="T81" fmla="*/ 10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260">
                    <a:moveTo>
                      <a:pt x="16" y="257"/>
                    </a:moveTo>
                    <a:lnTo>
                      <a:pt x="16" y="257"/>
                    </a:lnTo>
                    <a:lnTo>
                      <a:pt x="13" y="259"/>
                    </a:lnTo>
                    <a:lnTo>
                      <a:pt x="12" y="260"/>
                    </a:lnTo>
                    <a:lnTo>
                      <a:pt x="11" y="260"/>
                    </a:lnTo>
                    <a:lnTo>
                      <a:pt x="10" y="260"/>
                    </a:lnTo>
                    <a:lnTo>
                      <a:pt x="8" y="260"/>
                    </a:lnTo>
                    <a:lnTo>
                      <a:pt x="6" y="259"/>
                    </a:lnTo>
                    <a:lnTo>
                      <a:pt x="5" y="259"/>
                    </a:lnTo>
                    <a:lnTo>
                      <a:pt x="4" y="257"/>
                    </a:lnTo>
                    <a:lnTo>
                      <a:pt x="2" y="256"/>
                    </a:lnTo>
                    <a:lnTo>
                      <a:pt x="1" y="254"/>
                    </a:lnTo>
                    <a:lnTo>
                      <a:pt x="0" y="253"/>
                    </a:lnTo>
                    <a:lnTo>
                      <a:pt x="0" y="251"/>
                    </a:lnTo>
                    <a:lnTo>
                      <a:pt x="0" y="250"/>
                    </a:lnTo>
                    <a:lnTo>
                      <a:pt x="0" y="249"/>
                    </a:lnTo>
                    <a:lnTo>
                      <a:pt x="1" y="247"/>
                    </a:lnTo>
                    <a:lnTo>
                      <a:pt x="1" y="245"/>
                    </a:lnTo>
                    <a:lnTo>
                      <a:pt x="2" y="244"/>
                    </a:lnTo>
                    <a:lnTo>
                      <a:pt x="4" y="243"/>
                    </a:lnTo>
                    <a:lnTo>
                      <a:pt x="318" y="2"/>
                    </a:lnTo>
                    <a:lnTo>
                      <a:pt x="321" y="1"/>
                    </a:lnTo>
                    <a:lnTo>
                      <a:pt x="322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8" y="1"/>
                    </a:lnTo>
                    <a:lnTo>
                      <a:pt x="329" y="1"/>
                    </a:lnTo>
                    <a:lnTo>
                      <a:pt x="330" y="2"/>
                    </a:lnTo>
                    <a:lnTo>
                      <a:pt x="332" y="4"/>
                    </a:lnTo>
                    <a:lnTo>
                      <a:pt x="333" y="6"/>
                    </a:lnTo>
                    <a:lnTo>
                      <a:pt x="334" y="7"/>
                    </a:lnTo>
                    <a:lnTo>
                      <a:pt x="334" y="8"/>
                    </a:lnTo>
                    <a:lnTo>
                      <a:pt x="334" y="10"/>
                    </a:lnTo>
                    <a:lnTo>
                      <a:pt x="334" y="11"/>
                    </a:lnTo>
                    <a:lnTo>
                      <a:pt x="333" y="13"/>
                    </a:lnTo>
                    <a:lnTo>
                      <a:pt x="333" y="15"/>
                    </a:lnTo>
                    <a:lnTo>
                      <a:pt x="332" y="16"/>
                    </a:lnTo>
                    <a:lnTo>
                      <a:pt x="330" y="17"/>
                    </a:lnTo>
                    <a:lnTo>
                      <a:pt x="16" y="2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" name="Freeform 800"/>
              <p:cNvSpPr>
                <a:spLocks/>
              </p:cNvSpPr>
              <p:nvPr/>
            </p:nvSpPr>
            <p:spPr bwMode="auto">
              <a:xfrm>
                <a:off x="4729" y="1415"/>
                <a:ext cx="66" cy="54"/>
              </a:xfrm>
              <a:custGeom>
                <a:avLst/>
                <a:gdLst>
                  <a:gd name="T0" fmla="*/ 13 w 329"/>
                  <a:gd name="T1" fmla="*/ 10 h 269"/>
                  <a:gd name="T2" fmla="*/ 13 w 329"/>
                  <a:gd name="T3" fmla="*/ 10 h 269"/>
                  <a:gd name="T4" fmla="*/ 13 w 329"/>
                  <a:gd name="T5" fmla="*/ 10 h 269"/>
                  <a:gd name="T6" fmla="*/ 13 w 329"/>
                  <a:gd name="T7" fmla="*/ 10 h 269"/>
                  <a:gd name="T8" fmla="*/ 13 w 329"/>
                  <a:gd name="T9" fmla="*/ 10 h 269"/>
                  <a:gd name="T10" fmla="*/ 13 w 329"/>
                  <a:gd name="T11" fmla="*/ 10 h 269"/>
                  <a:gd name="T12" fmla="*/ 13 w 329"/>
                  <a:gd name="T13" fmla="*/ 10 h 269"/>
                  <a:gd name="T14" fmla="*/ 13 w 329"/>
                  <a:gd name="T15" fmla="*/ 11 h 269"/>
                  <a:gd name="T16" fmla="*/ 13 w 329"/>
                  <a:gd name="T17" fmla="*/ 11 h 269"/>
                  <a:gd name="T18" fmla="*/ 13 w 329"/>
                  <a:gd name="T19" fmla="*/ 11 h 269"/>
                  <a:gd name="T20" fmla="*/ 13 w 329"/>
                  <a:gd name="T21" fmla="*/ 11 h 269"/>
                  <a:gd name="T22" fmla="*/ 13 w 329"/>
                  <a:gd name="T23" fmla="*/ 11 h 269"/>
                  <a:gd name="T24" fmla="*/ 13 w 329"/>
                  <a:gd name="T25" fmla="*/ 11 h 269"/>
                  <a:gd name="T26" fmla="*/ 13 w 329"/>
                  <a:gd name="T27" fmla="*/ 11 h 269"/>
                  <a:gd name="T28" fmla="*/ 13 w 329"/>
                  <a:gd name="T29" fmla="*/ 11 h 269"/>
                  <a:gd name="T30" fmla="*/ 13 w 329"/>
                  <a:gd name="T31" fmla="*/ 11 h 269"/>
                  <a:gd name="T32" fmla="*/ 13 w 329"/>
                  <a:gd name="T33" fmla="*/ 11 h 269"/>
                  <a:gd name="T34" fmla="*/ 13 w 329"/>
                  <a:gd name="T35" fmla="*/ 11 h 269"/>
                  <a:gd name="T36" fmla="*/ 13 w 329"/>
                  <a:gd name="T37" fmla="*/ 11 h 269"/>
                  <a:gd name="T38" fmla="*/ 0 w 329"/>
                  <a:gd name="T39" fmla="*/ 1 h 269"/>
                  <a:gd name="T40" fmla="*/ 0 w 329"/>
                  <a:gd name="T41" fmla="*/ 1 h 269"/>
                  <a:gd name="T42" fmla="*/ 0 w 329"/>
                  <a:gd name="T43" fmla="*/ 1 h 269"/>
                  <a:gd name="T44" fmla="*/ 0 w 329"/>
                  <a:gd name="T45" fmla="*/ 1 h 269"/>
                  <a:gd name="T46" fmla="*/ 0 w 329"/>
                  <a:gd name="T47" fmla="*/ 1 h 269"/>
                  <a:gd name="T48" fmla="*/ 0 w 329"/>
                  <a:gd name="T49" fmla="*/ 0 h 269"/>
                  <a:gd name="T50" fmla="*/ 0 w 329"/>
                  <a:gd name="T51" fmla="*/ 0 h 269"/>
                  <a:gd name="T52" fmla="*/ 0 w 329"/>
                  <a:gd name="T53" fmla="*/ 0 h 269"/>
                  <a:gd name="T54" fmla="*/ 0 w 329"/>
                  <a:gd name="T55" fmla="*/ 0 h 269"/>
                  <a:gd name="T56" fmla="*/ 0 w 329"/>
                  <a:gd name="T57" fmla="*/ 0 h 269"/>
                  <a:gd name="T58" fmla="*/ 0 w 329"/>
                  <a:gd name="T59" fmla="*/ 0 h 269"/>
                  <a:gd name="T60" fmla="*/ 0 w 329"/>
                  <a:gd name="T61" fmla="*/ 0 h 269"/>
                  <a:gd name="T62" fmla="*/ 0 w 329"/>
                  <a:gd name="T63" fmla="*/ 0 h 269"/>
                  <a:gd name="T64" fmla="*/ 0 w 329"/>
                  <a:gd name="T65" fmla="*/ 0 h 269"/>
                  <a:gd name="T66" fmla="*/ 0 w 329"/>
                  <a:gd name="T67" fmla="*/ 0 h 269"/>
                  <a:gd name="T68" fmla="*/ 0 w 329"/>
                  <a:gd name="T69" fmla="*/ 0 h 269"/>
                  <a:gd name="T70" fmla="*/ 0 w 329"/>
                  <a:gd name="T71" fmla="*/ 0 h 269"/>
                  <a:gd name="T72" fmla="*/ 0 w 329"/>
                  <a:gd name="T73" fmla="*/ 0 h 269"/>
                  <a:gd name="T74" fmla="*/ 1 w 329"/>
                  <a:gd name="T75" fmla="*/ 0 h 269"/>
                  <a:gd name="T76" fmla="*/ 1 w 329"/>
                  <a:gd name="T77" fmla="*/ 0 h 269"/>
                  <a:gd name="T78" fmla="*/ 1 w 329"/>
                  <a:gd name="T79" fmla="*/ 0 h 269"/>
                  <a:gd name="T80" fmla="*/ 13 w 329"/>
                  <a:gd name="T81" fmla="*/ 10 h 2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269">
                    <a:moveTo>
                      <a:pt x="325" y="252"/>
                    </a:moveTo>
                    <a:lnTo>
                      <a:pt x="327" y="254"/>
                    </a:lnTo>
                    <a:lnTo>
                      <a:pt x="328" y="255"/>
                    </a:lnTo>
                    <a:lnTo>
                      <a:pt x="328" y="256"/>
                    </a:lnTo>
                    <a:lnTo>
                      <a:pt x="329" y="258"/>
                    </a:lnTo>
                    <a:lnTo>
                      <a:pt x="329" y="260"/>
                    </a:lnTo>
                    <a:lnTo>
                      <a:pt x="329" y="261"/>
                    </a:lnTo>
                    <a:lnTo>
                      <a:pt x="329" y="262"/>
                    </a:lnTo>
                    <a:lnTo>
                      <a:pt x="328" y="265"/>
                    </a:lnTo>
                    <a:lnTo>
                      <a:pt x="327" y="266"/>
                    </a:lnTo>
                    <a:lnTo>
                      <a:pt x="325" y="267"/>
                    </a:lnTo>
                    <a:lnTo>
                      <a:pt x="324" y="268"/>
                    </a:lnTo>
                    <a:lnTo>
                      <a:pt x="323" y="268"/>
                    </a:lnTo>
                    <a:lnTo>
                      <a:pt x="320" y="269"/>
                    </a:lnTo>
                    <a:lnTo>
                      <a:pt x="319" y="269"/>
                    </a:lnTo>
                    <a:lnTo>
                      <a:pt x="318" y="269"/>
                    </a:lnTo>
                    <a:lnTo>
                      <a:pt x="317" y="269"/>
                    </a:lnTo>
                    <a:lnTo>
                      <a:pt x="314" y="268"/>
                    </a:lnTo>
                    <a:lnTo>
                      <a:pt x="313" y="267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325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" name="Freeform 801"/>
              <p:cNvSpPr>
                <a:spLocks/>
              </p:cNvSpPr>
              <p:nvPr/>
            </p:nvSpPr>
            <p:spPr bwMode="auto">
              <a:xfrm>
                <a:off x="4766" y="1517"/>
                <a:ext cx="4" cy="28"/>
              </a:xfrm>
              <a:custGeom>
                <a:avLst/>
                <a:gdLst>
                  <a:gd name="T0" fmla="*/ 0 w 19"/>
                  <a:gd name="T1" fmla="*/ 0 h 142"/>
                  <a:gd name="T2" fmla="*/ 0 w 19"/>
                  <a:gd name="T3" fmla="*/ 0 h 142"/>
                  <a:gd name="T4" fmla="*/ 0 w 19"/>
                  <a:gd name="T5" fmla="*/ 0 h 142"/>
                  <a:gd name="T6" fmla="*/ 0 w 19"/>
                  <a:gd name="T7" fmla="*/ 0 h 142"/>
                  <a:gd name="T8" fmla="*/ 0 w 19"/>
                  <a:gd name="T9" fmla="*/ 0 h 142"/>
                  <a:gd name="T10" fmla="*/ 0 w 19"/>
                  <a:gd name="T11" fmla="*/ 0 h 142"/>
                  <a:gd name="T12" fmla="*/ 0 w 19"/>
                  <a:gd name="T13" fmla="*/ 0 h 142"/>
                  <a:gd name="T14" fmla="*/ 0 w 19"/>
                  <a:gd name="T15" fmla="*/ 0 h 142"/>
                  <a:gd name="T16" fmla="*/ 0 w 19"/>
                  <a:gd name="T17" fmla="*/ 0 h 142"/>
                  <a:gd name="T18" fmla="*/ 0 w 19"/>
                  <a:gd name="T19" fmla="*/ 0 h 142"/>
                  <a:gd name="T20" fmla="*/ 0 w 19"/>
                  <a:gd name="T21" fmla="*/ 0 h 142"/>
                  <a:gd name="T22" fmla="*/ 0 w 19"/>
                  <a:gd name="T23" fmla="*/ 0 h 142"/>
                  <a:gd name="T24" fmla="*/ 1 w 19"/>
                  <a:gd name="T25" fmla="*/ 0 h 142"/>
                  <a:gd name="T26" fmla="*/ 1 w 19"/>
                  <a:gd name="T27" fmla="*/ 0 h 142"/>
                  <a:gd name="T28" fmla="*/ 1 w 19"/>
                  <a:gd name="T29" fmla="*/ 0 h 142"/>
                  <a:gd name="T30" fmla="*/ 1 w 19"/>
                  <a:gd name="T31" fmla="*/ 0 h 142"/>
                  <a:gd name="T32" fmla="*/ 1 w 19"/>
                  <a:gd name="T33" fmla="*/ 0 h 142"/>
                  <a:gd name="T34" fmla="*/ 1 w 19"/>
                  <a:gd name="T35" fmla="*/ 0 h 142"/>
                  <a:gd name="T36" fmla="*/ 1 w 19"/>
                  <a:gd name="T37" fmla="*/ 0 h 142"/>
                  <a:gd name="T38" fmla="*/ 1 w 19"/>
                  <a:gd name="T39" fmla="*/ 0 h 142"/>
                  <a:gd name="T40" fmla="*/ 1 w 19"/>
                  <a:gd name="T41" fmla="*/ 0 h 142"/>
                  <a:gd name="T42" fmla="*/ 1 w 19"/>
                  <a:gd name="T43" fmla="*/ 5 h 142"/>
                  <a:gd name="T44" fmla="*/ 1 w 19"/>
                  <a:gd name="T45" fmla="*/ 5 h 142"/>
                  <a:gd name="T46" fmla="*/ 1 w 19"/>
                  <a:gd name="T47" fmla="*/ 5 h 142"/>
                  <a:gd name="T48" fmla="*/ 1 w 19"/>
                  <a:gd name="T49" fmla="*/ 5 h 142"/>
                  <a:gd name="T50" fmla="*/ 1 w 19"/>
                  <a:gd name="T51" fmla="*/ 5 h 142"/>
                  <a:gd name="T52" fmla="*/ 1 w 19"/>
                  <a:gd name="T53" fmla="*/ 6 h 142"/>
                  <a:gd name="T54" fmla="*/ 1 w 19"/>
                  <a:gd name="T55" fmla="*/ 6 h 142"/>
                  <a:gd name="T56" fmla="*/ 1 w 19"/>
                  <a:gd name="T57" fmla="*/ 6 h 142"/>
                  <a:gd name="T58" fmla="*/ 0 w 19"/>
                  <a:gd name="T59" fmla="*/ 6 h 142"/>
                  <a:gd name="T60" fmla="*/ 0 w 19"/>
                  <a:gd name="T61" fmla="*/ 6 h 142"/>
                  <a:gd name="T62" fmla="*/ 0 w 19"/>
                  <a:gd name="T63" fmla="*/ 6 h 142"/>
                  <a:gd name="T64" fmla="*/ 0 w 19"/>
                  <a:gd name="T65" fmla="*/ 6 h 142"/>
                  <a:gd name="T66" fmla="*/ 0 w 19"/>
                  <a:gd name="T67" fmla="*/ 6 h 142"/>
                  <a:gd name="T68" fmla="*/ 0 w 19"/>
                  <a:gd name="T69" fmla="*/ 6 h 142"/>
                  <a:gd name="T70" fmla="*/ 0 w 19"/>
                  <a:gd name="T71" fmla="*/ 5 h 142"/>
                  <a:gd name="T72" fmla="*/ 0 w 19"/>
                  <a:gd name="T73" fmla="*/ 5 h 142"/>
                  <a:gd name="T74" fmla="*/ 0 w 19"/>
                  <a:gd name="T75" fmla="*/ 5 h 142"/>
                  <a:gd name="T76" fmla="*/ 0 w 19"/>
                  <a:gd name="T77" fmla="*/ 5 h 142"/>
                  <a:gd name="T78" fmla="*/ 0 w 19"/>
                  <a:gd name="T79" fmla="*/ 5 h 142"/>
                  <a:gd name="T80" fmla="*/ 0 w 19"/>
                  <a:gd name="T81" fmla="*/ 0 h 1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42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33"/>
                    </a:lnTo>
                    <a:lnTo>
                      <a:pt x="19" y="134"/>
                    </a:lnTo>
                    <a:lnTo>
                      <a:pt x="18" y="135"/>
                    </a:lnTo>
                    <a:lnTo>
                      <a:pt x="18" y="137"/>
                    </a:lnTo>
                    <a:lnTo>
                      <a:pt x="17" y="139"/>
                    </a:lnTo>
                    <a:lnTo>
                      <a:pt x="16" y="140"/>
                    </a:lnTo>
                    <a:lnTo>
                      <a:pt x="14" y="141"/>
                    </a:lnTo>
                    <a:lnTo>
                      <a:pt x="12" y="141"/>
                    </a:lnTo>
                    <a:lnTo>
                      <a:pt x="11" y="142"/>
                    </a:lnTo>
                    <a:lnTo>
                      <a:pt x="10" y="142"/>
                    </a:lnTo>
                    <a:lnTo>
                      <a:pt x="8" y="142"/>
                    </a:lnTo>
                    <a:lnTo>
                      <a:pt x="7" y="141"/>
                    </a:lnTo>
                    <a:lnTo>
                      <a:pt x="5" y="141"/>
                    </a:lnTo>
                    <a:lnTo>
                      <a:pt x="4" y="140"/>
                    </a:lnTo>
                    <a:lnTo>
                      <a:pt x="2" y="139"/>
                    </a:lnTo>
                    <a:lnTo>
                      <a:pt x="1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" name="Freeform 802"/>
              <p:cNvSpPr>
                <a:spLocks/>
              </p:cNvSpPr>
              <p:nvPr/>
            </p:nvSpPr>
            <p:spPr bwMode="auto">
              <a:xfrm>
                <a:off x="4499" y="1541"/>
                <a:ext cx="271" cy="4"/>
              </a:xfrm>
              <a:custGeom>
                <a:avLst/>
                <a:gdLst>
                  <a:gd name="T0" fmla="*/ 54 w 1355"/>
                  <a:gd name="T1" fmla="*/ 0 h 19"/>
                  <a:gd name="T2" fmla="*/ 54 w 1355"/>
                  <a:gd name="T3" fmla="*/ 0 h 19"/>
                  <a:gd name="T4" fmla="*/ 54 w 1355"/>
                  <a:gd name="T5" fmla="*/ 0 h 19"/>
                  <a:gd name="T6" fmla="*/ 54 w 1355"/>
                  <a:gd name="T7" fmla="*/ 0 h 19"/>
                  <a:gd name="T8" fmla="*/ 54 w 1355"/>
                  <a:gd name="T9" fmla="*/ 0 h 19"/>
                  <a:gd name="T10" fmla="*/ 54 w 1355"/>
                  <a:gd name="T11" fmla="*/ 0 h 19"/>
                  <a:gd name="T12" fmla="*/ 54 w 1355"/>
                  <a:gd name="T13" fmla="*/ 0 h 19"/>
                  <a:gd name="T14" fmla="*/ 54 w 1355"/>
                  <a:gd name="T15" fmla="*/ 0 h 19"/>
                  <a:gd name="T16" fmla="*/ 54 w 1355"/>
                  <a:gd name="T17" fmla="*/ 0 h 19"/>
                  <a:gd name="T18" fmla="*/ 54 w 1355"/>
                  <a:gd name="T19" fmla="*/ 0 h 19"/>
                  <a:gd name="T20" fmla="*/ 54 w 1355"/>
                  <a:gd name="T21" fmla="*/ 0 h 19"/>
                  <a:gd name="T22" fmla="*/ 54 w 1355"/>
                  <a:gd name="T23" fmla="*/ 1 h 19"/>
                  <a:gd name="T24" fmla="*/ 54 w 1355"/>
                  <a:gd name="T25" fmla="*/ 1 h 19"/>
                  <a:gd name="T26" fmla="*/ 54 w 1355"/>
                  <a:gd name="T27" fmla="*/ 1 h 19"/>
                  <a:gd name="T28" fmla="*/ 54 w 1355"/>
                  <a:gd name="T29" fmla="*/ 1 h 19"/>
                  <a:gd name="T30" fmla="*/ 54 w 1355"/>
                  <a:gd name="T31" fmla="*/ 1 h 19"/>
                  <a:gd name="T32" fmla="*/ 54 w 1355"/>
                  <a:gd name="T33" fmla="*/ 1 h 19"/>
                  <a:gd name="T34" fmla="*/ 54 w 1355"/>
                  <a:gd name="T35" fmla="*/ 1 h 19"/>
                  <a:gd name="T36" fmla="*/ 54 w 1355"/>
                  <a:gd name="T37" fmla="*/ 1 h 19"/>
                  <a:gd name="T38" fmla="*/ 0 w 1355"/>
                  <a:gd name="T39" fmla="*/ 1 h 19"/>
                  <a:gd name="T40" fmla="*/ 0 w 1355"/>
                  <a:gd name="T41" fmla="*/ 1 h 19"/>
                  <a:gd name="T42" fmla="*/ 0 w 1355"/>
                  <a:gd name="T43" fmla="*/ 1 h 19"/>
                  <a:gd name="T44" fmla="*/ 0 w 1355"/>
                  <a:gd name="T45" fmla="*/ 1 h 19"/>
                  <a:gd name="T46" fmla="*/ 0 w 1355"/>
                  <a:gd name="T47" fmla="*/ 1 h 19"/>
                  <a:gd name="T48" fmla="*/ 0 w 1355"/>
                  <a:gd name="T49" fmla="*/ 1 h 19"/>
                  <a:gd name="T50" fmla="*/ 0 w 1355"/>
                  <a:gd name="T51" fmla="*/ 1 h 19"/>
                  <a:gd name="T52" fmla="*/ 0 w 1355"/>
                  <a:gd name="T53" fmla="*/ 1 h 19"/>
                  <a:gd name="T54" fmla="*/ 0 w 1355"/>
                  <a:gd name="T55" fmla="*/ 0 h 19"/>
                  <a:gd name="T56" fmla="*/ 0 w 1355"/>
                  <a:gd name="T57" fmla="*/ 0 h 19"/>
                  <a:gd name="T58" fmla="*/ 0 w 1355"/>
                  <a:gd name="T59" fmla="*/ 0 h 19"/>
                  <a:gd name="T60" fmla="*/ 0 w 1355"/>
                  <a:gd name="T61" fmla="*/ 0 h 19"/>
                  <a:gd name="T62" fmla="*/ 0 w 1355"/>
                  <a:gd name="T63" fmla="*/ 0 h 19"/>
                  <a:gd name="T64" fmla="*/ 0 w 1355"/>
                  <a:gd name="T65" fmla="*/ 0 h 19"/>
                  <a:gd name="T66" fmla="*/ 0 w 1355"/>
                  <a:gd name="T67" fmla="*/ 0 h 19"/>
                  <a:gd name="T68" fmla="*/ 0 w 1355"/>
                  <a:gd name="T69" fmla="*/ 0 h 19"/>
                  <a:gd name="T70" fmla="*/ 0 w 1355"/>
                  <a:gd name="T71" fmla="*/ 0 h 19"/>
                  <a:gd name="T72" fmla="*/ 0 w 1355"/>
                  <a:gd name="T73" fmla="*/ 0 h 19"/>
                  <a:gd name="T74" fmla="*/ 0 w 1355"/>
                  <a:gd name="T75" fmla="*/ 0 h 19"/>
                  <a:gd name="T76" fmla="*/ 54 w 1355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55" h="19">
                    <a:moveTo>
                      <a:pt x="1346" y="0"/>
                    </a:moveTo>
                    <a:lnTo>
                      <a:pt x="1347" y="0"/>
                    </a:lnTo>
                    <a:lnTo>
                      <a:pt x="1348" y="1"/>
                    </a:lnTo>
                    <a:lnTo>
                      <a:pt x="1350" y="1"/>
                    </a:lnTo>
                    <a:lnTo>
                      <a:pt x="1352" y="2"/>
                    </a:lnTo>
                    <a:lnTo>
                      <a:pt x="1353" y="4"/>
                    </a:lnTo>
                    <a:lnTo>
                      <a:pt x="1354" y="5"/>
                    </a:lnTo>
                    <a:lnTo>
                      <a:pt x="1354" y="7"/>
                    </a:lnTo>
                    <a:lnTo>
                      <a:pt x="1355" y="8"/>
                    </a:lnTo>
                    <a:lnTo>
                      <a:pt x="1355" y="10"/>
                    </a:lnTo>
                    <a:lnTo>
                      <a:pt x="1355" y="11"/>
                    </a:lnTo>
                    <a:lnTo>
                      <a:pt x="1354" y="12"/>
                    </a:lnTo>
                    <a:lnTo>
                      <a:pt x="1354" y="14"/>
                    </a:lnTo>
                    <a:lnTo>
                      <a:pt x="1353" y="16"/>
                    </a:lnTo>
                    <a:lnTo>
                      <a:pt x="1352" y="17"/>
                    </a:lnTo>
                    <a:lnTo>
                      <a:pt x="1350" y="18"/>
                    </a:lnTo>
                    <a:lnTo>
                      <a:pt x="1348" y="18"/>
                    </a:lnTo>
                    <a:lnTo>
                      <a:pt x="1347" y="19"/>
                    </a:lnTo>
                    <a:lnTo>
                      <a:pt x="1346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" name="Freeform 803"/>
              <p:cNvSpPr>
                <a:spLocks/>
              </p:cNvSpPr>
              <p:nvPr/>
            </p:nvSpPr>
            <p:spPr bwMode="auto">
              <a:xfrm>
                <a:off x="4499" y="1416"/>
                <a:ext cx="4" cy="129"/>
              </a:xfrm>
              <a:custGeom>
                <a:avLst/>
                <a:gdLst>
                  <a:gd name="T0" fmla="*/ 1 w 19"/>
                  <a:gd name="T1" fmla="*/ 25 h 644"/>
                  <a:gd name="T2" fmla="*/ 1 w 19"/>
                  <a:gd name="T3" fmla="*/ 25 h 644"/>
                  <a:gd name="T4" fmla="*/ 1 w 19"/>
                  <a:gd name="T5" fmla="*/ 26 h 644"/>
                  <a:gd name="T6" fmla="*/ 1 w 19"/>
                  <a:gd name="T7" fmla="*/ 26 h 644"/>
                  <a:gd name="T8" fmla="*/ 1 w 19"/>
                  <a:gd name="T9" fmla="*/ 26 h 644"/>
                  <a:gd name="T10" fmla="*/ 1 w 19"/>
                  <a:gd name="T11" fmla="*/ 26 h 644"/>
                  <a:gd name="T12" fmla="*/ 1 w 19"/>
                  <a:gd name="T13" fmla="*/ 26 h 644"/>
                  <a:gd name="T14" fmla="*/ 1 w 19"/>
                  <a:gd name="T15" fmla="*/ 26 h 644"/>
                  <a:gd name="T16" fmla="*/ 0 w 19"/>
                  <a:gd name="T17" fmla="*/ 26 h 644"/>
                  <a:gd name="T18" fmla="*/ 0 w 19"/>
                  <a:gd name="T19" fmla="*/ 26 h 644"/>
                  <a:gd name="T20" fmla="*/ 0 w 19"/>
                  <a:gd name="T21" fmla="*/ 26 h 644"/>
                  <a:gd name="T22" fmla="*/ 0 w 19"/>
                  <a:gd name="T23" fmla="*/ 26 h 644"/>
                  <a:gd name="T24" fmla="*/ 0 w 19"/>
                  <a:gd name="T25" fmla="*/ 26 h 644"/>
                  <a:gd name="T26" fmla="*/ 0 w 19"/>
                  <a:gd name="T27" fmla="*/ 26 h 644"/>
                  <a:gd name="T28" fmla="*/ 0 w 19"/>
                  <a:gd name="T29" fmla="*/ 26 h 644"/>
                  <a:gd name="T30" fmla="*/ 0 w 19"/>
                  <a:gd name="T31" fmla="*/ 26 h 644"/>
                  <a:gd name="T32" fmla="*/ 0 w 19"/>
                  <a:gd name="T33" fmla="*/ 26 h 644"/>
                  <a:gd name="T34" fmla="*/ 0 w 19"/>
                  <a:gd name="T35" fmla="*/ 25 h 644"/>
                  <a:gd name="T36" fmla="*/ 0 w 19"/>
                  <a:gd name="T37" fmla="*/ 25 h 644"/>
                  <a:gd name="T38" fmla="*/ 0 w 19"/>
                  <a:gd name="T39" fmla="*/ 0 h 644"/>
                  <a:gd name="T40" fmla="*/ 0 w 19"/>
                  <a:gd name="T41" fmla="*/ 0 h 644"/>
                  <a:gd name="T42" fmla="*/ 0 w 19"/>
                  <a:gd name="T43" fmla="*/ 0 h 644"/>
                  <a:gd name="T44" fmla="*/ 0 w 19"/>
                  <a:gd name="T45" fmla="*/ 0 h 644"/>
                  <a:gd name="T46" fmla="*/ 0 w 19"/>
                  <a:gd name="T47" fmla="*/ 0 h 644"/>
                  <a:gd name="T48" fmla="*/ 0 w 19"/>
                  <a:gd name="T49" fmla="*/ 0 h 644"/>
                  <a:gd name="T50" fmla="*/ 0 w 19"/>
                  <a:gd name="T51" fmla="*/ 0 h 644"/>
                  <a:gd name="T52" fmla="*/ 0 w 19"/>
                  <a:gd name="T53" fmla="*/ 0 h 644"/>
                  <a:gd name="T54" fmla="*/ 0 w 19"/>
                  <a:gd name="T55" fmla="*/ 0 h 644"/>
                  <a:gd name="T56" fmla="*/ 0 w 19"/>
                  <a:gd name="T57" fmla="*/ 0 h 644"/>
                  <a:gd name="T58" fmla="*/ 0 w 19"/>
                  <a:gd name="T59" fmla="*/ 0 h 644"/>
                  <a:gd name="T60" fmla="*/ 0 w 19"/>
                  <a:gd name="T61" fmla="*/ 0 h 644"/>
                  <a:gd name="T62" fmla="*/ 1 w 19"/>
                  <a:gd name="T63" fmla="*/ 0 h 644"/>
                  <a:gd name="T64" fmla="*/ 1 w 19"/>
                  <a:gd name="T65" fmla="*/ 0 h 644"/>
                  <a:gd name="T66" fmla="*/ 1 w 19"/>
                  <a:gd name="T67" fmla="*/ 0 h 644"/>
                  <a:gd name="T68" fmla="*/ 1 w 19"/>
                  <a:gd name="T69" fmla="*/ 0 h 644"/>
                  <a:gd name="T70" fmla="*/ 1 w 19"/>
                  <a:gd name="T71" fmla="*/ 0 h 644"/>
                  <a:gd name="T72" fmla="*/ 1 w 19"/>
                  <a:gd name="T73" fmla="*/ 0 h 644"/>
                  <a:gd name="T74" fmla="*/ 1 w 19"/>
                  <a:gd name="T75" fmla="*/ 0 h 644"/>
                  <a:gd name="T76" fmla="*/ 1 w 19"/>
                  <a:gd name="T77" fmla="*/ 0 h 644"/>
                  <a:gd name="T78" fmla="*/ 1 w 19"/>
                  <a:gd name="T79" fmla="*/ 0 h 644"/>
                  <a:gd name="T80" fmla="*/ 1 w 19"/>
                  <a:gd name="T81" fmla="*/ 25 h 6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644">
                    <a:moveTo>
                      <a:pt x="19" y="635"/>
                    </a:moveTo>
                    <a:lnTo>
                      <a:pt x="19" y="636"/>
                    </a:lnTo>
                    <a:lnTo>
                      <a:pt x="18" y="637"/>
                    </a:lnTo>
                    <a:lnTo>
                      <a:pt x="18" y="639"/>
                    </a:lnTo>
                    <a:lnTo>
                      <a:pt x="17" y="641"/>
                    </a:lnTo>
                    <a:lnTo>
                      <a:pt x="16" y="642"/>
                    </a:lnTo>
                    <a:lnTo>
                      <a:pt x="15" y="643"/>
                    </a:lnTo>
                    <a:lnTo>
                      <a:pt x="12" y="643"/>
                    </a:lnTo>
                    <a:lnTo>
                      <a:pt x="11" y="644"/>
                    </a:lnTo>
                    <a:lnTo>
                      <a:pt x="10" y="644"/>
                    </a:lnTo>
                    <a:lnTo>
                      <a:pt x="9" y="644"/>
                    </a:lnTo>
                    <a:lnTo>
                      <a:pt x="7" y="643"/>
                    </a:lnTo>
                    <a:lnTo>
                      <a:pt x="5" y="643"/>
                    </a:lnTo>
                    <a:lnTo>
                      <a:pt x="4" y="642"/>
                    </a:lnTo>
                    <a:lnTo>
                      <a:pt x="2" y="641"/>
                    </a:lnTo>
                    <a:lnTo>
                      <a:pt x="1" y="639"/>
                    </a:lnTo>
                    <a:lnTo>
                      <a:pt x="1" y="637"/>
                    </a:lnTo>
                    <a:lnTo>
                      <a:pt x="0" y="636"/>
                    </a:lnTo>
                    <a:lnTo>
                      <a:pt x="0" y="63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6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" name="Freeform 804"/>
              <p:cNvSpPr>
                <a:spLocks/>
              </p:cNvSpPr>
              <p:nvPr/>
            </p:nvSpPr>
            <p:spPr bwMode="auto">
              <a:xfrm>
                <a:off x="4918" y="1651"/>
                <a:ext cx="19" cy="4"/>
              </a:xfrm>
              <a:custGeom>
                <a:avLst/>
                <a:gdLst>
                  <a:gd name="T0" fmla="*/ 0 w 94"/>
                  <a:gd name="T1" fmla="*/ 1 h 19"/>
                  <a:gd name="T2" fmla="*/ 0 w 94"/>
                  <a:gd name="T3" fmla="*/ 1 h 19"/>
                  <a:gd name="T4" fmla="*/ 0 w 94"/>
                  <a:gd name="T5" fmla="*/ 1 h 19"/>
                  <a:gd name="T6" fmla="*/ 0 w 94"/>
                  <a:gd name="T7" fmla="*/ 1 h 19"/>
                  <a:gd name="T8" fmla="*/ 0 w 94"/>
                  <a:gd name="T9" fmla="*/ 1 h 19"/>
                  <a:gd name="T10" fmla="*/ 0 w 94"/>
                  <a:gd name="T11" fmla="*/ 1 h 19"/>
                  <a:gd name="T12" fmla="*/ 0 w 94"/>
                  <a:gd name="T13" fmla="*/ 1 h 19"/>
                  <a:gd name="T14" fmla="*/ 0 w 94"/>
                  <a:gd name="T15" fmla="*/ 1 h 19"/>
                  <a:gd name="T16" fmla="*/ 0 w 94"/>
                  <a:gd name="T17" fmla="*/ 1 h 19"/>
                  <a:gd name="T18" fmla="*/ 0 w 94"/>
                  <a:gd name="T19" fmla="*/ 0 h 19"/>
                  <a:gd name="T20" fmla="*/ 0 w 94"/>
                  <a:gd name="T21" fmla="*/ 0 h 19"/>
                  <a:gd name="T22" fmla="*/ 0 w 94"/>
                  <a:gd name="T23" fmla="*/ 0 h 19"/>
                  <a:gd name="T24" fmla="*/ 0 w 94"/>
                  <a:gd name="T25" fmla="*/ 0 h 19"/>
                  <a:gd name="T26" fmla="*/ 0 w 94"/>
                  <a:gd name="T27" fmla="*/ 0 h 19"/>
                  <a:gd name="T28" fmla="*/ 0 w 94"/>
                  <a:gd name="T29" fmla="*/ 0 h 19"/>
                  <a:gd name="T30" fmla="*/ 0 w 94"/>
                  <a:gd name="T31" fmla="*/ 0 h 19"/>
                  <a:gd name="T32" fmla="*/ 0 w 94"/>
                  <a:gd name="T33" fmla="*/ 0 h 19"/>
                  <a:gd name="T34" fmla="*/ 0 w 94"/>
                  <a:gd name="T35" fmla="*/ 0 h 19"/>
                  <a:gd name="T36" fmla="*/ 0 w 94"/>
                  <a:gd name="T37" fmla="*/ 0 h 19"/>
                  <a:gd name="T38" fmla="*/ 0 w 94"/>
                  <a:gd name="T39" fmla="*/ 0 h 19"/>
                  <a:gd name="T40" fmla="*/ 0 w 94"/>
                  <a:gd name="T41" fmla="*/ 0 h 19"/>
                  <a:gd name="T42" fmla="*/ 3 w 94"/>
                  <a:gd name="T43" fmla="*/ 0 h 19"/>
                  <a:gd name="T44" fmla="*/ 3 w 94"/>
                  <a:gd name="T45" fmla="*/ 0 h 19"/>
                  <a:gd name="T46" fmla="*/ 4 w 94"/>
                  <a:gd name="T47" fmla="*/ 0 h 19"/>
                  <a:gd name="T48" fmla="*/ 4 w 94"/>
                  <a:gd name="T49" fmla="*/ 0 h 19"/>
                  <a:gd name="T50" fmla="*/ 4 w 94"/>
                  <a:gd name="T51" fmla="*/ 0 h 19"/>
                  <a:gd name="T52" fmla="*/ 4 w 94"/>
                  <a:gd name="T53" fmla="*/ 0 h 19"/>
                  <a:gd name="T54" fmla="*/ 4 w 94"/>
                  <a:gd name="T55" fmla="*/ 0 h 19"/>
                  <a:gd name="T56" fmla="*/ 4 w 94"/>
                  <a:gd name="T57" fmla="*/ 0 h 19"/>
                  <a:gd name="T58" fmla="*/ 4 w 94"/>
                  <a:gd name="T59" fmla="*/ 0 h 19"/>
                  <a:gd name="T60" fmla="*/ 4 w 94"/>
                  <a:gd name="T61" fmla="*/ 0 h 19"/>
                  <a:gd name="T62" fmla="*/ 4 w 94"/>
                  <a:gd name="T63" fmla="*/ 0 h 19"/>
                  <a:gd name="T64" fmla="*/ 4 w 94"/>
                  <a:gd name="T65" fmla="*/ 1 h 19"/>
                  <a:gd name="T66" fmla="*/ 4 w 94"/>
                  <a:gd name="T67" fmla="*/ 1 h 19"/>
                  <a:gd name="T68" fmla="*/ 4 w 94"/>
                  <a:gd name="T69" fmla="*/ 1 h 19"/>
                  <a:gd name="T70" fmla="*/ 4 w 94"/>
                  <a:gd name="T71" fmla="*/ 1 h 19"/>
                  <a:gd name="T72" fmla="*/ 4 w 94"/>
                  <a:gd name="T73" fmla="*/ 1 h 19"/>
                  <a:gd name="T74" fmla="*/ 4 w 94"/>
                  <a:gd name="T75" fmla="*/ 1 h 19"/>
                  <a:gd name="T76" fmla="*/ 3 w 94"/>
                  <a:gd name="T77" fmla="*/ 1 h 19"/>
                  <a:gd name="T78" fmla="*/ 3 w 94"/>
                  <a:gd name="T79" fmla="*/ 1 h 19"/>
                  <a:gd name="T80" fmla="*/ 0 w 94"/>
                  <a:gd name="T81" fmla="*/ 1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4" h="19">
                    <a:moveTo>
                      <a:pt x="10" y="19"/>
                    </a:move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1" y="2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1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5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" name="Freeform 805"/>
              <p:cNvSpPr>
                <a:spLocks/>
              </p:cNvSpPr>
              <p:nvPr/>
            </p:nvSpPr>
            <p:spPr bwMode="auto">
              <a:xfrm>
                <a:off x="4933" y="1651"/>
                <a:ext cx="4" cy="66"/>
              </a:xfrm>
              <a:custGeom>
                <a:avLst/>
                <a:gdLst>
                  <a:gd name="T0" fmla="*/ 0 w 19"/>
                  <a:gd name="T1" fmla="*/ 0 h 329"/>
                  <a:gd name="T2" fmla="*/ 0 w 19"/>
                  <a:gd name="T3" fmla="*/ 0 h 329"/>
                  <a:gd name="T4" fmla="*/ 0 w 19"/>
                  <a:gd name="T5" fmla="*/ 0 h 329"/>
                  <a:gd name="T6" fmla="*/ 0 w 19"/>
                  <a:gd name="T7" fmla="*/ 0 h 329"/>
                  <a:gd name="T8" fmla="*/ 0 w 19"/>
                  <a:gd name="T9" fmla="*/ 0 h 329"/>
                  <a:gd name="T10" fmla="*/ 0 w 19"/>
                  <a:gd name="T11" fmla="*/ 0 h 329"/>
                  <a:gd name="T12" fmla="*/ 0 w 19"/>
                  <a:gd name="T13" fmla="*/ 0 h 329"/>
                  <a:gd name="T14" fmla="*/ 0 w 19"/>
                  <a:gd name="T15" fmla="*/ 0 h 329"/>
                  <a:gd name="T16" fmla="*/ 0 w 19"/>
                  <a:gd name="T17" fmla="*/ 0 h 329"/>
                  <a:gd name="T18" fmla="*/ 0 w 19"/>
                  <a:gd name="T19" fmla="*/ 0 h 329"/>
                  <a:gd name="T20" fmla="*/ 0 w 19"/>
                  <a:gd name="T21" fmla="*/ 0 h 329"/>
                  <a:gd name="T22" fmla="*/ 1 w 19"/>
                  <a:gd name="T23" fmla="*/ 0 h 329"/>
                  <a:gd name="T24" fmla="*/ 1 w 19"/>
                  <a:gd name="T25" fmla="*/ 0 h 329"/>
                  <a:gd name="T26" fmla="*/ 1 w 19"/>
                  <a:gd name="T27" fmla="*/ 0 h 329"/>
                  <a:gd name="T28" fmla="*/ 1 w 19"/>
                  <a:gd name="T29" fmla="*/ 0 h 329"/>
                  <a:gd name="T30" fmla="*/ 1 w 19"/>
                  <a:gd name="T31" fmla="*/ 0 h 329"/>
                  <a:gd name="T32" fmla="*/ 1 w 19"/>
                  <a:gd name="T33" fmla="*/ 0 h 329"/>
                  <a:gd name="T34" fmla="*/ 1 w 19"/>
                  <a:gd name="T35" fmla="*/ 0 h 329"/>
                  <a:gd name="T36" fmla="*/ 1 w 19"/>
                  <a:gd name="T37" fmla="*/ 0 h 329"/>
                  <a:gd name="T38" fmla="*/ 1 w 19"/>
                  <a:gd name="T39" fmla="*/ 13 h 329"/>
                  <a:gd name="T40" fmla="*/ 1 w 19"/>
                  <a:gd name="T41" fmla="*/ 13 h 329"/>
                  <a:gd name="T42" fmla="*/ 1 w 19"/>
                  <a:gd name="T43" fmla="*/ 13 h 329"/>
                  <a:gd name="T44" fmla="*/ 1 w 19"/>
                  <a:gd name="T45" fmla="*/ 13 h 329"/>
                  <a:gd name="T46" fmla="*/ 1 w 19"/>
                  <a:gd name="T47" fmla="*/ 13 h 329"/>
                  <a:gd name="T48" fmla="*/ 1 w 19"/>
                  <a:gd name="T49" fmla="*/ 13 h 329"/>
                  <a:gd name="T50" fmla="*/ 1 w 19"/>
                  <a:gd name="T51" fmla="*/ 13 h 329"/>
                  <a:gd name="T52" fmla="*/ 1 w 19"/>
                  <a:gd name="T53" fmla="*/ 13 h 329"/>
                  <a:gd name="T54" fmla="*/ 0 w 19"/>
                  <a:gd name="T55" fmla="*/ 13 h 329"/>
                  <a:gd name="T56" fmla="*/ 0 w 19"/>
                  <a:gd name="T57" fmla="*/ 13 h 329"/>
                  <a:gd name="T58" fmla="*/ 0 w 19"/>
                  <a:gd name="T59" fmla="*/ 13 h 329"/>
                  <a:gd name="T60" fmla="*/ 0 w 19"/>
                  <a:gd name="T61" fmla="*/ 13 h 329"/>
                  <a:gd name="T62" fmla="*/ 0 w 19"/>
                  <a:gd name="T63" fmla="*/ 13 h 329"/>
                  <a:gd name="T64" fmla="*/ 0 w 19"/>
                  <a:gd name="T65" fmla="*/ 13 h 329"/>
                  <a:gd name="T66" fmla="*/ 0 w 19"/>
                  <a:gd name="T67" fmla="*/ 13 h 329"/>
                  <a:gd name="T68" fmla="*/ 0 w 19"/>
                  <a:gd name="T69" fmla="*/ 13 h 329"/>
                  <a:gd name="T70" fmla="*/ 0 w 19"/>
                  <a:gd name="T71" fmla="*/ 13 h 329"/>
                  <a:gd name="T72" fmla="*/ 0 w 19"/>
                  <a:gd name="T73" fmla="*/ 13 h 329"/>
                  <a:gd name="T74" fmla="*/ 0 w 19"/>
                  <a:gd name="T75" fmla="*/ 13 h 329"/>
                  <a:gd name="T76" fmla="*/ 0 w 19"/>
                  <a:gd name="T77" fmla="*/ 0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9">
                    <a:moveTo>
                      <a:pt x="0" y="10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319"/>
                    </a:lnTo>
                    <a:lnTo>
                      <a:pt x="19" y="320"/>
                    </a:lnTo>
                    <a:lnTo>
                      <a:pt x="18" y="321"/>
                    </a:lnTo>
                    <a:lnTo>
                      <a:pt x="18" y="324"/>
                    </a:lnTo>
                    <a:lnTo>
                      <a:pt x="17" y="325"/>
                    </a:lnTo>
                    <a:lnTo>
                      <a:pt x="16" y="326"/>
                    </a:lnTo>
                    <a:lnTo>
                      <a:pt x="15" y="327"/>
                    </a:lnTo>
                    <a:lnTo>
                      <a:pt x="12" y="327"/>
                    </a:lnTo>
                    <a:lnTo>
                      <a:pt x="11" y="329"/>
                    </a:lnTo>
                    <a:lnTo>
                      <a:pt x="10" y="329"/>
                    </a:lnTo>
                    <a:lnTo>
                      <a:pt x="9" y="329"/>
                    </a:lnTo>
                    <a:lnTo>
                      <a:pt x="7" y="327"/>
                    </a:lnTo>
                    <a:lnTo>
                      <a:pt x="5" y="327"/>
                    </a:lnTo>
                    <a:lnTo>
                      <a:pt x="4" y="326"/>
                    </a:lnTo>
                    <a:lnTo>
                      <a:pt x="3" y="325"/>
                    </a:lnTo>
                    <a:lnTo>
                      <a:pt x="1" y="324"/>
                    </a:lnTo>
                    <a:lnTo>
                      <a:pt x="1" y="321"/>
                    </a:lnTo>
                    <a:lnTo>
                      <a:pt x="0" y="320"/>
                    </a:lnTo>
                    <a:lnTo>
                      <a:pt x="0" y="3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" name="Freeform 806"/>
              <p:cNvSpPr>
                <a:spLocks/>
              </p:cNvSpPr>
              <p:nvPr/>
            </p:nvSpPr>
            <p:spPr bwMode="auto">
              <a:xfrm>
                <a:off x="4870" y="1713"/>
                <a:ext cx="67" cy="4"/>
              </a:xfrm>
              <a:custGeom>
                <a:avLst/>
                <a:gdLst>
                  <a:gd name="T0" fmla="*/ 13 w 336"/>
                  <a:gd name="T1" fmla="*/ 0 h 20"/>
                  <a:gd name="T2" fmla="*/ 13 w 336"/>
                  <a:gd name="T3" fmla="*/ 0 h 20"/>
                  <a:gd name="T4" fmla="*/ 13 w 336"/>
                  <a:gd name="T5" fmla="*/ 0 h 20"/>
                  <a:gd name="T6" fmla="*/ 13 w 336"/>
                  <a:gd name="T7" fmla="*/ 0 h 20"/>
                  <a:gd name="T8" fmla="*/ 13 w 336"/>
                  <a:gd name="T9" fmla="*/ 0 h 20"/>
                  <a:gd name="T10" fmla="*/ 13 w 336"/>
                  <a:gd name="T11" fmla="*/ 0 h 20"/>
                  <a:gd name="T12" fmla="*/ 13 w 336"/>
                  <a:gd name="T13" fmla="*/ 0 h 20"/>
                  <a:gd name="T14" fmla="*/ 13 w 336"/>
                  <a:gd name="T15" fmla="*/ 0 h 20"/>
                  <a:gd name="T16" fmla="*/ 13 w 336"/>
                  <a:gd name="T17" fmla="*/ 0 h 20"/>
                  <a:gd name="T18" fmla="*/ 13 w 336"/>
                  <a:gd name="T19" fmla="*/ 0 h 20"/>
                  <a:gd name="T20" fmla="*/ 13 w 336"/>
                  <a:gd name="T21" fmla="*/ 0 h 20"/>
                  <a:gd name="T22" fmla="*/ 13 w 336"/>
                  <a:gd name="T23" fmla="*/ 0 h 20"/>
                  <a:gd name="T24" fmla="*/ 13 w 336"/>
                  <a:gd name="T25" fmla="*/ 1 h 20"/>
                  <a:gd name="T26" fmla="*/ 13 w 336"/>
                  <a:gd name="T27" fmla="*/ 1 h 20"/>
                  <a:gd name="T28" fmla="*/ 13 w 336"/>
                  <a:gd name="T29" fmla="*/ 1 h 20"/>
                  <a:gd name="T30" fmla="*/ 13 w 336"/>
                  <a:gd name="T31" fmla="*/ 1 h 20"/>
                  <a:gd name="T32" fmla="*/ 13 w 336"/>
                  <a:gd name="T33" fmla="*/ 1 h 20"/>
                  <a:gd name="T34" fmla="*/ 13 w 336"/>
                  <a:gd name="T35" fmla="*/ 1 h 20"/>
                  <a:gd name="T36" fmla="*/ 13 w 336"/>
                  <a:gd name="T37" fmla="*/ 1 h 20"/>
                  <a:gd name="T38" fmla="*/ 0 w 336"/>
                  <a:gd name="T39" fmla="*/ 1 h 20"/>
                  <a:gd name="T40" fmla="*/ 0 w 336"/>
                  <a:gd name="T41" fmla="*/ 1 h 20"/>
                  <a:gd name="T42" fmla="*/ 0 w 336"/>
                  <a:gd name="T43" fmla="*/ 1 h 20"/>
                  <a:gd name="T44" fmla="*/ 0 w 336"/>
                  <a:gd name="T45" fmla="*/ 1 h 20"/>
                  <a:gd name="T46" fmla="*/ 0 w 336"/>
                  <a:gd name="T47" fmla="*/ 1 h 20"/>
                  <a:gd name="T48" fmla="*/ 0 w 336"/>
                  <a:gd name="T49" fmla="*/ 1 h 20"/>
                  <a:gd name="T50" fmla="*/ 0 w 336"/>
                  <a:gd name="T51" fmla="*/ 1 h 20"/>
                  <a:gd name="T52" fmla="*/ 0 w 336"/>
                  <a:gd name="T53" fmla="*/ 0 h 20"/>
                  <a:gd name="T54" fmla="*/ 0 w 336"/>
                  <a:gd name="T55" fmla="*/ 0 h 20"/>
                  <a:gd name="T56" fmla="*/ 0 w 336"/>
                  <a:gd name="T57" fmla="*/ 0 h 20"/>
                  <a:gd name="T58" fmla="*/ 0 w 336"/>
                  <a:gd name="T59" fmla="*/ 0 h 20"/>
                  <a:gd name="T60" fmla="*/ 0 w 336"/>
                  <a:gd name="T61" fmla="*/ 0 h 20"/>
                  <a:gd name="T62" fmla="*/ 0 w 336"/>
                  <a:gd name="T63" fmla="*/ 0 h 20"/>
                  <a:gd name="T64" fmla="*/ 0 w 336"/>
                  <a:gd name="T65" fmla="*/ 0 h 20"/>
                  <a:gd name="T66" fmla="*/ 0 w 336"/>
                  <a:gd name="T67" fmla="*/ 0 h 20"/>
                  <a:gd name="T68" fmla="*/ 0 w 336"/>
                  <a:gd name="T69" fmla="*/ 0 h 20"/>
                  <a:gd name="T70" fmla="*/ 0 w 336"/>
                  <a:gd name="T71" fmla="*/ 0 h 20"/>
                  <a:gd name="T72" fmla="*/ 0 w 336"/>
                  <a:gd name="T73" fmla="*/ 0 h 20"/>
                  <a:gd name="T74" fmla="*/ 0 w 336"/>
                  <a:gd name="T75" fmla="*/ 0 h 20"/>
                  <a:gd name="T76" fmla="*/ 13 w 336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6" h="20">
                    <a:moveTo>
                      <a:pt x="327" y="0"/>
                    </a:moveTo>
                    <a:lnTo>
                      <a:pt x="328" y="0"/>
                    </a:lnTo>
                    <a:lnTo>
                      <a:pt x="329" y="2"/>
                    </a:lnTo>
                    <a:lnTo>
                      <a:pt x="332" y="2"/>
                    </a:lnTo>
                    <a:lnTo>
                      <a:pt x="333" y="3"/>
                    </a:lnTo>
                    <a:lnTo>
                      <a:pt x="334" y="4"/>
                    </a:lnTo>
                    <a:lnTo>
                      <a:pt x="335" y="5"/>
                    </a:lnTo>
                    <a:lnTo>
                      <a:pt x="335" y="8"/>
                    </a:lnTo>
                    <a:lnTo>
                      <a:pt x="336" y="9"/>
                    </a:lnTo>
                    <a:lnTo>
                      <a:pt x="336" y="10"/>
                    </a:lnTo>
                    <a:lnTo>
                      <a:pt x="336" y="11"/>
                    </a:lnTo>
                    <a:lnTo>
                      <a:pt x="335" y="12"/>
                    </a:lnTo>
                    <a:lnTo>
                      <a:pt x="335" y="15"/>
                    </a:lnTo>
                    <a:lnTo>
                      <a:pt x="334" y="16"/>
                    </a:lnTo>
                    <a:lnTo>
                      <a:pt x="333" y="17"/>
                    </a:lnTo>
                    <a:lnTo>
                      <a:pt x="332" y="18"/>
                    </a:lnTo>
                    <a:lnTo>
                      <a:pt x="329" y="18"/>
                    </a:lnTo>
                    <a:lnTo>
                      <a:pt x="328" y="20"/>
                    </a:lnTo>
                    <a:lnTo>
                      <a:pt x="327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807"/>
            <p:cNvGrpSpPr>
              <a:grpSpLocks/>
            </p:cNvGrpSpPr>
            <p:nvPr/>
          </p:nvGrpSpPr>
          <p:grpSpPr bwMode="auto">
            <a:xfrm flipH="1">
              <a:off x="1185" y="1519"/>
              <a:ext cx="680" cy="1557"/>
              <a:chOff x="4292" y="1541"/>
              <a:chExt cx="752" cy="1696"/>
            </a:xfrm>
          </p:grpSpPr>
          <p:sp>
            <p:nvSpPr>
              <p:cNvPr id="732" name="Freeform 808"/>
              <p:cNvSpPr>
                <a:spLocks/>
              </p:cNvSpPr>
              <p:nvPr/>
            </p:nvSpPr>
            <p:spPr bwMode="auto">
              <a:xfrm>
                <a:off x="4870" y="1651"/>
                <a:ext cx="4" cy="66"/>
              </a:xfrm>
              <a:custGeom>
                <a:avLst/>
                <a:gdLst>
                  <a:gd name="T0" fmla="*/ 1 w 19"/>
                  <a:gd name="T1" fmla="*/ 13 h 329"/>
                  <a:gd name="T2" fmla="*/ 1 w 19"/>
                  <a:gd name="T3" fmla="*/ 13 h 329"/>
                  <a:gd name="T4" fmla="*/ 1 w 19"/>
                  <a:gd name="T5" fmla="*/ 13 h 329"/>
                  <a:gd name="T6" fmla="*/ 1 w 19"/>
                  <a:gd name="T7" fmla="*/ 13 h 329"/>
                  <a:gd name="T8" fmla="*/ 1 w 19"/>
                  <a:gd name="T9" fmla="*/ 13 h 329"/>
                  <a:gd name="T10" fmla="*/ 1 w 19"/>
                  <a:gd name="T11" fmla="*/ 13 h 329"/>
                  <a:gd name="T12" fmla="*/ 1 w 19"/>
                  <a:gd name="T13" fmla="*/ 13 h 329"/>
                  <a:gd name="T14" fmla="*/ 1 w 19"/>
                  <a:gd name="T15" fmla="*/ 13 h 329"/>
                  <a:gd name="T16" fmla="*/ 0 w 19"/>
                  <a:gd name="T17" fmla="*/ 13 h 329"/>
                  <a:gd name="T18" fmla="*/ 0 w 19"/>
                  <a:gd name="T19" fmla="*/ 13 h 329"/>
                  <a:gd name="T20" fmla="*/ 0 w 19"/>
                  <a:gd name="T21" fmla="*/ 13 h 329"/>
                  <a:gd name="T22" fmla="*/ 0 w 19"/>
                  <a:gd name="T23" fmla="*/ 13 h 329"/>
                  <a:gd name="T24" fmla="*/ 0 w 19"/>
                  <a:gd name="T25" fmla="*/ 13 h 329"/>
                  <a:gd name="T26" fmla="*/ 0 w 19"/>
                  <a:gd name="T27" fmla="*/ 13 h 329"/>
                  <a:gd name="T28" fmla="*/ 0 w 19"/>
                  <a:gd name="T29" fmla="*/ 13 h 329"/>
                  <a:gd name="T30" fmla="*/ 0 w 19"/>
                  <a:gd name="T31" fmla="*/ 13 h 329"/>
                  <a:gd name="T32" fmla="*/ 0 w 19"/>
                  <a:gd name="T33" fmla="*/ 13 h 329"/>
                  <a:gd name="T34" fmla="*/ 0 w 19"/>
                  <a:gd name="T35" fmla="*/ 13 h 329"/>
                  <a:gd name="T36" fmla="*/ 0 w 19"/>
                  <a:gd name="T37" fmla="*/ 13 h 329"/>
                  <a:gd name="T38" fmla="*/ 0 w 19"/>
                  <a:gd name="T39" fmla="*/ 0 h 329"/>
                  <a:gd name="T40" fmla="*/ 0 w 19"/>
                  <a:gd name="T41" fmla="*/ 0 h 329"/>
                  <a:gd name="T42" fmla="*/ 0 w 19"/>
                  <a:gd name="T43" fmla="*/ 0 h 329"/>
                  <a:gd name="T44" fmla="*/ 0 w 19"/>
                  <a:gd name="T45" fmla="*/ 0 h 329"/>
                  <a:gd name="T46" fmla="*/ 0 w 19"/>
                  <a:gd name="T47" fmla="*/ 0 h 329"/>
                  <a:gd name="T48" fmla="*/ 0 w 19"/>
                  <a:gd name="T49" fmla="*/ 0 h 329"/>
                  <a:gd name="T50" fmla="*/ 0 w 19"/>
                  <a:gd name="T51" fmla="*/ 0 h 329"/>
                  <a:gd name="T52" fmla="*/ 0 w 19"/>
                  <a:gd name="T53" fmla="*/ 0 h 329"/>
                  <a:gd name="T54" fmla="*/ 0 w 19"/>
                  <a:gd name="T55" fmla="*/ 0 h 329"/>
                  <a:gd name="T56" fmla="*/ 0 w 19"/>
                  <a:gd name="T57" fmla="*/ 0 h 329"/>
                  <a:gd name="T58" fmla="*/ 0 w 19"/>
                  <a:gd name="T59" fmla="*/ 0 h 329"/>
                  <a:gd name="T60" fmla="*/ 1 w 19"/>
                  <a:gd name="T61" fmla="*/ 0 h 329"/>
                  <a:gd name="T62" fmla="*/ 1 w 19"/>
                  <a:gd name="T63" fmla="*/ 0 h 329"/>
                  <a:gd name="T64" fmla="*/ 1 w 19"/>
                  <a:gd name="T65" fmla="*/ 0 h 329"/>
                  <a:gd name="T66" fmla="*/ 1 w 19"/>
                  <a:gd name="T67" fmla="*/ 0 h 329"/>
                  <a:gd name="T68" fmla="*/ 1 w 19"/>
                  <a:gd name="T69" fmla="*/ 0 h 329"/>
                  <a:gd name="T70" fmla="*/ 1 w 19"/>
                  <a:gd name="T71" fmla="*/ 0 h 329"/>
                  <a:gd name="T72" fmla="*/ 1 w 19"/>
                  <a:gd name="T73" fmla="*/ 0 h 329"/>
                  <a:gd name="T74" fmla="*/ 1 w 19"/>
                  <a:gd name="T75" fmla="*/ 0 h 329"/>
                  <a:gd name="T76" fmla="*/ 1 w 19"/>
                  <a:gd name="T77" fmla="*/ 13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9">
                    <a:moveTo>
                      <a:pt x="19" y="319"/>
                    </a:moveTo>
                    <a:lnTo>
                      <a:pt x="19" y="320"/>
                    </a:lnTo>
                    <a:lnTo>
                      <a:pt x="18" y="321"/>
                    </a:lnTo>
                    <a:lnTo>
                      <a:pt x="18" y="324"/>
                    </a:lnTo>
                    <a:lnTo>
                      <a:pt x="17" y="325"/>
                    </a:lnTo>
                    <a:lnTo>
                      <a:pt x="16" y="326"/>
                    </a:lnTo>
                    <a:lnTo>
                      <a:pt x="15" y="327"/>
                    </a:lnTo>
                    <a:lnTo>
                      <a:pt x="12" y="327"/>
                    </a:lnTo>
                    <a:lnTo>
                      <a:pt x="11" y="329"/>
                    </a:lnTo>
                    <a:lnTo>
                      <a:pt x="10" y="329"/>
                    </a:lnTo>
                    <a:lnTo>
                      <a:pt x="9" y="329"/>
                    </a:lnTo>
                    <a:lnTo>
                      <a:pt x="7" y="327"/>
                    </a:lnTo>
                    <a:lnTo>
                      <a:pt x="5" y="327"/>
                    </a:lnTo>
                    <a:lnTo>
                      <a:pt x="4" y="326"/>
                    </a:lnTo>
                    <a:lnTo>
                      <a:pt x="2" y="325"/>
                    </a:lnTo>
                    <a:lnTo>
                      <a:pt x="1" y="324"/>
                    </a:lnTo>
                    <a:lnTo>
                      <a:pt x="1" y="321"/>
                    </a:lnTo>
                    <a:lnTo>
                      <a:pt x="0" y="320"/>
                    </a:lnTo>
                    <a:lnTo>
                      <a:pt x="0" y="319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" name="Freeform 809"/>
              <p:cNvSpPr>
                <a:spLocks/>
              </p:cNvSpPr>
              <p:nvPr/>
            </p:nvSpPr>
            <p:spPr bwMode="auto">
              <a:xfrm>
                <a:off x="4870" y="1651"/>
                <a:ext cx="19" cy="4"/>
              </a:xfrm>
              <a:custGeom>
                <a:avLst/>
                <a:gdLst>
                  <a:gd name="T0" fmla="*/ 0 w 94"/>
                  <a:gd name="T1" fmla="*/ 1 h 19"/>
                  <a:gd name="T2" fmla="*/ 0 w 94"/>
                  <a:gd name="T3" fmla="*/ 1 h 19"/>
                  <a:gd name="T4" fmla="*/ 0 w 94"/>
                  <a:gd name="T5" fmla="*/ 1 h 19"/>
                  <a:gd name="T6" fmla="*/ 0 w 94"/>
                  <a:gd name="T7" fmla="*/ 1 h 19"/>
                  <a:gd name="T8" fmla="*/ 0 w 94"/>
                  <a:gd name="T9" fmla="*/ 1 h 19"/>
                  <a:gd name="T10" fmla="*/ 0 w 94"/>
                  <a:gd name="T11" fmla="*/ 1 h 19"/>
                  <a:gd name="T12" fmla="*/ 0 w 94"/>
                  <a:gd name="T13" fmla="*/ 1 h 19"/>
                  <a:gd name="T14" fmla="*/ 0 w 94"/>
                  <a:gd name="T15" fmla="*/ 1 h 19"/>
                  <a:gd name="T16" fmla="*/ 0 w 94"/>
                  <a:gd name="T17" fmla="*/ 0 h 19"/>
                  <a:gd name="T18" fmla="*/ 0 w 94"/>
                  <a:gd name="T19" fmla="*/ 0 h 19"/>
                  <a:gd name="T20" fmla="*/ 0 w 94"/>
                  <a:gd name="T21" fmla="*/ 0 h 19"/>
                  <a:gd name="T22" fmla="*/ 0 w 94"/>
                  <a:gd name="T23" fmla="*/ 0 h 19"/>
                  <a:gd name="T24" fmla="*/ 0 w 94"/>
                  <a:gd name="T25" fmla="*/ 0 h 19"/>
                  <a:gd name="T26" fmla="*/ 0 w 94"/>
                  <a:gd name="T27" fmla="*/ 0 h 19"/>
                  <a:gd name="T28" fmla="*/ 0 w 94"/>
                  <a:gd name="T29" fmla="*/ 0 h 19"/>
                  <a:gd name="T30" fmla="*/ 0 w 94"/>
                  <a:gd name="T31" fmla="*/ 0 h 19"/>
                  <a:gd name="T32" fmla="*/ 0 w 94"/>
                  <a:gd name="T33" fmla="*/ 0 h 19"/>
                  <a:gd name="T34" fmla="*/ 0 w 94"/>
                  <a:gd name="T35" fmla="*/ 0 h 19"/>
                  <a:gd name="T36" fmla="*/ 0 w 94"/>
                  <a:gd name="T37" fmla="*/ 0 h 19"/>
                  <a:gd name="T38" fmla="*/ 3 w 94"/>
                  <a:gd name="T39" fmla="*/ 0 h 19"/>
                  <a:gd name="T40" fmla="*/ 3 w 94"/>
                  <a:gd name="T41" fmla="*/ 0 h 19"/>
                  <a:gd name="T42" fmla="*/ 3 w 94"/>
                  <a:gd name="T43" fmla="*/ 0 h 19"/>
                  <a:gd name="T44" fmla="*/ 4 w 94"/>
                  <a:gd name="T45" fmla="*/ 0 h 19"/>
                  <a:gd name="T46" fmla="*/ 4 w 94"/>
                  <a:gd name="T47" fmla="*/ 0 h 19"/>
                  <a:gd name="T48" fmla="*/ 4 w 94"/>
                  <a:gd name="T49" fmla="*/ 0 h 19"/>
                  <a:gd name="T50" fmla="*/ 4 w 94"/>
                  <a:gd name="T51" fmla="*/ 0 h 19"/>
                  <a:gd name="T52" fmla="*/ 4 w 94"/>
                  <a:gd name="T53" fmla="*/ 0 h 19"/>
                  <a:gd name="T54" fmla="*/ 4 w 94"/>
                  <a:gd name="T55" fmla="*/ 0 h 19"/>
                  <a:gd name="T56" fmla="*/ 4 w 94"/>
                  <a:gd name="T57" fmla="*/ 0 h 19"/>
                  <a:gd name="T58" fmla="*/ 4 w 94"/>
                  <a:gd name="T59" fmla="*/ 0 h 19"/>
                  <a:gd name="T60" fmla="*/ 4 w 94"/>
                  <a:gd name="T61" fmla="*/ 0 h 19"/>
                  <a:gd name="T62" fmla="*/ 4 w 94"/>
                  <a:gd name="T63" fmla="*/ 1 h 19"/>
                  <a:gd name="T64" fmla="*/ 4 w 94"/>
                  <a:gd name="T65" fmla="*/ 1 h 19"/>
                  <a:gd name="T66" fmla="*/ 4 w 94"/>
                  <a:gd name="T67" fmla="*/ 1 h 19"/>
                  <a:gd name="T68" fmla="*/ 4 w 94"/>
                  <a:gd name="T69" fmla="*/ 1 h 19"/>
                  <a:gd name="T70" fmla="*/ 4 w 94"/>
                  <a:gd name="T71" fmla="*/ 1 h 19"/>
                  <a:gd name="T72" fmla="*/ 4 w 94"/>
                  <a:gd name="T73" fmla="*/ 1 h 19"/>
                  <a:gd name="T74" fmla="*/ 3 w 94"/>
                  <a:gd name="T75" fmla="*/ 1 h 19"/>
                  <a:gd name="T76" fmla="*/ 3 w 94"/>
                  <a:gd name="T77" fmla="*/ 1 h 19"/>
                  <a:gd name="T78" fmla="*/ 3 w 94"/>
                  <a:gd name="T79" fmla="*/ 1 h 19"/>
                  <a:gd name="T80" fmla="*/ 0 w 94"/>
                  <a:gd name="T81" fmla="*/ 1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4" h="19">
                    <a:moveTo>
                      <a:pt x="10" y="19"/>
                    </a:moveTo>
                    <a:lnTo>
                      <a:pt x="9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1" y="2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1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5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" name="Freeform 810"/>
              <p:cNvSpPr>
                <a:spLocks/>
              </p:cNvSpPr>
              <p:nvPr/>
            </p:nvSpPr>
            <p:spPr bwMode="auto">
              <a:xfrm>
                <a:off x="4870" y="1688"/>
                <a:ext cx="65" cy="4"/>
              </a:xfrm>
              <a:custGeom>
                <a:avLst/>
                <a:gdLst>
                  <a:gd name="T0" fmla="*/ 13 w 327"/>
                  <a:gd name="T1" fmla="*/ 0 h 20"/>
                  <a:gd name="T2" fmla="*/ 13 w 327"/>
                  <a:gd name="T3" fmla="*/ 0 h 20"/>
                  <a:gd name="T4" fmla="*/ 13 w 327"/>
                  <a:gd name="T5" fmla="*/ 0 h 20"/>
                  <a:gd name="T6" fmla="*/ 13 w 327"/>
                  <a:gd name="T7" fmla="*/ 0 h 20"/>
                  <a:gd name="T8" fmla="*/ 13 w 327"/>
                  <a:gd name="T9" fmla="*/ 0 h 20"/>
                  <a:gd name="T10" fmla="*/ 13 w 327"/>
                  <a:gd name="T11" fmla="*/ 0 h 20"/>
                  <a:gd name="T12" fmla="*/ 13 w 327"/>
                  <a:gd name="T13" fmla="*/ 0 h 20"/>
                  <a:gd name="T14" fmla="*/ 13 w 327"/>
                  <a:gd name="T15" fmla="*/ 0 h 20"/>
                  <a:gd name="T16" fmla="*/ 13 w 327"/>
                  <a:gd name="T17" fmla="*/ 0 h 20"/>
                  <a:gd name="T18" fmla="*/ 13 w 327"/>
                  <a:gd name="T19" fmla="*/ 0 h 20"/>
                  <a:gd name="T20" fmla="*/ 13 w 327"/>
                  <a:gd name="T21" fmla="*/ 0 h 20"/>
                  <a:gd name="T22" fmla="*/ 13 w 327"/>
                  <a:gd name="T23" fmla="*/ 0 h 20"/>
                  <a:gd name="T24" fmla="*/ 13 w 327"/>
                  <a:gd name="T25" fmla="*/ 1 h 20"/>
                  <a:gd name="T26" fmla="*/ 13 w 327"/>
                  <a:gd name="T27" fmla="*/ 1 h 20"/>
                  <a:gd name="T28" fmla="*/ 13 w 327"/>
                  <a:gd name="T29" fmla="*/ 1 h 20"/>
                  <a:gd name="T30" fmla="*/ 13 w 327"/>
                  <a:gd name="T31" fmla="*/ 1 h 20"/>
                  <a:gd name="T32" fmla="*/ 13 w 327"/>
                  <a:gd name="T33" fmla="*/ 1 h 20"/>
                  <a:gd name="T34" fmla="*/ 13 w 327"/>
                  <a:gd name="T35" fmla="*/ 1 h 20"/>
                  <a:gd name="T36" fmla="*/ 13 w 327"/>
                  <a:gd name="T37" fmla="*/ 1 h 20"/>
                  <a:gd name="T38" fmla="*/ 13 w 327"/>
                  <a:gd name="T39" fmla="*/ 1 h 20"/>
                  <a:gd name="T40" fmla="*/ 13 w 327"/>
                  <a:gd name="T41" fmla="*/ 1 h 20"/>
                  <a:gd name="T42" fmla="*/ 0 w 327"/>
                  <a:gd name="T43" fmla="*/ 1 h 20"/>
                  <a:gd name="T44" fmla="*/ 0 w 327"/>
                  <a:gd name="T45" fmla="*/ 1 h 20"/>
                  <a:gd name="T46" fmla="*/ 0 w 327"/>
                  <a:gd name="T47" fmla="*/ 1 h 20"/>
                  <a:gd name="T48" fmla="*/ 0 w 327"/>
                  <a:gd name="T49" fmla="*/ 1 h 20"/>
                  <a:gd name="T50" fmla="*/ 0 w 327"/>
                  <a:gd name="T51" fmla="*/ 1 h 20"/>
                  <a:gd name="T52" fmla="*/ 0 w 327"/>
                  <a:gd name="T53" fmla="*/ 1 h 20"/>
                  <a:gd name="T54" fmla="*/ 0 w 327"/>
                  <a:gd name="T55" fmla="*/ 1 h 20"/>
                  <a:gd name="T56" fmla="*/ 0 w 327"/>
                  <a:gd name="T57" fmla="*/ 1 h 20"/>
                  <a:gd name="T58" fmla="*/ 0 w 327"/>
                  <a:gd name="T59" fmla="*/ 1 h 20"/>
                  <a:gd name="T60" fmla="*/ 0 w 327"/>
                  <a:gd name="T61" fmla="*/ 0 h 20"/>
                  <a:gd name="T62" fmla="*/ 0 w 327"/>
                  <a:gd name="T63" fmla="*/ 0 h 20"/>
                  <a:gd name="T64" fmla="*/ 0 w 327"/>
                  <a:gd name="T65" fmla="*/ 0 h 20"/>
                  <a:gd name="T66" fmla="*/ 0 w 327"/>
                  <a:gd name="T67" fmla="*/ 0 h 20"/>
                  <a:gd name="T68" fmla="*/ 0 w 327"/>
                  <a:gd name="T69" fmla="*/ 0 h 20"/>
                  <a:gd name="T70" fmla="*/ 0 w 327"/>
                  <a:gd name="T71" fmla="*/ 0 h 20"/>
                  <a:gd name="T72" fmla="*/ 0 w 327"/>
                  <a:gd name="T73" fmla="*/ 0 h 20"/>
                  <a:gd name="T74" fmla="*/ 0 w 327"/>
                  <a:gd name="T75" fmla="*/ 0 h 20"/>
                  <a:gd name="T76" fmla="*/ 0 w 327"/>
                  <a:gd name="T77" fmla="*/ 0 h 20"/>
                  <a:gd name="T78" fmla="*/ 0 w 327"/>
                  <a:gd name="T79" fmla="*/ 0 h 20"/>
                  <a:gd name="T80" fmla="*/ 0 w 327"/>
                  <a:gd name="T81" fmla="*/ 0 h 20"/>
                  <a:gd name="T82" fmla="*/ 0 w 327"/>
                  <a:gd name="T83" fmla="*/ 0 h 20"/>
                  <a:gd name="T84" fmla="*/ 13 w 327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27" h="20">
                    <a:moveTo>
                      <a:pt x="317" y="0"/>
                    </a:moveTo>
                    <a:lnTo>
                      <a:pt x="317" y="0"/>
                    </a:lnTo>
                    <a:lnTo>
                      <a:pt x="318" y="0"/>
                    </a:lnTo>
                    <a:lnTo>
                      <a:pt x="319" y="2"/>
                    </a:lnTo>
                    <a:lnTo>
                      <a:pt x="322" y="2"/>
                    </a:lnTo>
                    <a:lnTo>
                      <a:pt x="323" y="3"/>
                    </a:lnTo>
                    <a:lnTo>
                      <a:pt x="324" y="4"/>
                    </a:lnTo>
                    <a:lnTo>
                      <a:pt x="325" y="5"/>
                    </a:lnTo>
                    <a:lnTo>
                      <a:pt x="325" y="8"/>
                    </a:lnTo>
                    <a:lnTo>
                      <a:pt x="327" y="9"/>
                    </a:lnTo>
                    <a:lnTo>
                      <a:pt x="327" y="10"/>
                    </a:lnTo>
                    <a:lnTo>
                      <a:pt x="327" y="11"/>
                    </a:lnTo>
                    <a:lnTo>
                      <a:pt x="325" y="13"/>
                    </a:lnTo>
                    <a:lnTo>
                      <a:pt x="325" y="15"/>
                    </a:lnTo>
                    <a:lnTo>
                      <a:pt x="324" y="16"/>
                    </a:lnTo>
                    <a:lnTo>
                      <a:pt x="323" y="17"/>
                    </a:lnTo>
                    <a:lnTo>
                      <a:pt x="322" y="19"/>
                    </a:lnTo>
                    <a:lnTo>
                      <a:pt x="319" y="19"/>
                    </a:lnTo>
                    <a:lnTo>
                      <a:pt x="318" y="20"/>
                    </a:lnTo>
                    <a:lnTo>
                      <a:pt x="317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" name="Freeform 811"/>
              <p:cNvSpPr>
                <a:spLocks/>
              </p:cNvSpPr>
              <p:nvPr/>
            </p:nvSpPr>
            <p:spPr bwMode="auto">
              <a:xfrm>
                <a:off x="4734" y="1805"/>
                <a:ext cx="12" cy="4"/>
              </a:xfrm>
              <a:custGeom>
                <a:avLst/>
                <a:gdLst>
                  <a:gd name="T0" fmla="*/ 2 w 61"/>
                  <a:gd name="T1" fmla="*/ 0 h 20"/>
                  <a:gd name="T2" fmla="*/ 2 w 61"/>
                  <a:gd name="T3" fmla="*/ 0 h 20"/>
                  <a:gd name="T4" fmla="*/ 2 w 61"/>
                  <a:gd name="T5" fmla="*/ 0 h 20"/>
                  <a:gd name="T6" fmla="*/ 2 w 61"/>
                  <a:gd name="T7" fmla="*/ 0 h 20"/>
                  <a:gd name="T8" fmla="*/ 2 w 61"/>
                  <a:gd name="T9" fmla="*/ 0 h 20"/>
                  <a:gd name="T10" fmla="*/ 2 w 61"/>
                  <a:gd name="T11" fmla="*/ 0 h 20"/>
                  <a:gd name="T12" fmla="*/ 2 w 61"/>
                  <a:gd name="T13" fmla="*/ 0 h 20"/>
                  <a:gd name="T14" fmla="*/ 2 w 61"/>
                  <a:gd name="T15" fmla="*/ 0 h 20"/>
                  <a:gd name="T16" fmla="*/ 2 w 61"/>
                  <a:gd name="T17" fmla="*/ 0 h 20"/>
                  <a:gd name="T18" fmla="*/ 2 w 61"/>
                  <a:gd name="T19" fmla="*/ 0 h 20"/>
                  <a:gd name="T20" fmla="*/ 2 w 61"/>
                  <a:gd name="T21" fmla="*/ 0 h 20"/>
                  <a:gd name="T22" fmla="*/ 2 w 61"/>
                  <a:gd name="T23" fmla="*/ 0 h 20"/>
                  <a:gd name="T24" fmla="*/ 2 w 61"/>
                  <a:gd name="T25" fmla="*/ 0 h 20"/>
                  <a:gd name="T26" fmla="*/ 2 w 61"/>
                  <a:gd name="T27" fmla="*/ 1 h 20"/>
                  <a:gd name="T28" fmla="*/ 2 w 61"/>
                  <a:gd name="T29" fmla="*/ 1 h 20"/>
                  <a:gd name="T30" fmla="*/ 2 w 61"/>
                  <a:gd name="T31" fmla="*/ 1 h 20"/>
                  <a:gd name="T32" fmla="*/ 2 w 61"/>
                  <a:gd name="T33" fmla="*/ 1 h 20"/>
                  <a:gd name="T34" fmla="*/ 2 w 61"/>
                  <a:gd name="T35" fmla="*/ 1 h 20"/>
                  <a:gd name="T36" fmla="*/ 2 w 61"/>
                  <a:gd name="T37" fmla="*/ 1 h 20"/>
                  <a:gd name="T38" fmla="*/ 2 w 61"/>
                  <a:gd name="T39" fmla="*/ 1 h 20"/>
                  <a:gd name="T40" fmla="*/ 2 w 61"/>
                  <a:gd name="T41" fmla="*/ 1 h 20"/>
                  <a:gd name="T42" fmla="*/ 0 w 61"/>
                  <a:gd name="T43" fmla="*/ 1 h 20"/>
                  <a:gd name="T44" fmla="*/ 0 w 61"/>
                  <a:gd name="T45" fmla="*/ 1 h 20"/>
                  <a:gd name="T46" fmla="*/ 0 w 61"/>
                  <a:gd name="T47" fmla="*/ 1 h 20"/>
                  <a:gd name="T48" fmla="*/ 0 w 61"/>
                  <a:gd name="T49" fmla="*/ 1 h 20"/>
                  <a:gd name="T50" fmla="*/ 0 w 61"/>
                  <a:gd name="T51" fmla="*/ 1 h 20"/>
                  <a:gd name="T52" fmla="*/ 0 w 61"/>
                  <a:gd name="T53" fmla="*/ 1 h 20"/>
                  <a:gd name="T54" fmla="*/ 0 w 61"/>
                  <a:gd name="T55" fmla="*/ 1 h 20"/>
                  <a:gd name="T56" fmla="*/ 0 w 61"/>
                  <a:gd name="T57" fmla="*/ 1 h 20"/>
                  <a:gd name="T58" fmla="*/ 0 w 61"/>
                  <a:gd name="T59" fmla="*/ 0 h 20"/>
                  <a:gd name="T60" fmla="*/ 0 w 61"/>
                  <a:gd name="T61" fmla="*/ 0 h 20"/>
                  <a:gd name="T62" fmla="*/ 0 w 61"/>
                  <a:gd name="T63" fmla="*/ 0 h 20"/>
                  <a:gd name="T64" fmla="*/ 0 w 61"/>
                  <a:gd name="T65" fmla="*/ 0 h 20"/>
                  <a:gd name="T66" fmla="*/ 0 w 61"/>
                  <a:gd name="T67" fmla="*/ 0 h 20"/>
                  <a:gd name="T68" fmla="*/ 0 w 61"/>
                  <a:gd name="T69" fmla="*/ 0 h 20"/>
                  <a:gd name="T70" fmla="*/ 0 w 61"/>
                  <a:gd name="T71" fmla="*/ 0 h 20"/>
                  <a:gd name="T72" fmla="*/ 0 w 61"/>
                  <a:gd name="T73" fmla="*/ 0 h 20"/>
                  <a:gd name="T74" fmla="*/ 0 w 61"/>
                  <a:gd name="T75" fmla="*/ 0 h 20"/>
                  <a:gd name="T76" fmla="*/ 0 w 61"/>
                  <a:gd name="T77" fmla="*/ 0 h 20"/>
                  <a:gd name="T78" fmla="*/ 0 w 61"/>
                  <a:gd name="T79" fmla="*/ 0 h 20"/>
                  <a:gd name="T80" fmla="*/ 2 w 61"/>
                  <a:gd name="T81" fmla="*/ 0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1" h="20">
                    <a:moveTo>
                      <a:pt x="51" y="0"/>
                    </a:move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7" y="2"/>
                    </a:lnTo>
                    <a:lnTo>
                      <a:pt x="58" y="3"/>
                    </a:lnTo>
                    <a:lnTo>
                      <a:pt x="60" y="5"/>
                    </a:lnTo>
                    <a:lnTo>
                      <a:pt x="60" y="6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0" y="14"/>
                    </a:lnTo>
                    <a:lnTo>
                      <a:pt x="58" y="15"/>
                    </a:lnTo>
                    <a:lnTo>
                      <a:pt x="57" y="17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2" y="19"/>
                    </a:lnTo>
                    <a:lnTo>
                      <a:pt x="51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" name="Freeform 812"/>
              <p:cNvSpPr>
                <a:spLocks/>
              </p:cNvSpPr>
              <p:nvPr/>
            </p:nvSpPr>
            <p:spPr bwMode="auto">
              <a:xfrm>
                <a:off x="4726" y="1805"/>
                <a:ext cx="12" cy="5"/>
              </a:xfrm>
              <a:custGeom>
                <a:avLst/>
                <a:gdLst>
                  <a:gd name="T0" fmla="*/ 2 w 61"/>
                  <a:gd name="T1" fmla="*/ 0 h 22"/>
                  <a:gd name="T2" fmla="*/ 2 w 61"/>
                  <a:gd name="T3" fmla="*/ 0 h 22"/>
                  <a:gd name="T4" fmla="*/ 2 w 61"/>
                  <a:gd name="T5" fmla="*/ 0 h 22"/>
                  <a:gd name="T6" fmla="*/ 2 w 61"/>
                  <a:gd name="T7" fmla="*/ 0 h 22"/>
                  <a:gd name="T8" fmla="*/ 2 w 61"/>
                  <a:gd name="T9" fmla="*/ 0 h 22"/>
                  <a:gd name="T10" fmla="*/ 2 w 61"/>
                  <a:gd name="T11" fmla="*/ 0 h 22"/>
                  <a:gd name="T12" fmla="*/ 2 w 61"/>
                  <a:gd name="T13" fmla="*/ 0 h 22"/>
                  <a:gd name="T14" fmla="*/ 2 w 61"/>
                  <a:gd name="T15" fmla="*/ 0 h 22"/>
                  <a:gd name="T16" fmla="*/ 2 w 61"/>
                  <a:gd name="T17" fmla="*/ 0 h 22"/>
                  <a:gd name="T18" fmla="*/ 2 w 61"/>
                  <a:gd name="T19" fmla="*/ 0 h 22"/>
                  <a:gd name="T20" fmla="*/ 2 w 61"/>
                  <a:gd name="T21" fmla="*/ 0 h 22"/>
                  <a:gd name="T22" fmla="*/ 2 w 61"/>
                  <a:gd name="T23" fmla="*/ 1 h 22"/>
                  <a:gd name="T24" fmla="*/ 2 w 61"/>
                  <a:gd name="T25" fmla="*/ 1 h 22"/>
                  <a:gd name="T26" fmla="*/ 2 w 61"/>
                  <a:gd name="T27" fmla="*/ 1 h 22"/>
                  <a:gd name="T28" fmla="*/ 2 w 61"/>
                  <a:gd name="T29" fmla="*/ 1 h 22"/>
                  <a:gd name="T30" fmla="*/ 2 w 61"/>
                  <a:gd name="T31" fmla="*/ 1 h 22"/>
                  <a:gd name="T32" fmla="*/ 2 w 61"/>
                  <a:gd name="T33" fmla="*/ 1 h 22"/>
                  <a:gd name="T34" fmla="*/ 2 w 61"/>
                  <a:gd name="T35" fmla="*/ 1 h 22"/>
                  <a:gd name="T36" fmla="*/ 2 w 61"/>
                  <a:gd name="T37" fmla="*/ 1 h 22"/>
                  <a:gd name="T38" fmla="*/ 0 w 61"/>
                  <a:gd name="T39" fmla="*/ 1 h 22"/>
                  <a:gd name="T40" fmla="*/ 0 w 61"/>
                  <a:gd name="T41" fmla="*/ 1 h 22"/>
                  <a:gd name="T42" fmla="*/ 0 w 61"/>
                  <a:gd name="T43" fmla="*/ 1 h 22"/>
                  <a:gd name="T44" fmla="*/ 0 w 61"/>
                  <a:gd name="T45" fmla="*/ 1 h 22"/>
                  <a:gd name="T46" fmla="*/ 0 w 61"/>
                  <a:gd name="T47" fmla="*/ 1 h 22"/>
                  <a:gd name="T48" fmla="*/ 0 w 61"/>
                  <a:gd name="T49" fmla="*/ 1 h 22"/>
                  <a:gd name="T50" fmla="*/ 0 w 61"/>
                  <a:gd name="T51" fmla="*/ 1 h 22"/>
                  <a:gd name="T52" fmla="*/ 0 w 61"/>
                  <a:gd name="T53" fmla="*/ 1 h 22"/>
                  <a:gd name="T54" fmla="*/ 0 w 61"/>
                  <a:gd name="T55" fmla="*/ 1 h 22"/>
                  <a:gd name="T56" fmla="*/ 0 w 61"/>
                  <a:gd name="T57" fmla="*/ 1 h 22"/>
                  <a:gd name="T58" fmla="*/ 0 w 61"/>
                  <a:gd name="T59" fmla="*/ 1 h 22"/>
                  <a:gd name="T60" fmla="*/ 0 w 61"/>
                  <a:gd name="T61" fmla="*/ 0 h 22"/>
                  <a:gd name="T62" fmla="*/ 0 w 61"/>
                  <a:gd name="T63" fmla="*/ 0 h 22"/>
                  <a:gd name="T64" fmla="*/ 0 w 61"/>
                  <a:gd name="T65" fmla="*/ 0 h 22"/>
                  <a:gd name="T66" fmla="*/ 0 w 61"/>
                  <a:gd name="T67" fmla="*/ 0 h 22"/>
                  <a:gd name="T68" fmla="*/ 0 w 61"/>
                  <a:gd name="T69" fmla="*/ 0 h 22"/>
                  <a:gd name="T70" fmla="*/ 0 w 61"/>
                  <a:gd name="T71" fmla="*/ 0 h 22"/>
                  <a:gd name="T72" fmla="*/ 0 w 61"/>
                  <a:gd name="T73" fmla="*/ 0 h 22"/>
                  <a:gd name="T74" fmla="*/ 0 w 61"/>
                  <a:gd name="T75" fmla="*/ 0 h 22"/>
                  <a:gd name="T76" fmla="*/ 2 w 61"/>
                  <a:gd name="T77" fmla="*/ 0 h 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1" h="22">
                    <a:moveTo>
                      <a:pt x="51" y="0"/>
                    </a:move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7" y="2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59" y="13"/>
                    </a:lnTo>
                    <a:lnTo>
                      <a:pt x="58" y="16"/>
                    </a:lnTo>
                    <a:lnTo>
                      <a:pt x="57" y="17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2" y="19"/>
                    </a:lnTo>
                    <a:lnTo>
                      <a:pt x="51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" name="Freeform 813"/>
              <p:cNvSpPr>
                <a:spLocks/>
              </p:cNvSpPr>
              <p:nvPr/>
            </p:nvSpPr>
            <p:spPr bwMode="auto">
              <a:xfrm>
                <a:off x="4718" y="1806"/>
                <a:ext cx="12" cy="5"/>
              </a:xfrm>
              <a:custGeom>
                <a:avLst/>
                <a:gdLst>
                  <a:gd name="T0" fmla="*/ 2 w 59"/>
                  <a:gd name="T1" fmla="*/ 0 h 24"/>
                  <a:gd name="T2" fmla="*/ 2 w 59"/>
                  <a:gd name="T3" fmla="*/ 0 h 24"/>
                  <a:gd name="T4" fmla="*/ 2 w 59"/>
                  <a:gd name="T5" fmla="*/ 0 h 24"/>
                  <a:gd name="T6" fmla="*/ 2 w 59"/>
                  <a:gd name="T7" fmla="*/ 0 h 24"/>
                  <a:gd name="T8" fmla="*/ 2 w 59"/>
                  <a:gd name="T9" fmla="*/ 0 h 24"/>
                  <a:gd name="T10" fmla="*/ 2 w 59"/>
                  <a:gd name="T11" fmla="*/ 0 h 24"/>
                  <a:gd name="T12" fmla="*/ 2 w 59"/>
                  <a:gd name="T13" fmla="*/ 0 h 24"/>
                  <a:gd name="T14" fmla="*/ 2 w 59"/>
                  <a:gd name="T15" fmla="*/ 0 h 24"/>
                  <a:gd name="T16" fmla="*/ 2 w 59"/>
                  <a:gd name="T17" fmla="*/ 0 h 24"/>
                  <a:gd name="T18" fmla="*/ 2 w 59"/>
                  <a:gd name="T19" fmla="*/ 0 h 24"/>
                  <a:gd name="T20" fmla="*/ 2 w 59"/>
                  <a:gd name="T21" fmla="*/ 0 h 24"/>
                  <a:gd name="T22" fmla="*/ 2 w 59"/>
                  <a:gd name="T23" fmla="*/ 0 h 24"/>
                  <a:gd name="T24" fmla="*/ 2 w 59"/>
                  <a:gd name="T25" fmla="*/ 1 h 24"/>
                  <a:gd name="T26" fmla="*/ 2 w 59"/>
                  <a:gd name="T27" fmla="*/ 1 h 24"/>
                  <a:gd name="T28" fmla="*/ 2 w 59"/>
                  <a:gd name="T29" fmla="*/ 1 h 24"/>
                  <a:gd name="T30" fmla="*/ 2 w 59"/>
                  <a:gd name="T31" fmla="*/ 1 h 24"/>
                  <a:gd name="T32" fmla="*/ 2 w 59"/>
                  <a:gd name="T33" fmla="*/ 1 h 24"/>
                  <a:gd name="T34" fmla="*/ 2 w 59"/>
                  <a:gd name="T35" fmla="*/ 1 h 24"/>
                  <a:gd name="T36" fmla="*/ 2 w 59"/>
                  <a:gd name="T37" fmla="*/ 1 h 24"/>
                  <a:gd name="T38" fmla="*/ 0 w 59"/>
                  <a:gd name="T39" fmla="*/ 1 h 24"/>
                  <a:gd name="T40" fmla="*/ 0 w 59"/>
                  <a:gd name="T41" fmla="*/ 1 h 24"/>
                  <a:gd name="T42" fmla="*/ 0 w 59"/>
                  <a:gd name="T43" fmla="*/ 1 h 24"/>
                  <a:gd name="T44" fmla="*/ 0 w 59"/>
                  <a:gd name="T45" fmla="*/ 1 h 24"/>
                  <a:gd name="T46" fmla="*/ 0 w 59"/>
                  <a:gd name="T47" fmla="*/ 1 h 24"/>
                  <a:gd name="T48" fmla="*/ 0 w 59"/>
                  <a:gd name="T49" fmla="*/ 1 h 24"/>
                  <a:gd name="T50" fmla="*/ 0 w 59"/>
                  <a:gd name="T51" fmla="*/ 1 h 24"/>
                  <a:gd name="T52" fmla="*/ 0 w 59"/>
                  <a:gd name="T53" fmla="*/ 1 h 24"/>
                  <a:gd name="T54" fmla="*/ 0 w 59"/>
                  <a:gd name="T55" fmla="*/ 1 h 24"/>
                  <a:gd name="T56" fmla="*/ 0 w 59"/>
                  <a:gd name="T57" fmla="*/ 1 h 24"/>
                  <a:gd name="T58" fmla="*/ 0 w 59"/>
                  <a:gd name="T59" fmla="*/ 1 h 24"/>
                  <a:gd name="T60" fmla="*/ 0 w 59"/>
                  <a:gd name="T61" fmla="*/ 1 h 24"/>
                  <a:gd name="T62" fmla="*/ 0 w 59"/>
                  <a:gd name="T63" fmla="*/ 0 h 24"/>
                  <a:gd name="T64" fmla="*/ 0 w 59"/>
                  <a:gd name="T65" fmla="*/ 0 h 24"/>
                  <a:gd name="T66" fmla="*/ 0 w 59"/>
                  <a:gd name="T67" fmla="*/ 0 h 24"/>
                  <a:gd name="T68" fmla="*/ 0 w 59"/>
                  <a:gd name="T69" fmla="*/ 0 h 24"/>
                  <a:gd name="T70" fmla="*/ 0 w 59"/>
                  <a:gd name="T71" fmla="*/ 0 h 24"/>
                  <a:gd name="T72" fmla="*/ 0 w 59"/>
                  <a:gd name="T73" fmla="*/ 0 h 24"/>
                  <a:gd name="T74" fmla="*/ 0 w 59"/>
                  <a:gd name="T75" fmla="*/ 0 h 24"/>
                  <a:gd name="T76" fmla="*/ 2 w 59"/>
                  <a:gd name="T77" fmla="*/ 0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9" h="24">
                    <a:moveTo>
                      <a:pt x="49" y="0"/>
                    </a:moveTo>
                    <a:lnTo>
                      <a:pt x="50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8" y="6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7" y="16"/>
                    </a:lnTo>
                    <a:lnTo>
                      <a:pt x="56" y="17"/>
                    </a:lnTo>
                    <a:lnTo>
                      <a:pt x="53" y="18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" name="Freeform 814"/>
              <p:cNvSpPr>
                <a:spLocks/>
              </p:cNvSpPr>
              <p:nvPr/>
            </p:nvSpPr>
            <p:spPr bwMode="auto">
              <a:xfrm>
                <a:off x="4710" y="1807"/>
                <a:ext cx="12" cy="5"/>
              </a:xfrm>
              <a:custGeom>
                <a:avLst/>
                <a:gdLst>
                  <a:gd name="T0" fmla="*/ 2 w 59"/>
                  <a:gd name="T1" fmla="*/ 0 h 27"/>
                  <a:gd name="T2" fmla="*/ 2 w 59"/>
                  <a:gd name="T3" fmla="*/ 0 h 27"/>
                  <a:gd name="T4" fmla="*/ 2 w 59"/>
                  <a:gd name="T5" fmla="*/ 0 h 27"/>
                  <a:gd name="T6" fmla="*/ 2 w 59"/>
                  <a:gd name="T7" fmla="*/ 0 h 27"/>
                  <a:gd name="T8" fmla="*/ 2 w 59"/>
                  <a:gd name="T9" fmla="*/ 0 h 27"/>
                  <a:gd name="T10" fmla="*/ 2 w 59"/>
                  <a:gd name="T11" fmla="*/ 0 h 27"/>
                  <a:gd name="T12" fmla="*/ 2 w 59"/>
                  <a:gd name="T13" fmla="*/ 0 h 27"/>
                  <a:gd name="T14" fmla="*/ 2 w 59"/>
                  <a:gd name="T15" fmla="*/ 0 h 27"/>
                  <a:gd name="T16" fmla="*/ 2 w 59"/>
                  <a:gd name="T17" fmla="*/ 0 h 27"/>
                  <a:gd name="T18" fmla="*/ 2 w 59"/>
                  <a:gd name="T19" fmla="*/ 0 h 27"/>
                  <a:gd name="T20" fmla="*/ 2 w 59"/>
                  <a:gd name="T21" fmla="*/ 0 h 27"/>
                  <a:gd name="T22" fmla="*/ 2 w 59"/>
                  <a:gd name="T23" fmla="*/ 0 h 27"/>
                  <a:gd name="T24" fmla="*/ 2 w 59"/>
                  <a:gd name="T25" fmla="*/ 0 h 27"/>
                  <a:gd name="T26" fmla="*/ 2 w 59"/>
                  <a:gd name="T27" fmla="*/ 1 h 27"/>
                  <a:gd name="T28" fmla="*/ 2 w 59"/>
                  <a:gd name="T29" fmla="*/ 1 h 27"/>
                  <a:gd name="T30" fmla="*/ 2 w 59"/>
                  <a:gd name="T31" fmla="*/ 1 h 27"/>
                  <a:gd name="T32" fmla="*/ 2 w 59"/>
                  <a:gd name="T33" fmla="*/ 1 h 27"/>
                  <a:gd name="T34" fmla="*/ 2 w 59"/>
                  <a:gd name="T35" fmla="*/ 1 h 27"/>
                  <a:gd name="T36" fmla="*/ 2 w 59"/>
                  <a:gd name="T37" fmla="*/ 1 h 27"/>
                  <a:gd name="T38" fmla="*/ 0 w 59"/>
                  <a:gd name="T39" fmla="*/ 1 h 27"/>
                  <a:gd name="T40" fmla="*/ 0 w 59"/>
                  <a:gd name="T41" fmla="*/ 1 h 27"/>
                  <a:gd name="T42" fmla="*/ 0 w 59"/>
                  <a:gd name="T43" fmla="*/ 1 h 27"/>
                  <a:gd name="T44" fmla="*/ 0 w 59"/>
                  <a:gd name="T45" fmla="*/ 1 h 27"/>
                  <a:gd name="T46" fmla="*/ 0 w 59"/>
                  <a:gd name="T47" fmla="*/ 1 h 27"/>
                  <a:gd name="T48" fmla="*/ 0 w 59"/>
                  <a:gd name="T49" fmla="*/ 1 h 27"/>
                  <a:gd name="T50" fmla="*/ 0 w 59"/>
                  <a:gd name="T51" fmla="*/ 1 h 27"/>
                  <a:gd name="T52" fmla="*/ 0 w 59"/>
                  <a:gd name="T53" fmla="*/ 1 h 27"/>
                  <a:gd name="T54" fmla="*/ 0 w 59"/>
                  <a:gd name="T55" fmla="*/ 1 h 27"/>
                  <a:gd name="T56" fmla="*/ 0 w 59"/>
                  <a:gd name="T57" fmla="*/ 1 h 27"/>
                  <a:gd name="T58" fmla="*/ 0 w 59"/>
                  <a:gd name="T59" fmla="*/ 1 h 27"/>
                  <a:gd name="T60" fmla="*/ 0 w 59"/>
                  <a:gd name="T61" fmla="*/ 1 h 27"/>
                  <a:gd name="T62" fmla="*/ 0 w 59"/>
                  <a:gd name="T63" fmla="*/ 1 h 27"/>
                  <a:gd name="T64" fmla="*/ 0 w 59"/>
                  <a:gd name="T65" fmla="*/ 0 h 27"/>
                  <a:gd name="T66" fmla="*/ 0 w 59"/>
                  <a:gd name="T67" fmla="*/ 0 h 27"/>
                  <a:gd name="T68" fmla="*/ 0 w 59"/>
                  <a:gd name="T69" fmla="*/ 0 h 27"/>
                  <a:gd name="T70" fmla="*/ 0 w 59"/>
                  <a:gd name="T71" fmla="*/ 0 h 27"/>
                  <a:gd name="T72" fmla="*/ 0 w 59"/>
                  <a:gd name="T73" fmla="*/ 0 h 27"/>
                  <a:gd name="T74" fmla="*/ 0 w 59"/>
                  <a:gd name="T75" fmla="*/ 0 h 27"/>
                  <a:gd name="T76" fmla="*/ 2 w 59"/>
                  <a:gd name="T77" fmla="*/ 0 h 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9" h="27">
                    <a:moveTo>
                      <a:pt x="48" y="0"/>
                    </a:move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5" y="17"/>
                    </a:lnTo>
                    <a:lnTo>
                      <a:pt x="54" y="18"/>
                    </a:lnTo>
                    <a:lnTo>
                      <a:pt x="51" y="18"/>
                    </a:lnTo>
                    <a:lnTo>
                      <a:pt x="50" y="19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" name="Freeform 815"/>
              <p:cNvSpPr>
                <a:spLocks/>
              </p:cNvSpPr>
              <p:nvPr/>
            </p:nvSpPr>
            <p:spPr bwMode="auto">
              <a:xfrm>
                <a:off x="4703" y="1808"/>
                <a:ext cx="11" cy="6"/>
              </a:xfrm>
              <a:custGeom>
                <a:avLst/>
                <a:gdLst>
                  <a:gd name="T0" fmla="*/ 2 w 58"/>
                  <a:gd name="T1" fmla="*/ 0 h 28"/>
                  <a:gd name="T2" fmla="*/ 2 w 58"/>
                  <a:gd name="T3" fmla="*/ 0 h 28"/>
                  <a:gd name="T4" fmla="*/ 2 w 58"/>
                  <a:gd name="T5" fmla="*/ 0 h 28"/>
                  <a:gd name="T6" fmla="*/ 2 w 58"/>
                  <a:gd name="T7" fmla="*/ 0 h 28"/>
                  <a:gd name="T8" fmla="*/ 2 w 58"/>
                  <a:gd name="T9" fmla="*/ 0 h 28"/>
                  <a:gd name="T10" fmla="*/ 2 w 58"/>
                  <a:gd name="T11" fmla="*/ 0 h 28"/>
                  <a:gd name="T12" fmla="*/ 2 w 58"/>
                  <a:gd name="T13" fmla="*/ 0 h 28"/>
                  <a:gd name="T14" fmla="*/ 2 w 58"/>
                  <a:gd name="T15" fmla="*/ 0 h 28"/>
                  <a:gd name="T16" fmla="*/ 2 w 58"/>
                  <a:gd name="T17" fmla="*/ 0 h 28"/>
                  <a:gd name="T18" fmla="*/ 2 w 58"/>
                  <a:gd name="T19" fmla="*/ 0 h 28"/>
                  <a:gd name="T20" fmla="*/ 2 w 58"/>
                  <a:gd name="T21" fmla="*/ 0 h 28"/>
                  <a:gd name="T22" fmla="*/ 2 w 58"/>
                  <a:gd name="T23" fmla="*/ 0 h 28"/>
                  <a:gd name="T24" fmla="*/ 2 w 58"/>
                  <a:gd name="T25" fmla="*/ 1 h 28"/>
                  <a:gd name="T26" fmla="*/ 2 w 58"/>
                  <a:gd name="T27" fmla="*/ 1 h 28"/>
                  <a:gd name="T28" fmla="*/ 2 w 58"/>
                  <a:gd name="T29" fmla="*/ 1 h 28"/>
                  <a:gd name="T30" fmla="*/ 2 w 58"/>
                  <a:gd name="T31" fmla="*/ 1 h 28"/>
                  <a:gd name="T32" fmla="*/ 2 w 58"/>
                  <a:gd name="T33" fmla="*/ 1 h 28"/>
                  <a:gd name="T34" fmla="*/ 2 w 58"/>
                  <a:gd name="T35" fmla="*/ 1 h 28"/>
                  <a:gd name="T36" fmla="*/ 2 w 58"/>
                  <a:gd name="T37" fmla="*/ 1 h 28"/>
                  <a:gd name="T38" fmla="*/ 0 w 58"/>
                  <a:gd name="T39" fmla="*/ 1 h 28"/>
                  <a:gd name="T40" fmla="*/ 0 w 58"/>
                  <a:gd name="T41" fmla="*/ 1 h 28"/>
                  <a:gd name="T42" fmla="*/ 0 w 58"/>
                  <a:gd name="T43" fmla="*/ 1 h 28"/>
                  <a:gd name="T44" fmla="*/ 0 w 58"/>
                  <a:gd name="T45" fmla="*/ 1 h 28"/>
                  <a:gd name="T46" fmla="*/ 0 w 58"/>
                  <a:gd name="T47" fmla="*/ 1 h 28"/>
                  <a:gd name="T48" fmla="*/ 0 w 58"/>
                  <a:gd name="T49" fmla="*/ 1 h 28"/>
                  <a:gd name="T50" fmla="*/ 0 w 58"/>
                  <a:gd name="T51" fmla="*/ 1 h 28"/>
                  <a:gd name="T52" fmla="*/ 0 w 58"/>
                  <a:gd name="T53" fmla="*/ 1 h 28"/>
                  <a:gd name="T54" fmla="*/ 0 w 58"/>
                  <a:gd name="T55" fmla="*/ 1 h 28"/>
                  <a:gd name="T56" fmla="*/ 0 w 58"/>
                  <a:gd name="T57" fmla="*/ 1 h 28"/>
                  <a:gd name="T58" fmla="*/ 0 w 58"/>
                  <a:gd name="T59" fmla="*/ 1 h 28"/>
                  <a:gd name="T60" fmla="*/ 0 w 58"/>
                  <a:gd name="T61" fmla="*/ 1 h 28"/>
                  <a:gd name="T62" fmla="*/ 0 w 58"/>
                  <a:gd name="T63" fmla="*/ 1 h 28"/>
                  <a:gd name="T64" fmla="*/ 0 w 58"/>
                  <a:gd name="T65" fmla="*/ 1 h 28"/>
                  <a:gd name="T66" fmla="*/ 0 w 58"/>
                  <a:gd name="T67" fmla="*/ 1 h 28"/>
                  <a:gd name="T68" fmla="*/ 0 w 58"/>
                  <a:gd name="T69" fmla="*/ 0 h 28"/>
                  <a:gd name="T70" fmla="*/ 0 w 58"/>
                  <a:gd name="T71" fmla="*/ 0 h 28"/>
                  <a:gd name="T72" fmla="*/ 0 w 58"/>
                  <a:gd name="T73" fmla="*/ 0 h 28"/>
                  <a:gd name="T74" fmla="*/ 0 w 58"/>
                  <a:gd name="T75" fmla="*/ 0 h 28"/>
                  <a:gd name="T76" fmla="*/ 2 w 58"/>
                  <a:gd name="T77" fmla="*/ 0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8" h="28">
                    <a:moveTo>
                      <a:pt x="47" y="0"/>
                    </a:moveTo>
                    <a:lnTo>
                      <a:pt x="48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2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49" y="20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" name="Freeform 816"/>
              <p:cNvSpPr>
                <a:spLocks/>
              </p:cNvSpPr>
              <p:nvPr/>
            </p:nvSpPr>
            <p:spPr bwMode="auto">
              <a:xfrm>
                <a:off x="4695" y="1810"/>
                <a:ext cx="11" cy="6"/>
              </a:xfrm>
              <a:custGeom>
                <a:avLst/>
                <a:gdLst>
                  <a:gd name="T0" fmla="*/ 2 w 58"/>
                  <a:gd name="T1" fmla="*/ 0 h 30"/>
                  <a:gd name="T2" fmla="*/ 2 w 58"/>
                  <a:gd name="T3" fmla="*/ 0 h 30"/>
                  <a:gd name="T4" fmla="*/ 2 w 58"/>
                  <a:gd name="T5" fmla="*/ 0 h 30"/>
                  <a:gd name="T6" fmla="*/ 2 w 58"/>
                  <a:gd name="T7" fmla="*/ 0 h 30"/>
                  <a:gd name="T8" fmla="*/ 2 w 58"/>
                  <a:gd name="T9" fmla="*/ 0 h 30"/>
                  <a:gd name="T10" fmla="*/ 2 w 58"/>
                  <a:gd name="T11" fmla="*/ 0 h 30"/>
                  <a:gd name="T12" fmla="*/ 2 w 58"/>
                  <a:gd name="T13" fmla="*/ 0 h 30"/>
                  <a:gd name="T14" fmla="*/ 2 w 58"/>
                  <a:gd name="T15" fmla="*/ 0 h 30"/>
                  <a:gd name="T16" fmla="*/ 2 w 58"/>
                  <a:gd name="T17" fmla="*/ 0 h 30"/>
                  <a:gd name="T18" fmla="*/ 2 w 58"/>
                  <a:gd name="T19" fmla="*/ 0 h 30"/>
                  <a:gd name="T20" fmla="*/ 2 w 58"/>
                  <a:gd name="T21" fmla="*/ 0 h 30"/>
                  <a:gd name="T22" fmla="*/ 2 w 58"/>
                  <a:gd name="T23" fmla="*/ 0 h 30"/>
                  <a:gd name="T24" fmla="*/ 2 w 58"/>
                  <a:gd name="T25" fmla="*/ 0 h 30"/>
                  <a:gd name="T26" fmla="*/ 2 w 58"/>
                  <a:gd name="T27" fmla="*/ 1 h 30"/>
                  <a:gd name="T28" fmla="*/ 2 w 58"/>
                  <a:gd name="T29" fmla="*/ 1 h 30"/>
                  <a:gd name="T30" fmla="*/ 2 w 58"/>
                  <a:gd name="T31" fmla="*/ 1 h 30"/>
                  <a:gd name="T32" fmla="*/ 2 w 58"/>
                  <a:gd name="T33" fmla="*/ 1 h 30"/>
                  <a:gd name="T34" fmla="*/ 2 w 58"/>
                  <a:gd name="T35" fmla="*/ 1 h 30"/>
                  <a:gd name="T36" fmla="*/ 2 w 58"/>
                  <a:gd name="T37" fmla="*/ 1 h 30"/>
                  <a:gd name="T38" fmla="*/ 0 w 58"/>
                  <a:gd name="T39" fmla="*/ 1 h 30"/>
                  <a:gd name="T40" fmla="*/ 0 w 58"/>
                  <a:gd name="T41" fmla="*/ 1 h 30"/>
                  <a:gd name="T42" fmla="*/ 0 w 58"/>
                  <a:gd name="T43" fmla="*/ 1 h 30"/>
                  <a:gd name="T44" fmla="*/ 0 w 58"/>
                  <a:gd name="T45" fmla="*/ 1 h 30"/>
                  <a:gd name="T46" fmla="*/ 0 w 58"/>
                  <a:gd name="T47" fmla="*/ 1 h 30"/>
                  <a:gd name="T48" fmla="*/ 0 w 58"/>
                  <a:gd name="T49" fmla="*/ 1 h 30"/>
                  <a:gd name="T50" fmla="*/ 0 w 58"/>
                  <a:gd name="T51" fmla="*/ 1 h 30"/>
                  <a:gd name="T52" fmla="*/ 0 w 58"/>
                  <a:gd name="T53" fmla="*/ 1 h 30"/>
                  <a:gd name="T54" fmla="*/ 0 w 58"/>
                  <a:gd name="T55" fmla="*/ 1 h 30"/>
                  <a:gd name="T56" fmla="*/ 0 w 58"/>
                  <a:gd name="T57" fmla="*/ 1 h 30"/>
                  <a:gd name="T58" fmla="*/ 0 w 58"/>
                  <a:gd name="T59" fmla="*/ 1 h 30"/>
                  <a:gd name="T60" fmla="*/ 0 w 58"/>
                  <a:gd name="T61" fmla="*/ 1 h 30"/>
                  <a:gd name="T62" fmla="*/ 0 w 58"/>
                  <a:gd name="T63" fmla="*/ 1 h 30"/>
                  <a:gd name="T64" fmla="*/ 0 w 58"/>
                  <a:gd name="T65" fmla="*/ 1 h 30"/>
                  <a:gd name="T66" fmla="*/ 0 w 58"/>
                  <a:gd name="T67" fmla="*/ 1 h 30"/>
                  <a:gd name="T68" fmla="*/ 0 w 58"/>
                  <a:gd name="T69" fmla="*/ 1 h 30"/>
                  <a:gd name="T70" fmla="*/ 0 w 58"/>
                  <a:gd name="T71" fmla="*/ 1 h 30"/>
                  <a:gd name="T72" fmla="*/ 0 w 58"/>
                  <a:gd name="T73" fmla="*/ 0 h 30"/>
                  <a:gd name="T74" fmla="*/ 0 w 58"/>
                  <a:gd name="T75" fmla="*/ 0 h 30"/>
                  <a:gd name="T76" fmla="*/ 2 w 58"/>
                  <a:gd name="T77" fmla="*/ 0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8" h="30">
                    <a:moveTo>
                      <a:pt x="46" y="0"/>
                    </a:moveTo>
                    <a:lnTo>
                      <a:pt x="48" y="0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7" y="13"/>
                    </a:lnTo>
                    <a:lnTo>
                      <a:pt x="57" y="14"/>
                    </a:lnTo>
                    <a:lnTo>
                      <a:pt x="56" y="16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" name="Freeform 817"/>
              <p:cNvSpPr>
                <a:spLocks/>
              </p:cNvSpPr>
              <p:nvPr/>
            </p:nvSpPr>
            <p:spPr bwMode="auto">
              <a:xfrm>
                <a:off x="4688" y="1812"/>
                <a:ext cx="11" cy="6"/>
              </a:xfrm>
              <a:custGeom>
                <a:avLst/>
                <a:gdLst>
                  <a:gd name="T0" fmla="*/ 2 w 55"/>
                  <a:gd name="T1" fmla="*/ 0 h 31"/>
                  <a:gd name="T2" fmla="*/ 2 w 55"/>
                  <a:gd name="T3" fmla="*/ 0 h 31"/>
                  <a:gd name="T4" fmla="*/ 2 w 55"/>
                  <a:gd name="T5" fmla="*/ 0 h 31"/>
                  <a:gd name="T6" fmla="*/ 2 w 55"/>
                  <a:gd name="T7" fmla="*/ 0 h 31"/>
                  <a:gd name="T8" fmla="*/ 2 w 55"/>
                  <a:gd name="T9" fmla="*/ 0 h 31"/>
                  <a:gd name="T10" fmla="*/ 2 w 55"/>
                  <a:gd name="T11" fmla="*/ 0 h 31"/>
                  <a:gd name="T12" fmla="*/ 2 w 55"/>
                  <a:gd name="T13" fmla="*/ 0 h 31"/>
                  <a:gd name="T14" fmla="*/ 2 w 55"/>
                  <a:gd name="T15" fmla="*/ 0 h 31"/>
                  <a:gd name="T16" fmla="*/ 2 w 55"/>
                  <a:gd name="T17" fmla="*/ 0 h 31"/>
                  <a:gd name="T18" fmla="*/ 2 w 55"/>
                  <a:gd name="T19" fmla="*/ 0 h 31"/>
                  <a:gd name="T20" fmla="*/ 2 w 55"/>
                  <a:gd name="T21" fmla="*/ 0 h 31"/>
                  <a:gd name="T22" fmla="*/ 2 w 55"/>
                  <a:gd name="T23" fmla="*/ 0 h 31"/>
                  <a:gd name="T24" fmla="*/ 2 w 55"/>
                  <a:gd name="T25" fmla="*/ 0 h 31"/>
                  <a:gd name="T26" fmla="*/ 2 w 55"/>
                  <a:gd name="T27" fmla="*/ 1 h 31"/>
                  <a:gd name="T28" fmla="*/ 2 w 55"/>
                  <a:gd name="T29" fmla="*/ 1 h 31"/>
                  <a:gd name="T30" fmla="*/ 2 w 55"/>
                  <a:gd name="T31" fmla="*/ 1 h 31"/>
                  <a:gd name="T32" fmla="*/ 2 w 55"/>
                  <a:gd name="T33" fmla="*/ 1 h 31"/>
                  <a:gd name="T34" fmla="*/ 2 w 55"/>
                  <a:gd name="T35" fmla="*/ 1 h 31"/>
                  <a:gd name="T36" fmla="*/ 2 w 55"/>
                  <a:gd name="T37" fmla="*/ 1 h 31"/>
                  <a:gd name="T38" fmla="*/ 0 w 55"/>
                  <a:gd name="T39" fmla="*/ 1 h 31"/>
                  <a:gd name="T40" fmla="*/ 0 w 55"/>
                  <a:gd name="T41" fmla="*/ 1 h 31"/>
                  <a:gd name="T42" fmla="*/ 0 w 55"/>
                  <a:gd name="T43" fmla="*/ 1 h 31"/>
                  <a:gd name="T44" fmla="*/ 0 w 55"/>
                  <a:gd name="T45" fmla="*/ 1 h 31"/>
                  <a:gd name="T46" fmla="*/ 0 w 55"/>
                  <a:gd name="T47" fmla="*/ 1 h 31"/>
                  <a:gd name="T48" fmla="*/ 0 w 55"/>
                  <a:gd name="T49" fmla="*/ 1 h 31"/>
                  <a:gd name="T50" fmla="*/ 0 w 55"/>
                  <a:gd name="T51" fmla="*/ 1 h 31"/>
                  <a:gd name="T52" fmla="*/ 0 w 55"/>
                  <a:gd name="T53" fmla="*/ 1 h 31"/>
                  <a:gd name="T54" fmla="*/ 0 w 55"/>
                  <a:gd name="T55" fmla="*/ 1 h 31"/>
                  <a:gd name="T56" fmla="*/ 0 w 55"/>
                  <a:gd name="T57" fmla="*/ 1 h 31"/>
                  <a:gd name="T58" fmla="*/ 0 w 55"/>
                  <a:gd name="T59" fmla="*/ 1 h 31"/>
                  <a:gd name="T60" fmla="*/ 0 w 55"/>
                  <a:gd name="T61" fmla="*/ 1 h 31"/>
                  <a:gd name="T62" fmla="*/ 0 w 55"/>
                  <a:gd name="T63" fmla="*/ 1 h 31"/>
                  <a:gd name="T64" fmla="*/ 0 w 55"/>
                  <a:gd name="T65" fmla="*/ 1 h 31"/>
                  <a:gd name="T66" fmla="*/ 0 w 55"/>
                  <a:gd name="T67" fmla="*/ 1 h 31"/>
                  <a:gd name="T68" fmla="*/ 0 w 55"/>
                  <a:gd name="T69" fmla="*/ 1 h 31"/>
                  <a:gd name="T70" fmla="*/ 0 w 55"/>
                  <a:gd name="T71" fmla="*/ 1 h 31"/>
                  <a:gd name="T72" fmla="*/ 0 w 55"/>
                  <a:gd name="T73" fmla="*/ 1 h 31"/>
                  <a:gd name="T74" fmla="*/ 0 w 55"/>
                  <a:gd name="T75" fmla="*/ 0 h 31"/>
                  <a:gd name="T76" fmla="*/ 2 w 55"/>
                  <a:gd name="T77" fmla="*/ 0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5" h="31">
                    <a:moveTo>
                      <a:pt x="43" y="0"/>
                    </a:moveTo>
                    <a:lnTo>
                      <a:pt x="44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5" y="9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3" y="15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48" y="19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8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" name="Freeform 818"/>
              <p:cNvSpPr>
                <a:spLocks/>
              </p:cNvSpPr>
              <p:nvPr/>
            </p:nvSpPr>
            <p:spPr bwMode="auto">
              <a:xfrm>
                <a:off x="4680" y="1815"/>
                <a:ext cx="11" cy="6"/>
              </a:xfrm>
              <a:custGeom>
                <a:avLst/>
                <a:gdLst>
                  <a:gd name="T0" fmla="*/ 2 w 56"/>
                  <a:gd name="T1" fmla="*/ 0 h 32"/>
                  <a:gd name="T2" fmla="*/ 2 w 56"/>
                  <a:gd name="T3" fmla="*/ 0 h 32"/>
                  <a:gd name="T4" fmla="*/ 2 w 56"/>
                  <a:gd name="T5" fmla="*/ 0 h 32"/>
                  <a:gd name="T6" fmla="*/ 2 w 56"/>
                  <a:gd name="T7" fmla="*/ 0 h 32"/>
                  <a:gd name="T8" fmla="*/ 2 w 56"/>
                  <a:gd name="T9" fmla="*/ 0 h 32"/>
                  <a:gd name="T10" fmla="*/ 2 w 56"/>
                  <a:gd name="T11" fmla="*/ 0 h 32"/>
                  <a:gd name="T12" fmla="*/ 2 w 56"/>
                  <a:gd name="T13" fmla="*/ 0 h 32"/>
                  <a:gd name="T14" fmla="*/ 2 w 56"/>
                  <a:gd name="T15" fmla="*/ 0 h 32"/>
                  <a:gd name="T16" fmla="*/ 2 w 56"/>
                  <a:gd name="T17" fmla="*/ 0 h 32"/>
                  <a:gd name="T18" fmla="*/ 2 w 56"/>
                  <a:gd name="T19" fmla="*/ 0 h 32"/>
                  <a:gd name="T20" fmla="*/ 2 w 56"/>
                  <a:gd name="T21" fmla="*/ 0 h 32"/>
                  <a:gd name="T22" fmla="*/ 2 w 56"/>
                  <a:gd name="T23" fmla="*/ 0 h 32"/>
                  <a:gd name="T24" fmla="*/ 2 w 56"/>
                  <a:gd name="T25" fmla="*/ 0 h 32"/>
                  <a:gd name="T26" fmla="*/ 2 w 56"/>
                  <a:gd name="T27" fmla="*/ 0 h 32"/>
                  <a:gd name="T28" fmla="*/ 2 w 56"/>
                  <a:gd name="T29" fmla="*/ 1 h 32"/>
                  <a:gd name="T30" fmla="*/ 2 w 56"/>
                  <a:gd name="T31" fmla="*/ 1 h 32"/>
                  <a:gd name="T32" fmla="*/ 2 w 56"/>
                  <a:gd name="T33" fmla="*/ 1 h 32"/>
                  <a:gd name="T34" fmla="*/ 2 w 56"/>
                  <a:gd name="T35" fmla="*/ 1 h 32"/>
                  <a:gd name="T36" fmla="*/ 2 w 56"/>
                  <a:gd name="T37" fmla="*/ 1 h 32"/>
                  <a:gd name="T38" fmla="*/ 0 w 56"/>
                  <a:gd name="T39" fmla="*/ 1 h 32"/>
                  <a:gd name="T40" fmla="*/ 0 w 56"/>
                  <a:gd name="T41" fmla="*/ 1 h 32"/>
                  <a:gd name="T42" fmla="*/ 0 w 56"/>
                  <a:gd name="T43" fmla="*/ 1 h 32"/>
                  <a:gd name="T44" fmla="*/ 0 w 56"/>
                  <a:gd name="T45" fmla="*/ 1 h 32"/>
                  <a:gd name="T46" fmla="*/ 0 w 56"/>
                  <a:gd name="T47" fmla="*/ 1 h 32"/>
                  <a:gd name="T48" fmla="*/ 0 w 56"/>
                  <a:gd name="T49" fmla="*/ 1 h 32"/>
                  <a:gd name="T50" fmla="*/ 0 w 56"/>
                  <a:gd name="T51" fmla="*/ 1 h 32"/>
                  <a:gd name="T52" fmla="*/ 0 w 56"/>
                  <a:gd name="T53" fmla="*/ 1 h 32"/>
                  <a:gd name="T54" fmla="*/ 0 w 56"/>
                  <a:gd name="T55" fmla="*/ 1 h 32"/>
                  <a:gd name="T56" fmla="*/ 0 w 56"/>
                  <a:gd name="T57" fmla="*/ 1 h 32"/>
                  <a:gd name="T58" fmla="*/ 0 w 56"/>
                  <a:gd name="T59" fmla="*/ 1 h 32"/>
                  <a:gd name="T60" fmla="*/ 0 w 56"/>
                  <a:gd name="T61" fmla="*/ 1 h 32"/>
                  <a:gd name="T62" fmla="*/ 0 w 56"/>
                  <a:gd name="T63" fmla="*/ 1 h 32"/>
                  <a:gd name="T64" fmla="*/ 0 w 56"/>
                  <a:gd name="T65" fmla="*/ 1 h 32"/>
                  <a:gd name="T66" fmla="*/ 0 w 56"/>
                  <a:gd name="T67" fmla="*/ 1 h 32"/>
                  <a:gd name="T68" fmla="*/ 0 w 56"/>
                  <a:gd name="T69" fmla="*/ 1 h 32"/>
                  <a:gd name="T70" fmla="*/ 0 w 56"/>
                  <a:gd name="T71" fmla="*/ 1 h 32"/>
                  <a:gd name="T72" fmla="*/ 0 w 56"/>
                  <a:gd name="T73" fmla="*/ 1 h 32"/>
                  <a:gd name="T74" fmla="*/ 0 w 56"/>
                  <a:gd name="T75" fmla="*/ 1 h 32"/>
                  <a:gd name="T76" fmla="*/ 2 w 56"/>
                  <a:gd name="T77" fmla="*/ 0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32">
                    <a:moveTo>
                      <a:pt x="44" y="1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4" y="3"/>
                    </a:lnTo>
                    <a:lnTo>
                      <a:pt x="55" y="5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4" y="16"/>
                    </a:lnTo>
                    <a:lnTo>
                      <a:pt x="52" y="17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12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2" y="28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" name="Freeform 819"/>
              <p:cNvSpPr>
                <a:spLocks/>
              </p:cNvSpPr>
              <p:nvPr/>
            </p:nvSpPr>
            <p:spPr bwMode="auto">
              <a:xfrm>
                <a:off x="4673" y="1817"/>
                <a:ext cx="11" cy="7"/>
              </a:xfrm>
              <a:custGeom>
                <a:avLst/>
                <a:gdLst>
                  <a:gd name="T0" fmla="*/ 2 w 56"/>
                  <a:gd name="T1" fmla="*/ 0 h 35"/>
                  <a:gd name="T2" fmla="*/ 2 w 56"/>
                  <a:gd name="T3" fmla="*/ 0 h 35"/>
                  <a:gd name="T4" fmla="*/ 2 w 56"/>
                  <a:gd name="T5" fmla="*/ 0 h 35"/>
                  <a:gd name="T6" fmla="*/ 2 w 56"/>
                  <a:gd name="T7" fmla="*/ 0 h 35"/>
                  <a:gd name="T8" fmla="*/ 2 w 56"/>
                  <a:gd name="T9" fmla="*/ 0 h 35"/>
                  <a:gd name="T10" fmla="*/ 2 w 56"/>
                  <a:gd name="T11" fmla="*/ 0 h 35"/>
                  <a:gd name="T12" fmla="*/ 2 w 56"/>
                  <a:gd name="T13" fmla="*/ 0 h 35"/>
                  <a:gd name="T14" fmla="*/ 2 w 56"/>
                  <a:gd name="T15" fmla="*/ 0 h 35"/>
                  <a:gd name="T16" fmla="*/ 2 w 56"/>
                  <a:gd name="T17" fmla="*/ 0 h 35"/>
                  <a:gd name="T18" fmla="*/ 2 w 56"/>
                  <a:gd name="T19" fmla="*/ 0 h 35"/>
                  <a:gd name="T20" fmla="*/ 2 w 56"/>
                  <a:gd name="T21" fmla="*/ 0 h 35"/>
                  <a:gd name="T22" fmla="*/ 2 w 56"/>
                  <a:gd name="T23" fmla="*/ 0 h 35"/>
                  <a:gd name="T24" fmla="*/ 2 w 56"/>
                  <a:gd name="T25" fmla="*/ 0 h 35"/>
                  <a:gd name="T26" fmla="*/ 2 w 56"/>
                  <a:gd name="T27" fmla="*/ 0 h 35"/>
                  <a:gd name="T28" fmla="*/ 2 w 56"/>
                  <a:gd name="T29" fmla="*/ 1 h 35"/>
                  <a:gd name="T30" fmla="*/ 2 w 56"/>
                  <a:gd name="T31" fmla="*/ 1 h 35"/>
                  <a:gd name="T32" fmla="*/ 2 w 56"/>
                  <a:gd name="T33" fmla="*/ 1 h 35"/>
                  <a:gd name="T34" fmla="*/ 2 w 56"/>
                  <a:gd name="T35" fmla="*/ 1 h 35"/>
                  <a:gd name="T36" fmla="*/ 2 w 56"/>
                  <a:gd name="T37" fmla="*/ 1 h 35"/>
                  <a:gd name="T38" fmla="*/ 1 w 56"/>
                  <a:gd name="T39" fmla="*/ 1 h 35"/>
                  <a:gd name="T40" fmla="*/ 0 w 56"/>
                  <a:gd name="T41" fmla="*/ 1 h 35"/>
                  <a:gd name="T42" fmla="*/ 0 w 56"/>
                  <a:gd name="T43" fmla="*/ 1 h 35"/>
                  <a:gd name="T44" fmla="*/ 0 w 56"/>
                  <a:gd name="T45" fmla="*/ 1 h 35"/>
                  <a:gd name="T46" fmla="*/ 0 w 56"/>
                  <a:gd name="T47" fmla="*/ 1 h 35"/>
                  <a:gd name="T48" fmla="*/ 0 w 56"/>
                  <a:gd name="T49" fmla="*/ 1 h 35"/>
                  <a:gd name="T50" fmla="*/ 0 w 56"/>
                  <a:gd name="T51" fmla="*/ 1 h 35"/>
                  <a:gd name="T52" fmla="*/ 0 w 56"/>
                  <a:gd name="T53" fmla="*/ 1 h 35"/>
                  <a:gd name="T54" fmla="*/ 0 w 56"/>
                  <a:gd name="T55" fmla="*/ 1 h 35"/>
                  <a:gd name="T56" fmla="*/ 0 w 56"/>
                  <a:gd name="T57" fmla="*/ 1 h 35"/>
                  <a:gd name="T58" fmla="*/ 0 w 56"/>
                  <a:gd name="T59" fmla="*/ 1 h 35"/>
                  <a:gd name="T60" fmla="*/ 0 w 56"/>
                  <a:gd name="T61" fmla="*/ 1 h 35"/>
                  <a:gd name="T62" fmla="*/ 0 w 56"/>
                  <a:gd name="T63" fmla="*/ 1 h 35"/>
                  <a:gd name="T64" fmla="*/ 0 w 56"/>
                  <a:gd name="T65" fmla="*/ 1 h 35"/>
                  <a:gd name="T66" fmla="*/ 0 w 56"/>
                  <a:gd name="T67" fmla="*/ 1 h 35"/>
                  <a:gd name="T68" fmla="*/ 0 w 56"/>
                  <a:gd name="T69" fmla="*/ 1 h 35"/>
                  <a:gd name="T70" fmla="*/ 0 w 56"/>
                  <a:gd name="T71" fmla="*/ 1 h 35"/>
                  <a:gd name="T72" fmla="*/ 0 w 56"/>
                  <a:gd name="T73" fmla="*/ 1 h 35"/>
                  <a:gd name="T74" fmla="*/ 0 w 56"/>
                  <a:gd name="T75" fmla="*/ 1 h 35"/>
                  <a:gd name="T76" fmla="*/ 2 w 56"/>
                  <a:gd name="T77" fmla="*/ 0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35">
                    <a:moveTo>
                      <a:pt x="42" y="1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3" y="4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5" y="13"/>
                    </a:lnTo>
                    <a:lnTo>
                      <a:pt x="53" y="16"/>
                    </a:lnTo>
                    <a:lnTo>
                      <a:pt x="52" y="17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13" y="34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4" y="33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" name="Freeform 820"/>
              <p:cNvSpPr>
                <a:spLocks/>
              </p:cNvSpPr>
              <p:nvPr/>
            </p:nvSpPr>
            <p:spPr bwMode="auto">
              <a:xfrm>
                <a:off x="4666" y="1820"/>
                <a:ext cx="11" cy="8"/>
              </a:xfrm>
              <a:custGeom>
                <a:avLst/>
                <a:gdLst>
                  <a:gd name="T0" fmla="*/ 2 w 53"/>
                  <a:gd name="T1" fmla="*/ 0 h 36"/>
                  <a:gd name="T2" fmla="*/ 2 w 53"/>
                  <a:gd name="T3" fmla="*/ 0 h 36"/>
                  <a:gd name="T4" fmla="*/ 2 w 53"/>
                  <a:gd name="T5" fmla="*/ 0 h 36"/>
                  <a:gd name="T6" fmla="*/ 2 w 53"/>
                  <a:gd name="T7" fmla="*/ 0 h 36"/>
                  <a:gd name="T8" fmla="*/ 2 w 53"/>
                  <a:gd name="T9" fmla="*/ 0 h 36"/>
                  <a:gd name="T10" fmla="*/ 2 w 53"/>
                  <a:gd name="T11" fmla="*/ 0 h 36"/>
                  <a:gd name="T12" fmla="*/ 2 w 53"/>
                  <a:gd name="T13" fmla="*/ 0 h 36"/>
                  <a:gd name="T14" fmla="*/ 2 w 53"/>
                  <a:gd name="T15" fmla="*/ 0 h 36"/>
                  <a:gd name="T16" fmla="*/ 2 w 53"/>
                  <a:gd name="T17" fmla="*/ 0 h 36"/>
                  <a:gd name="T18" fmla="*/ 2 w 53"/>
                  <a:gd name="T19" fmla="*/ 0 h 36"/>
                  <a:gd name="T20" fmla="*/ 2 w 53"/>
                  <a:gd name="T21" fmla="*/ 0 h 36"/>
                  <a:gd name="T22" fmla="*/ 2 w 53"/>
                  <a:gd name="T23" fmla="*/ 0 h 36"/>
                  <a:gd name="T24" fmla="*/ 2 w 53"/>
                  <a:gd name="T25" fmla="*/ 0 h 36"/>
                  <a:gd name="T26" fmla="*/ 2 w 53"/>
                  <a:gd name="T27" fmla="*/ 0 h 36"/>
                  <a:gd name="T28" fmla="*/ 2 w 53"/>
                  <a:gd name="T29" fmla="*/ 1 h 36"/>
                  <a:gd name="T30" fmla="*/ 2 w 53"/>
                  <a:gd name="T31" fmla="*/ 1 h 36"/>
                  <a:gd name="T32" fmla="*/ 2 w 53"/>
                  <a:gd name="T33" fmla="*/ 1 h 36"/>
                  <a:gd name="T34" fmla="*/ 2 w 53"/>
                  <a:gd name="T35" fmla="*/ 1 h 36"/>
                  <a:gd name="T36" fmla="*/ 2 w 53"/>
                  <a:gd name="T37" fmla="*/ 1 h 36"/>
                  <a:gd name="T38" fmla="*/ 1 w 53"/>
                  <a:gd name="T39" fmla="*/ 2 h 36"/>
                  <a:gd name="T40" fmla="*/ 0 w 53"/>
                  <a:gd name="T41" fmla="*/ 2 h 36"/>
                  <a:gd name="T42" fmla="*/ 0 w 53"/>
                  <a:gd name="T43" fmla="*/ 2 h 36"/>
                  <a:gd name="T44" fmla="*/ 0 w 53"/>
                  <a:gd name="T45" fmla="*/ 2 h 36"/>
                  <a:gd name="T46" fmla="*/ 0 w 53"/>
                  <a:gd name="T47" fmla="*/ 2 h 36"/>
                  <a:gd name="T48" fmla="*/ 0 w 53"/>
                  <a:gd name="T49" fmla="*/ 2 h 36"/>
                  <a:gd name="T50" fmla="*/ 0 w 53"/>
                  <a:gd name="T51" fmla="*/ 2 h 36"/>
                  <a:gd name="T52" fmla="*/ 0 w 53"/>
                  <a:gd name="T53" fmla="*/ 2 h 36"/>
                  <a:gd name="T54" fmla="*/ 0 w 53"/>
                  <a:gd name="T55" fmla="*/ 2 h 36"/>
                  <a:gd name="T56" fmla="*/ 0 w 53"/>
                  <a:gd name="T57" fmla="*/ 2 h 36"/>
                  <a:gd name="T58" fmla="*/ 0 w 53"/>
                  <a:gd name="T59" fmla="*/ 1 h 36"/>
                  <a:gd name="T60" fmla="*/ 0 w 53"/>
                  <a:gd name="T61" fmla="*/ 1 h 36"/>
                  <a:gd name="T62" fmla="*/ 0 w 53"/>
                  <a:gd name="T63" fmla="*/ 1 h 36"/>
                  <a:gd name="T64" fmla="*/ 0 w 53"/>
                  <a:gd name="T65" fmla="*/ 1 h 36"/>
                  <a:gd name="T66" fmla="*/ 0 w 53"/>
                  <a:gd name="T67" fmla="*/ 1 h 36"/>
                  <a:gd name="T68" fmla="*/ 0 w 53"/>
                  <a:gd name="T69" fmla="*/ 1 h 36"/>
                  <a:gd name="T70" fmla="*/ 0 w 53"/>
                  <a:gd name="T71" fmla="*/ 1 h 36"/>
                  <a:gd name="T72" fmla="*/ 0 w 53"/>
                  <a:gd name="T73" fmla="*/ 1 h 36"/>
                  <a:gd name="T74" fmla="*/ 0 w 53"/>
                  <a:gd name="T75" fmla="*/ 1 h 36"/>
                  <a:gd name="T76" fmla="*/ 2 w 53"/>
                  <a:gd name="T77" fmla="*/ 0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36">
                    <a:moveTo>
                      <a:pt x="40" y="1"/>
                    </a:moveTo>
                    <a:lnTo>
                      <a:pt x="41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1" y="3"/>
                    </a:lnTo>
                    <a:lnTo>
                      <a:pt x="52" y="6"/>
                    </a:lnTo>
                    <a:lnTo>
                      <a:pt x="53" y="7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1" y="16"/>
                    </a:lnTo>
                    <a:lnTo>
                      <a:pt x="50" y="17"/>
                    </a:lnTo>
                    <a:lnTo>
                      <a:pt x="47" y="18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" name="Freeform 821"/>
              <p:cNvSpPr>
                <a:spLocks/>
              </p:cNvSpPr>
              <p:nvPr/>
            </p:nvSpPr>
            <p:spPr bwMode="auto">
              <a:xfrm>
                <a:off x="4659" y="1824"/>
                <a:ext cx="11" cy="7"/>
              </a:xfrm>
              <a:custGeom>
                <a:avLst/>
                <a:gdLst>
                  <a:gd name="T0" fmla="*/ 2 w 54"/>
                  <a:gd name="T1" fmla="*/ 0 h 38"/>
                  <a:gd name="T2" fmla="*/ 2 w 54"/>
                  <a:gd name="T3" fmla="*/ 0 h 38"/>
                  <a:gd name="T4" fmla="*/ 2 w 54"/>
                  <a:gd name="T5" fmla="*/ 0 h 38"/>
                  <a:gd name="T6" fmla="*/ 2 w 54"/>
                  <a:gd name="T7" fmla="*/ 0 h 38"/>
                  <a:gd name="T8" fmla="*/ 2 w 54"/>
                  <a:gd name="T9" fmla="*/ 0 h 38"/>
                  <a:gd name="T10" fmla="*/ 2 w 54"/>
                  <a:gd name="T11" fmla="*/ 0 h 38"/>
                  <a:gd name="T12" fmla="*/ 2 w 54"/>
                  <a:gd name="T13" fmla="*/ 0 h 38"/>
                  <a:gd name="T14" fmla="*/ 2 w 54"/>
                  <a:gd name="T15" fmla="*/ 0 h 38"/>
                  <a:gd name="T16" fmla="*/ 2 w 54"/>
                  <a:gd name="T17" fmla="*/ 0 h 38"/>
                  <a:gd name="T18" fmla="*/ 2 w 54"/>
                  <a:gd name="T19" fmla="*/ 0 h 38"/>
                  <a:gd name="T20" fmla="*/ 2 w 54"/>
                  <a:gd name="T21" fmla="*/ 0 h 38"/>
                  <a:gd name="T22" fmla="*/ 2 w 54"/>
                  <a:gd name="T23" fmla="*/ 0 h 38"/>
                  <a:gd name="T24" fmla="*/ 2 w 54"/>
                  <a:gd name="T25" fmla="*/ 0 h 38"/>
                  <a:gd name="T26" fmla="*/ 2 w 54"/>
                  <a:gd name="T27" fmla="*/ 0 h 38"/>
                  <a:gd name="T28" fmla="*/ 2 w 54"/>
                  <a:gd name="T29" fmla="*/ 0 h 38"/>
                  <a:gd name="T30" fmla="*/ 2 w 54"/>
                  <a:gd name="T31" fmla="*/ 1 h 38"/>
                  <a:gd name="T32" fmla="*/ 2 w 54"/>
                  <a:gd name="T33" fmla="*/ 1 h 38"/>
                  <a:gd name="T34" fmla="*/ 2 w 54"/>
                  <a:gd name="T35" fmla="*/ 1 h 38"/>
                  <a:gd name="T36" fmla="*/ 2 w 54"/>
                  <a:gd name="T37" fmla="*/ 1 h 38"/>
                  <a:gd name="T38" fmla="*/ 1 w 54"/>
                  <a:gd name="T39" fmla="*/ 1 h 38"/>
                  <a:gd name="T40" fmla="*/ 0 w 54"/>
                  <a:gd name="T41" fmla="*/ 1 h 38"/>
                  <a:gd name="T42" fmla="*/ 0 w 54"/>
                  <a:gd name="T43" fmla="*/ 1 h 38"/>
                  <a:gd name="T44" fmla="*/ 0 w 54"/>
                  <a:gd name="T45" fmla="*/ 1 h 38"/>
                  <a:gd name="T46" fmla="*/ 0 w 54"/>
                  <a:gd name="T47" fmla="*/ 1 h 38"/>
                  <a:gd name="T48" fmla="*/ 0 w 54"/>
                  <a:gd name="T49" fmla="*/ 1 h 38"/>
                  <a:gd name="T50" fmla="*/ 0 w 54"/>
                  <a:gd name="T51" fmla="*/ 1 h 38"/>
                  <a:gd name="T52" fmla="*/ 0 w 54"/>
                  <a:gd name="T53" fmla="*/ 1 h 38"/>
                  <a:gd name="T54" fmla="*/ 0 w 54"/>
                  <a:gd name="T55" fmla="*/ 1 h 38"/>
                  <a:gd name="T56" fmla="*/ 0 w 54"/>
                  <a:gd name="T57" fmla="*/ 1 h 38"/>
                  <a:gd name="T58" fmla="*/ 0 w 54"/>
                  <a:gd name="T59" fmla="*/ 1 h 38"/>
                  <a:gd name="T60" fmla="*/ 0 w 54"/>
                  <a:gd name="T61" fmla="*/ 1 h 38"/>
                  <a:gd name="T62" fmla="*/ 0 w 54"/>
                  <a:gd name="T63" fmla="*/ 1 h 38"/>
                  <a:gd name="T64" fmla="*/ 0 w 54"/>
                  <a:gd name="T65" fmla="*/ 1 h 38"/>
                  <a:gd name="T66" fmla="*/ 0 w 54"/>
                  <a:gd name="T67" fmla="*/ 1 h 38"/>
                  <a:gd name="T68" fmla="*/ 0 w 54"/>
                  <a:gd name="T69" fmla="*/ 1 h 38"/>
                  <a:gd name="T70" fmla="*/ 0 w 54"/>
                  <a:gd name="T71" fmla="*/ 1 h 38"/>
                  <a:gd name="T72" fmla="*/ 0 w 54"/>
                  <a:gd name="T73" fmla="*/ 1 h 38"/>
                  <a:gd name="T74" fmla="*/ 0 w 54"/>
                  <a:gd name="T75" fmla="*/ 1 h 38"/>
                  <a:gd name="T76" fmla="*/ 2 w 54"/>
                  <a:gd name="T77" fmla="*/ 0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4" h="38">
                    <a:moveTo>
                      <a:pt x="39" y="1"/>
                    </a:moveTo>
                    <a:lnTo>
                      <a:pt x="41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1" y="15"/>
                    </a:lnTo>
                    <a:lnTo>
                      <a:pt x="50" y="17"/>
                    </a:lnTo>
                    <a:lnTo>
                      <a:pt x="49" y="18"/>
                    </a:lnTo>
                    <a:lnTo>
                      <a:pt x="15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5" y="2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" name="Freeform 822"/>
              <p:cNvSpPr>
                <a:spLocks/>
              </p:cNvSpPr>
              <p:nvPr/>
            </p:nvSpPr>
            <p:spPr bwMode="auto">
              <a:xfrm>
                <a:off x="4653" y="1828"/>
                <a:ext cx="10" cy="8"/>
              </a:xfrm>
              <a:custGeom>
                <a:avLst/>
                <a:gdLst>
                  <a:gd name="T0" fmla="*/ 1 w 52"/>
                  <a:gd name="T1" fmla="*/ 0 h 40"/>
                  <a:gd name="T2" fmla="*/ 1 w 52"/>
                  <a:gd name="T3" fmla="*/ 0 h 40"/>
                  <a:gd name="T4" fmla="*/ 2 w 52"/>
                  <a:gd name="T5" fmla="*/ 0 h 40"/>
                  <a:gd name="T6" fmla="*/ 2 w 52"/>
                  <a:gd name="T7" fmla="*/ 0 h 40"/>
                  <a:gd name="T8" fmla="*/ 2 w 52"/>
                  <a:gd name="T9" fmla="*/ 0 h 40"/>
                  <a:gd name="T10" fmla="*/ 2 w 52"/>
                  <a:gd name="T11" fmla="*/ 0 h 40"/>
                  <a:gd name="T12" fmla="*/ 2 w 52"/>
                  <a:gd name="T13" fmla="*/ 0 h 40"/>
                  <a:gd name="T14" fmla="*/ 2 w 52"/>
                  <a:gd name="T15" fmla="*/ 0 h 40"/>
                  <a:gd name="T16" fmla="*/ 2 w 52"/>
                  <a:gd name="T17" fmla="*/ 0 h 40"/>
                  <a:gd name="T18" fmla="*/ 2 w 52"/>
                  <a:gd name="T19" fmla="*/ 0 h 40"/>
                  <a:gd name="T20" fmla="*/ 2 w 52"/>
                  <a:gd name="T21" fmla="*/ 0 h 40"/>
                  <a:gd name="T22" fmla="*/ 2 w 52"/>
                  <a:gd name="T23" fmla="*/ 0 h 40"/>
                  <a:gd name="T24" fmla="*/ 2 w 52"/>
                  <a:gd name="T25" fmla="*/ 0 h 40"/>
                  <a:gd name="T26" fmla="*/ 2 w 52"/>
                  <a:gd name="T27" fmla="*/ 0 h 40"/>
                  <a:gd name="T28" fmla="*/ 2 w 52"/>
                  <a:gd name="T29" fmla="*/ 0 h 40"/>
                  <a:gd name="T30" fmla="*/ 2 w 52"/>
                  <a:gd name="T31" fmla="*/ 1 h 40"/>
                  <a:gd name="T32" fmla="*/ 2 w 52"/>
                  <a:gd name="T33" fmla="*/ 1 h 40"/>
                  <a:gd name="T34" fmla="*/ 2 w 52"/>
                  <a:gd name="T35" fmla="*/ 1 h 40"/>
                  <a:gd name="T36" fmla="*/ 2 w 52"/>
                  <a:gd name="T37" fmla="*/ 1 h 40"/>
                  <a:gd name="T38" fmla="*/ 1 w 52"/>
                  <a:gd name="T39" fmla="*/ 2 h 40"/>
                  <a:gd name="T40" fmla="*/ 1 w 52"/>
                  <a:gd name="T41" fmla="*/ 2 h 40"/>
                  <a:gd name="T42" fmla="*/ 0 w 52"/>
                  <a:gd name="T43" fmla="*/ 2 h 40"/>
                  <a:gd name="T44" fmla="*/ 0 w 52"/>
                  <a:gd name="T45" fmla="*/ 2 h 40"/>
                  <a:gd name="T46" fmla="*/ 0 w 52"/>
                  <a:gd name="T47" fmla="*/ 2 h 40"/>
                  <a:gd name="T48" fmla="*/ 0 w 52"/>
                  <a:gd name="T49" fmla="*/ 2 h 40"/>
                  <a:gd name="T50" fmla="*/ 0 w 52"/>
                  <a:gd name="T51" fmla="*/ 2 h 40"/>
                  <a:gd name="T52" fmla="*/ 0 w 52"/>
                  <a:gd name="T53" fmla="*/ 2 h 40"/>
                  <a:gd name="T54" fmla="*/ 0 w 52"/>
                  <a:gd name="T55" fmla="*/ 1 h 40"/>
                  <a:gd name="T56" fmla="*/ 0 w 52"/>
                  <a:gd name="T57" fmla="*/ 1 h 40"/>
                  <a:gd name="T58" fmla="*/ 0 w 52"/>
                  <a:gd name="T59" fmla="*/ 1 h 40"/>
                  <a:gd name="T60" fmla="*/ 0 w 52"/>
                  <a:gd name="T61" fmla="*/ 1 h 40"/>
                  <a:gd name="T62" fmla="*/ 0 w 52"/>
                  <a:gd name="T63" fmla="*/ 1 h 40"/>
                  <a:gd name="T64" fmla="*/ 0 w 52"/>
                  <a:gd name="T65" fmla="*/ 1 h 40"/>
                  <a:gd name="T66" fmla="*/ 0 w 52"/>
                  <a:gd name="T67" fmla="*/ 1 h 40"/>
                  <a:gd name="T68" fmla="*/ 0 w 52"/>
                  <a:gd name="T69" fmla="*/ 1 h 40"/>
                  <a:gd name="T70" fmla="*/ 0 w 52"/>
                  <a:gd name="T71" fmla="*/ 1 h 40"/>
                  <a:gd name="T72" fmla="*/ 0 w 52"/>
                  <a:gd name="T73" fmla="*/ 1 h 40"/>
                  <a:gd name="T74" fmla="*/ 0 w 52"/>
                  <a:gd name="T75" fmla="*/ 1 h 40"/>
                  <a:gd name="T76" fmla="*/ 1 w 52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" h="40">
                    <a:moveTo>
                      <a:pt x="37" y="1"/>
                    </a:moveTo>
                    <a:lnTo>
                      <a:pt x="38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49" y="16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" name="Freeform 823"/>
              <p:cNvSpPr>
                <a:spLocks/>
              </p:cNvSpPr>
              <p:nvPr/>
            </p:nvSpPr>
            <p:spPr bwMode="auto">
              <a:xfrm>
                <a:off x="4647" y="1832"/>
                <a:ext cx="10" cy="8"/>
              </a:xfrm>
              <a:custGeom>
                <a:avLst/>
                <a:gdLst>
                  <a:gd name="T0" fmla="*/ 1 w 50"/>
                  <a:gd name="T1" fmla="*/ 0 h 40"/>
                  <a:gd name="T2" fmla="*/ 1 w 50"/>
                  <a:gd name="T3" fmla="*/ 0 h 40"/>
                  <a:gd name="T4" fmla="*/ 2 w 50"/>
                  <a:gd name="T5" fmla="*/ 0 h 40"/>
                  <a:gd name="T6" fmla="*/ 2 w 50"/>
                  <a:gd name="T7" fmla="*/ 0 h 40"/>
                  <a:gd name="T8" fmla="*/ 2 w 50"/>
                  <a:gd name="T9" fmla="*/ 0 h 40"/>
                  <a:gd name="T10" fmla="*/ 2 w 50"/>
                  <a:gd name="T11" fmla="*/ 0 h 40"/>
                  <a:gd name="T12" fmla="*/ 2 w 50"/>
                  <a:gd name="T13" fmla="*/ 0 h 40"/>
                  <a:gd name="T14" fmla="*/ 2 w 50"/>
                  <a:gd name="T15" fmla="*/ 0 h 40"/>
                  <a:gd name="T16" fmla="*/ 2 w 50"/>
                  <a:gd name="T17" fmla="*/ 0 h 40"/>
                  <a:gd name="T18" fmla="*/ 2 w 50"/>
                  <a:gd name="T19" fmla="*/ 0 h 40"/>
                  <a:gd name="T20" fmla="*/ 2 w 50"/>
                  <a:gd name="T21" fmla="*/ 0 h 40"/>
                  <a:gd name="T22" fmla="*/ 2 w 50"/>
                  <a:gd name="T23" fmla="*/ 0 h 40"/>
                  <a:gd name="T24" fmla="*/ 2 w 50"/>
                  <a:gd name="T25" fmla="*/ 0 h 40"/>
                  <a:gd name="T26" fmla="*/ 2 w 50"/>
                  <a:gd name="T27" fmla="*/ 0 h 40"/>
                  <a:gd name="T28" fmla="*/ 2 w 50"/>
                  <a:gd name="T29" fmla="*/ 0 h 40"/>
                  <a:gd name="T30" fmla="*/ 2 w 50"/>
                  <a:gd name="T31" fmla="*/ 1 h 40"/>
                  <a:gd name="T32" fmla="*/ 2 w 50"/>
                  <a:gd name="T33" fmla="*/ 1 h 40"/>
                  <a:gd name="T34" fmla="*/ 2 w 50"/>
                  <a:gd name="T35" fmla="*/ 1 h 40"/>
                  <a:gd name="T36" fmla="*/ 2 w 50"/>
                  <a:gd name="T37" fmla="*/ 1 h 40"/>
                  <a:gd name="T38" fmla="*/ 1 w 50"/>
                  <a:gd name="T39" fmla="*/ 2 h 40"/>
                  <a:gd name="T40" fmla="*/ 1 w 50"/>
                  <a:gd name="T41" fmla="*/ 2 h 40"/>
                  <a:gd name="T42" fmla="*/ 0 w 50"/>
                  <a:gd name="T43" fmla="*/ 2 h 40"/>
                  <a:gd name="T44" fmla="*/ 0 w 50"/>
                  <a:gd name="T45" fmla="*/ 2 h 40"/>
                  <a:gd name="T46" fmla="*/ 0 w 50"/>
                  <a:gd name="T47" fmla="*/ 2 h 40"/>
                  <a:gd name="T48" fmla="*/ 0 w 50"/>
                  <a:gd name="T49" fmla="*/ 2 h 40"/>
                  <a:gd name="T50" fmla="*/ 0 w 50"/>
                  <a:gd name="T51" fmla="*/ 2 h 40"/>
                  <a:gd name="T52" fmla="*/ 0 w 50"/>
                  <a:gd name="T53" fmla="*/ 1 h 40"/>
                  <a:gd name="T54" fmla="*/ 0 w 50"/>
                  <a:gd name="T55" fmla="*/ 1 h 40"/>
                  <a:gd name="T56" fmla="*/ 0 w 50"/>
                  <a:gd name="T57" fmla="*/ 1 h 40"/>
                  <a:gd name="T58" fmla="*/ 0 w 50"/>
                  <a:gd name="T59" fmla="*/ 1 h 40"/>
                  <a:gd name="T60" fmla="*/ 0 w 50"/>
                  <a:gd name="T61" fmla="*/ 1 h 40"/>
                  <a:gd name="T62" fmla="*/ 0 w 50"/>
                  <a:gd name="T63" fmla="*/ 1 h 40"/>
                  <a:gd name="T64" fmla="*/ 0 w 50"/>
                  <a:gd name="T65" fmla="*/ 1 h 40"/>
                  <a:gd name="T66" fmla="*/ 0 w 50"/>
                  <a:gd name="T67" fmla="*/ 1 h 40"/>
                  <a:gd name="T68" fmla="*/ 0 w 50"/>
                  <a:gd name="T69" fmla="*/ 1 h 40"/>
                  <a:gd name="T70" fmla="*/ 0 w 50"/>
                  <a:gd name="T71" fmla="*/ 1 h 40"/>
                  <a:gd name="T72" fmla="*/ 0 w 50"/>
                  <a:gd name="T73" fmla="*/ 1 h 40"/>
                  <a:gd name="T74" fmla="*/ 0 w 50"/>
                  <a:gd name="T75" fmla="*/ 1 h 40"/>
                  <a:gd name="T76" fmla="*/ 1 w 50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" h="40">
                    <a:moveTo>
                      <a:pt x="35" y="1"/>
                    </a:moveTo>
                    <a:lnTo>
                      <a:pt x="37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6" y="17"/>
                    </a:lnTo>
                    <a:lnTo>
                      <a:pt x="45" y="1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3" y="25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" name="Freeform 824"/>
              <p:cNvSpPr>
                <a:spLocks/>
              </p:cNvSpPr>
              <p:nvPr/>
            </p:nvSpPr>
            <p:spPr bwMode="auto">
              <a:xfrm>
                <a:off x="4641" y="1836"/>
                <a:ext cx="10" cy="9"/>
              </a:xfrm>
              <a:custGeom>
                <a:avLst/>
                <a:gdLst>
                  <a:gd name="T0" fmla="*/ 1 w 50"/>
                  <a:gd name="T1" fmla="*/ 0 h 44"/>
                  <a:gd name="T2" fmla="*/ 1 w 50"/>
                  <a:gd name="T3" fmla="*/ 0 h 44"/>
                  <a:gd name="T4" fmla="*/ 2 w 50"/>
                  <a:gd name="T5" fmla="*/ 0 h 44"/>
                  <a:gd name="T6" fmla="*/ 2 w 50"/>
                  <a:gd name="T7" fmla="*/ 0 h 44"/>
                  <a:gd name="T8" fmla="*/ 2 w 50"/>
                  <a:gd name="T9" fmla="*/ 0 h 44"/>
                  <a:gd name="T10" fmla="*/ 2 w 50"/>
                  <a:gd name="T11" fmla="*/ 0 h 44"/>
                  <a:gd name="T12" fmla="*/ 2 w 50"/>
                  <a:gd name="T13" fmla="*/ 0 h 44"/>
                  <a:gd name="T14" fmla="*/ 2 w 50"/>
                  <a:gd name="T15" fmla="*/ 0 h 44"/>
                  <a:gd name="T16" fmla="*/ 2 w 50"/>
                  <a:gd name="T17" fmla="*/ 0 h 44"/>
                  <a:gd name="T18" fmla="*/ 2 w 50"/>
                  <a:gd name="T19" fmla="*/ 0 h 44"/>
                  <a:gd name="T20" fmla="*/ 2 w 50"/>
                  <a:gd name="T21" fmla="*/ 0 h 44"/>
                  <a:gd name="T22" fmla="*/ 2 w 50"/>
                  <a:gd name="T23" fmla="*/ 0 h 44"/>
                  <a:gd name="T24" fmla="*/ 2 w 50"/>
                  <a:gd name="T25" fmla="*/ 0 h 44"/>
                  <a:gd name="T26" fmla="*/ 2 w 50"/>
                  <a:gd name="T27" fmla="*/ 0 h 44"/>
                  <a:gd name="T28" fmla="*/ 2 w 50"/>
                  <a:gd name="T29" fmla="*/ 0 h 44"/>
                  <a:gd name="T30" fmla="*/ 2 w 50"/>
                  <a:gd name="T31" fmla="*/ 1 h 44"/>
                  <a:gd name="T32" fmla="*/ 2 w 50"/>
                  <a:gd name="T33" fmla="*/ 1 h 44"/>
                  <a:gd name="T34" fmla="*/ 2 w 50"/>
                  <a:gd name="T35" fmla="*/ 1 h 44"/>
                  <a:gd name="T36" fmla="*/ 2 w 50"/>
                  <a:gd name="T37" fmla="*/ 1 h 44"/>
                  <a:gd name="T38" fmla="*/ 1 w 50"/>
                  <a:gd name="T39" fmla="*/ 2 h 44"/>
                  <a:gd name="T40" fmla="*/ 1 w 50"/>
                  <a:gd name="T41" fmla="*/ 2 h 44"/>
                  <a:gd name="T42" fmla="*/ 0 w 50"/>
                  <a:gd name="T43" fmla="*/ 2 h 44"/>
                  <a:gd name="T44" fmla="*/ 0 w 50"/>
                  <a:gd name="T45" fmla="*/ 2 h 44"/>
                  <a:gd name="T46" fmla="*/ 0 w 50"/>
                  <a:gd name="T47" fmla="*/ 2 h 44"/>
                  <a:gd name="T48" fmla="*/ 0 w 50"/>
                  <a:gd name="T49" fmla="*/ 2 h 44"/>
                  <a:gd name="T50" fmla="*/ 0 w 50"/>
                  <a:gd name="T51" fmla="*/ 2 h 44"/>
                  <a:gd name="T52" fmla="*/ 0 w 50"/>
                  <a:gd name="T53" fmla="*/ 2 h 44"/>
                  <a:gd name="T54" fmla="*/ 0 w 50"/>
                  <a:gd name="T55" fmla="*/ 2 h 44"/>
                  <a:gd name="T56" fmla="*/ 0 w 50"/>
                  <a:gd name="T57" fmla="*/ 2 h 44"/>
                  <a:gd name="T58" fmla="*/ 0 w 50"/>
                  <a:gd name="T59" fmla="*/ 2 h 44"/>
                  <a:gd name="T60" fmla="*/ 0 w 50"/>
                  <a:gd name="T61" fmla="*/ 1 h 44"/>
                  <a:gd name="T62" fmla="*/ 0 w 50"/>
                  <a:gd name="T63" fmla="*/ 1 h 44"/>
                  <a:gd name="T64" fmla="*/ 0 w 50"/>
                  <a:gd name="T65" fmla="*/ 1 h 44"/>
                  <a:gd name="T66" fmla="*/ 0 w 50"/>
                  <a:gd name="T67" fmla="*/ 1 h 44"/>
                  <a:gd name="T68" fmla="*/ 0 w 50"/>
                  <a:gd name="T69" fmla="*/ 1 h 44"/>
                  <a:gd name="T70" fmla="*/ 0 w 50"/>
                  <a:gd name="T71" fmla="*/ 1 h 44"/>
                  <a:gd name="T72" fmla="*/ 0 w 50"/>
                  <a:gd name="T73" fmla="*/ 1 h 44"/>
                  <a:gd name="T74" fmla="*/ 0 w 50"/>
                  <a:gd name="T75" fmla="*/ 1 h 44"/>
                  <a:gd name="T76" fmla="*/ 1 w 50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" h="44">
                    <a:moveTo>
                      <a:pt x="34" y="3"/>
                    </a:moveTo>
                    <a:lnTo>
                      <a:pt x="35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0" y="11"/>
                    </a:lnTo>
                    <a:lnTo>
                      <a:pt x="49" y="13"/>
                    </a:lnTo>
                    <a:lnTo>
                      <a:pt x="49" y="15"/>
                    </a:lnTo>
                    <a:lnTo>
                      <a:pt x="47" y="16"/>
                    </a:lnTo>
                    <a:lnTo>
                      <a:pt x="46" y="17"/>
                    </a:lnTo>
                    <a:lnTo>
                      <a:pt x="16" y="41"/>
                    </a:lnTo>
                    <a:lnTo>
                      <a:pt x="15" y="42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1" y="39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" name="Freeform 825"/>
              <p:cNvSpPr>
                <a:spLocks/>
              </p:cNvSpPr>
              <p:nvPr/>
            </p:nvSpPr>
            <p:spPr bwMode="auto">
              <a:xfrm>
                <a:off x="4635" y="1841"/>
                <a:ext cx="10" cy="8"/>
              </a:xfrm>
              <a:custGeom>
                <a:avLst/>
                <a:gdLst>
                  <a:gd name="T0" fmla="*/ 1 w 48"/>
                  <a:gd name="T1" fmla="*/ 0 h 44"/>
                  <a:gd name="T2" fmla="*/ 1 w 48"/>
                  <a:gd name="T3" fmla="*/ 0 h 44"/>
                  <a:gd name="T4" fmla="*/ 2 w 48"/>
                  <a:gd name="T5" fmla="*/ 0 h 44"/>
                  <a:gd name="T6" fmla="*/ 2 w 48"/>
                  <a:gd name="T7" fmla="*/ 0 h 44"/>
                  <a:gd name="T8" fmla="*/ 2 w 48"/>
                  <a:gd name="T9" fmla="*/ 0 h 44"/>
                  <a:gd name="T10" fmla="*/ 2 w 48"/>
                  <a:gd name="T11" fmla="*/ 0 h 44"/>
                  <a:gd name="T12" fmla="*/ 2 w 48"/>
                  <a:gd name="T13" fmla="*/ 0 h 44"/>
                  <a:gd name="T14" fmla="*/ 2 w 48"/>
                  <a:gd name="T15" fmla="*/ 0 h 44"/>
                  <a:gd name="T16" fmla="*/ 2 w 48"/>
                  <a:gd name="T17" fmla="*/ 0 h 44"/>
                  <a:gd name="T18" fmla="*/ 2 w 48"/>
                  <a:gd name="T19" fmla="*/ 0 h 44"/>
                  <a:gd name="T20" fmla="*/ 2 w 48"/>
                  <a:gd name="T21" fmla="*/ 0 h 44"/>
                  <a:gd name="T22" fmla="*/ 2 w 48"/>
                  <a:gd name="T23" fmla="*/ 0 h 44"/>
                  <a:gd name="T24" fmla="*/ 2 w 48"/>
                  <a:gd name="T25" fmla="*/ 0 h 44"/>
                  <a:gd name="T26" fmla="*/ 2 w 48"/>
                  <a:gd name="T27" fmla="*/ 0 h 44"/>
                  <a:gd name="T28" fmla="*/ 2 w 48"/>
                  <a:gd name="T29" fmla="*/ 0 h 44"/>
                  <a:gd name="T30" fmla="*/ 2 w 48"/>
                  <a:gd name="T31" fmla="*/ 0 h 44"/>
                  <a:gd name="T32" fmla="*/ 2 w 48"/>
                  <a:gd name="T33" fmla="*/ 1 h 44"/>
                  <a:gd name="T34" fmla="*/ 2 w 48"/>
                  <a:gd name="T35" fmla="*/ 1 h 44"/>
                  <a:gd name="T36" fmla="*/ 2 w 48"/>
                  <a:gd name="T37" fmla="*/ 1 h 44"/>
                  <a:gd name="T38" fmla="*/ 1 w 48"/>
                  <a:gd name="T39" fmla="*/ 1 h 44"/>
                  <a:gd name="T40" fmla="*/ 1 w 48"/>
                  <a:gd name="T41" fmla="*/ 1 h 44"/>
                  <a:gd name="T42" fmla="*/ 1 w 48"/>
                  <a:gd name="T43" fmla="*/ 1 h 44"/>
                  <a:gd name="T44" fmla="*/ 0 w 48"/>
                  <a:gd name="T45" fmla="*/ 1 h 44"/>
                  <a:gd name="T46" fmla="*/ 0 w 48"/>
                  <a:gd name="T47" fmla="*/ 1 h 44"/>
                  <a:gd name="T48" fmla="*/ 0 w 48"/>
                  <a:gd name="T49" fmla="*/ 1 h 44"/>
                  <a:gd name="T50" fmla="*/ 0 w 48"/>
                  <a:gd name="T51" fmla="*/ 1 h 44"/>
                  <a:gd name="T52" fmla="*/ 0 w 48"/>
                  <a:gd name="T53" fmla="*/ 1 h 44"/>
                  <a:gd name="T54" fmla="*/ 0 w 48"/>
                  <a:gd name="T55" fmla="*/ 1 h 44"/>
                  <a:gd name="T56" fmla="*/ 0 w 48"/>
                  <a:gd name="T57" fmla="*/ 1 h 44"/>
                  <a:gd name="T58" fmla="*/ 0 w 48"/>
                  <a:gd name="T59" fmla="*/ 1 h 44"/>
                  <a:gd name="T60" fmla="*/ 0 w 48"/>
                  <a:gd name="T61" fmla="*/ 1 h 44"/>
                  <a:gd name="T62" fmla="*/ 0 w 48"/>
                  <a:gd name="T63" fmla="*/ 1 h 44"/>
                  <a:gd name="T64" fmla="*/ 0 w 48"/>
                  <a:gd name="T65" fmla="*/ 1 h 44"/>
                  <a:gd name="T66" fmla="*/ 0 w 48"/>
                  <a:gd name="T67" fmla="*/ 1 h 44"/>
                  <a:gd name="T68" fmla="*/ 0 w 48"/>
                  <a:gd name="T69" fmla="*/ 1 h 44"/>
                  <a:gd name="T70" fmla="*/ 0 w 48"/>
                  <a:gd name="T71" fmla="*/ 1 h 44"/>
                  <a:gd name="T72" fmla="*/ 0 w 48"/>
                  <a:gd name="T73" fmla="*/ 1 h 44"/>
                  <a:gd name="T74" fmla="*/ 0 w 48"/>
                  <a:gd name="T75" fmla="*/ 1 h 44"/>
                  <a:gd name="T76" fmla="*/ 1 w 48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" h="44">
                    <a:moveTo>
                      <a:pt x="33" y="3"/>
                    </a:moveTo>
                    <a:lnTo>
                      <a:pt x="34" y="2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7" y="5"/>
                    </a:lnTo>
                    <a:lnTo>
                      <a:pt x="47" y="8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7" y="15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16" y="41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1" y="29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" name="Freeform 826"/>
              <p:cNvSpPr>
                <a:spLocks/>
              </p:cNvSpPr>
              <p:nvPr/>
            </p:nvSpPr>
            <p:spPr bwMode="auto">
              <a:xfrm>
                <a:off x="4629" y="1846"/>
                <a:ext cx="10" cy="8"/>
              </a:xfrm>
              <a:custGeom>
                <a:avLst/>
                <a:gdLst>
                  <a:gd name="T0" fmla="*/ 1 w 47"/>
                  <a:gd name="T1" fmla="*/ 0 h 44"/>
                  <a:gd name="T2" fmla="*/ 1 w 47"/>
                  <a:gd name="T3" fmla="*/ 0 h 44"/>
                  <a:gd name="T4" fmla="*/ 1 w 47"/>
                  <a:gd name="T5" fmla="*/ 0 h 44"/>
                  <a:gd name="T6" fmla="*/ 2 w 47"/>
                  <a:gd name="T7" fmla="*/ 0 h 44"/>
                  <a:gd name="T8" fmla="*/ 2 w 47"/>
                  <a:gd name="T9" fmla="*/ 0 h 44"/>
                  <a:gd name="T10" fmla="*/ 2 w 47"/>
                  <a:gd name="T11" fmla="*/ 0 h 44"/>
                  <a:gd name="T12" fmla="*/ 2 w 47"/>
                  <a:gd name="T13" fmla="*/ 0 h 44"/>
                  <a:gd name="T14" fmla="*/ 2 w 47"/>
                  <a:gd name="T15" fmla="*/ 0 h 44"/>
                  <a:gd name="T16" fmla="*/ 2 w 47"/>
                  <a:gd name="T17" fmla="*/ 0 h 44"/>
                  <a:gd name="T18" fmla="*/ 2 w 47"/>
                  <a:gd name="T19" fmla="*/ 0 h 44"/>
                  <a:gd name="T20" fmla="*/ 2 w 47"/>
                  <a:gd name="T21" fmla="*/ 0 h 44"/>
                  <a:gd name="T22" fmla="*/ 2 w 47"/>
                  <a:gd name="T23" fmla="*/ 0 h 44"/>
                  <a:gd name="T24" fmla="*/ 2 w 47"/>
                  <a:gd name="T25" fmla="*/ 0 h 44"/>
                  <a:gd name="T26" fmla="*/ 2 w 47"/>
                  <a:gd name="T27" fmla="*/ 0 h 44"/>
                  <a:gd name="T28" fmla="*/ 2 w 47"/>
                  <a:gd name="T29" fmla="*/ 0 h 44"/>
                  <a:gd name="T30" fmla="*/ 2 w 47"/>
                  <a:gd name="T31" fmla="*/ 0 h 44"/>
                  <a:gd name="T32" fmla="*/ 2 w 47"/>
                  <a:gd name="T33" fmla="*/ 0 h 44"/>
                  <a:gd name="T34" fmla="*/ 2 w 47"/>
                  <a:gd name="T35" fmla="*/ 1 h 44"/>
                  <a:gd name="T36" fmla="*/ 2 w 47"/>
                  <a:gd name="T37" fmla="*/ 1 h 44"/>
                  <a:gd name="T38" fmla="*/ 1 w 47"/>
                  <a:gd name="T39" fmla="*/ 1 h 44"/>
                  <a:gd name="T40" fmla="*/ 1 w 47"/>
                  <a:gd name="T41" fmla="*/ 1 h 44"/>
                  <a:gd name="T42" fmla="*/ 1 w 47"/>
                  <a:gd name="T43" fmla="*/ 1 h 44"/>
                  <a:gd name="T44" fmla="*/ 0 w 47"/>
                  <a:gd name="T45" fmla="*/ 1 h 44"/>
                  <a:gd name="T46" fmla="*/ 0 w 47"/>
                  <a:gd name="T47" fmla="*/ 1 h 44"/>
                  <a:gd name="T48" fmla="*/ 0 w 47"/>
                  <a:gd name="T49" fmla="*/ 1 h 44"/>
                  <a:gd name="T50" fmla="*/ 0 w 47"/>
                  <a:gd name="T51" fmla="*/ 1 h 44"/>
                  <a:gd name="T52" fmla="*/ 0 w 47"/>
                  <a:gd name="T53" fmla="*/ 1 h 44"/>
                  <a:gd name="T54" fmla="*/ 0 w 47"/>
                  <a:gd name="T55" fmla="*/ 1 h 44"/>
                  <a:gd name="T56" fmla="*/ 0 w 47"/>
                  <a:gd name="T57" fmla="*/ 1 h 44"/>
                  <a:gd name="T58" fmla="*/ 0 w 47"/>
                  <a:gd name="T59" fmla="*/ 1 h 44"/>
                  <a:gd name="T60" fmla="*/ 0 w 47"/>
                  <a:gd name="T61" fmla="*/ 1 h 44"/>
                  <a:gd name="T62" fmla="*/ 0 w 47"/>
                  <a:gd name="T63" fmla="*/ 1 h 44"/>
                  <a:gd name="T64" fmla="*/ 0 w 47"/>
                  <a:gd name="T65" fmla="*/ 1 h 44"/>
                  <a:gd name="T66" fmla="*/ 0 w 47"/>
                  <a:gd name="T67" fmla="*/ 1 h 44"/>
                  <a:gd name="T68" fmla="*/ 0 w 47"/>
                  <a:gd name="T69" fmla="*/ 1 h 44"/>
                  <a:gd name="T70" fmla="*/ 0 w 47"/>
                  <a:gd name="T71" fmla="*/ 1 h 44"/>
                  <a:gd name="T72" fmla="*/ 0 w 47"/>
                  <a:gd name="T73" fmla="*/ 1 h 44"/>
                  <a:gd name="T74" fmla="*/ 0 w 47"/>
                  <a:gd name="T75" fmla="*/ 1 h 44"/>
                  <a:gd name="T76" fmla="*/ 1 w 47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44">
                    <a:moveTo>
                      <a:pt x="32" y="2"/>
                    </a:moveTo>
                    <a:lnTo>
                      <a:pt x="33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44" y="16"/>
                    </a:lnTo>
                    <a:lnTo>
                      <a:pt x="16" y="42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6" y="43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3" y="29"/>
                    </a:lnTo>
                    <a:lnTo>
                      <a:pt x="4" y="27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" name="Freeform 827"/>
              <p:cNvSpPr>
                <a:spLocks/>
              </p:cNvSpPr>
              <p:nvPr/>
            </p:nvSpPr>
            <p:spPr bwMode="auto">
              <a:xfrm>
                <a:off x="4624" y="1851"/>
                <a:ext cx="9" cy="9"/>
              </a:xfrm>
              <a:custGeom>
                <a:avLst/>
                <a:gdLst>
                  <a:gd name="T0" fmla="*/ 1 w 46"/>
                  <a:gd name="T1" fmla="*/ 0 h 46"/>
                  <a:gd name="T2" fmla="*/ 1 w 46"/>
                  <a:gd name="T3" fmla="*/ 0 h 46"/>
                  <a:gd name="T4" fmla="*/ 1 w 46"/>
                  <a:gd name="T5" fmla="*/ 0 h 46"/>
                  <a:gd name="T6" fmla="*/ 1 w 46"/>
                  <a:gd name="T7" fmla="*/ 0 h 46"/>
                  <a:gd name="T8" fmla="*/ 1 w 46"/>
                  <a:gd name="T9" fmla="*/ 0 h 46"/>
                  <a:gd name="T10" fmla="*/ 1 w 46"/>
                  <a:gd name="T11" fmla="*/ 0 h 46"/>
                  <a:gd name="T12" fmla="*/ 1 w 46"/>
                  <a:gd name="T13" fmla="*/ 0 h 46"/>
                  <a:gd name="T14" fmla="*/ 2 w 46"/>
                  <a:gd name="T15" fmla="*/ 0 h 46"/>
                  <a:gd name="T16" fmla="*/ 2 w 46"/>
                  <a:gd name="T17" fmla="*/ 0 h 46"/>
                  <a:gd name="T18" fmla="*/ 2 w 46"/>
                  <a:gd name="T19" fmla="*/ 0 h 46"/>
                  <a:gd name="T20" fmla="*/ 2 w 46"/>
                  <a:gd name="T21" fmla="*/ 0 h 46"/>
                  <a:gd name="T22" fmla="*/ 2 w 46"/>
                  <a:gd name="T23" fmla="*/ 0 h 46"/>
                  <a:gd name="T24" fmla="*/ 2 w 46"/>
                  <a:gd name="T25" fmla="*/ 0 h 46"/>
                  <a:gd name="T26" fmla="*/ 2 w 46"/>
                  <a:gd name="T27" fmla="*/ 0 h 46"/>
                  <a:gd name="T28" fmla="*/ 2 w 46"/>
                  <a:gd name="T29" fmla="*/ 0 h 46"/>
                  <a:gd name="T30" fmla="*/ 2 w 46"/>
                  <a:gd name="T31" fmla="*/ 0 h 46"/>
                  <a:gd name="T32" fmla="*/ 2 w 46"/>
                  <a:gd name="T33" fmla="*/ 1 h 46"/>
                  <a:gd name="T34" fmla="*/ 2 w 46"/>
                  <a:gd name="T35" fmla="*/ 1 h 46"/>
                  <a:gd name="T36" fmla="*/ 2 w 46"/>
                  <a:gd name="T37" fmla="*/ 1 h 46"/>
                  <a:gd name="T38" fmla="*/ 1 w 46"/>
                  <a:gd name="T39" fmla="*/ 2 h 46"/>
                  <a:gd name="T40" fmla="*/ 1 w 46"/>
                  <a:gd name="T41" fmla="*/ 2 h 46"/>
                  <a:gd name="T42" fmla="*/ 1 w 46"/>
                  <a:gd name="T43" fmla="*/ 2 h 46"/>
                  <a:gd name="T44" fmla="*/ 0 w 46"/>
                  <a:gd name="T45" fmla="*/ 2 h 46"/>
                  <a:gd name="T46" fmla="*/ 0 w 46"/>
                  <a:gd name="T47" fmla="*/ 2 h 46"/>
                  <a:gd name="T48" fmla="*/ 0 w 46"/>
                  <a:gd name="T49" fmla="*/ 2 h 46"/>
                  <a:gd name="T50" fmla="*/ 0 w 46"/>
                  <a:gd name="T51" fmla="*/ 2 h 46"/>
                  <a:gd name="T52" fmla="*/ 0 w 46"/>
                  <a:gd name="T53" fmla="*/ 2 h 46"/>
                  <a:gd name="T54" fmla="*/ 0 w 46"/>
                  <a:gd name="T55" fmla="*/ 2 h 46"/>
                  <a:gd name="T56" fmla="*/ 0 w 46"/>
                  <a:gd name="T57" fmla="*/ 2 h 46"/>
                  <a:gd name="T58" fmla="*/ 0 w 46"/>
                  <a:gd name="T59" fmla="*/ 2 h 46"/>
                  <a:gd name="T60" fmla="*/ 0 w 46"/>
                  <a:gd name="T61" fmla="*/ 2 h 46"/>
                  <a:gd name="T62" fmla="*/ 0 w 46"/>
                  <a:gd name="T63" fmla="*/ 2 h 46"/>
                  <a:gd name="T64" fmla="*/ 0 w 46"/>
                  <a:gd name="T65" fmla="*/ 1 h 46"/>
                  <a:gd name="T66" fmla="*/ 0 w 46"/>
                  <a:gd name="T67" fmla="*/ 1 h 46"/>
                  <a:gd name="T68" fmla="*/ 0 w 46"/>
                  <a:gd name="T69" fmla="*/ 1 h 46"/>
                  <a:gd name="T70" fmla="*/ 0 w 46"/>
                  <a:gd name="T71" fmla="*/ 1 h 46"/>
                  <a:gd name="T72" fmla="*/ 0 w 46"/>
                  <a:gd name="T73" fmla="*/ 1 h 46"/>
                  <a:gd name="T74" fmla="*/ 0 w 46"/>
                  <a:gd name="T75" fmla="*/ 1 h 46"/>
                  <a:gd name="T76" fmla="*/ 1 w 46"/>
                  <a:gd name="T77" fmla="*/ 0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9" y="2"/>
                    </a:moveTo>
                    <a:lnTo>
                      <a:pt x="31" y="2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6" y="7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3" y="17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13" y="45"/>
                    </a:lnTo>
                    <a:lnTo>
                      <a:pt x="12" y="46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" name="Freeform 828"/>
              <p:cNvSpPr>
                <a:spLocks/>
              </p:cNvSpPr>
              <p:nvPr/>
            </p:nvSpPr>
            <p:spPr bwMode="auto">
              <a:xfrm>
                <a:off x="4619" y="1856"/>
                <a:ext cx="9" cy="10"/>
              </a:xfrm>
              <a:custGeom>
                <a:avLst/>
                <a:gdLst>
                  <a:gd name="T0" fmla="*/ 1 w 45"/>
                  <a:gd name="T1" fmla="*/ 0 h 48"/>
                  <a:gd name="T2" fmla="*/ 1 w 45"/>
                  <a:gd name="T3" fmla="*/ 0 h 48"/>
                  <a:gd name="T4" fmla="*/ 1 w 45"/>
                  <a:gd name="T5" fmla="*/ 0 h 48"/>
                  <a:gd name="T6" fmla="*/ 1 w 45"/>
                  <a:gd name="T7" fmla="*/ 0 h 48"/>
                  <a:gd name="T8" fmla="*/ 1 w 45"/>
                  <a:gd name="T9" fmla="*/ 0 h 48"/>
                  <a:gd name="T10" fmla="*/ 1 w 45"/>
                  <a:gd name="T11" fmla="*/ 0 h 48"/>
                  <a:gd name="T12" fmla="*/ 1 w 45"/>
                  <a:gd name="T13" fmla="*/ 0 h 48"/>
                  <a:gd name="T14" fmla="*/ 2 w 45"/>
                  <a:gd name="T15" fmla="*/ 0 h 48"/>
                  <a:gd name="T16" fmla="*/ 2 w 45"/>
                  <a:gd name="T17" fmla="*/ 0 h 48"/>
                  <a:gd name="T18" fmla="*/ 2 w 45"/>
                  <a:gd name="T19" fmla="*/ 0 h 48"/>
                  <a:gd name="T20" fmla="*/ 2 w 45"/>
                  <a:gd name="T21" fmla="*/ 0 h 48"/>
                  <a:gd name="T22" fmla="*/ 2 w 45"/>
                  <a:gd name="T23" fmla="*/ 0 h 48"/>
                  <a:gd name="T24" fmla="*/ 2 w 45"/>
                  <a:gd name="T25" fmla="*/ 0 h 48"/>
                  <a:gd name="T26" fmla="*/ 2 w 45"/>
                  <a:gd name="T27" fmla="*/ 0 h 48"/>
                  <a:gd name="T28" fmla="*/ 2 w 45"/>
                  <a:gd name="T29" fmla="*/ 0 h 48"/>
                  <a:gd name="T30" fmla="*/ 2 w 45"/>
                  <a:gd name="T31" fmla="*/ 0 h 48"/>
                  <a:gd name="T32" fmla="*/ 2 w 45"/>
                  <a:gd name="T33" fmla="*/ 1 h 48"/>
                  <a:gd name="T34" fmla="*/ 2 w 45"/>
                  <a:gd name="T35" fmla="*/ 1 h 48"/>
                  <a:gd name="T36" fmla="*/ 2 w 45"/>
                  <a:gd name="T37" fmla="*/ 1 h 48"/>
                  <a:gd name="T38" fmla="*/ 1 w 45"/>
                  <a:gd name="T39" fmla="*/ 2 h 48"/>
                  <a:gd name="T40" fmla="*/ 1 w 45"/>
                  <a:gd name="T41" fmla="*/ 2 h 48"/>
                  <a:gd name="T42" fmla="*/ 1 w 45"/>
                  <a:gd name="T43" fmla="*/ 2 h 48"/>
                  <a:gd name="T44" fmla="*/ 0 w 45"/>
                  <a:gd name="T45" fmla="*/ 2 h 48"/>
                  <a:gd name="T46" fmla="*/ 0 w 45"/>
                  <a:gd name="T47" fmla="*/ 2 h 48"/>
                  <a:gd name="T48" fmla="*/ 0 w 45"/>
                  <a:gd name="T49" fmla="*/ 2 h 48"/>
                  <a:gd name="T50" fmla="*/ 0 w 45"/>
                  <a:gd name="T51" fmla="*/ 2 h 48"/>
                  <a:gd name="T52" fmla="*/ 0 w 45"/>
                  <a:gd name="T53" fmla="*/ 2 h 48"/>
                  <a:gd name="T54" fmla="*/ 0 w 45"/>
                  <a:gd name="T55" fmla="*/ 2 h 48"/>
                  <a:gd name="T56" fmla="*/ 0 w 45"/>
                  <a:gd name="T57" fmla="*/ 2 h 48"/>
                  <a:gd name="T58" fmla="*/ 0 w 45"/>
                  <a:gd name="T59" fmla="*/ 2 h 48"/>
                  <a:gd name="T60" fmla="*/ 0 w 45"/>
                  <a:gd name="T61" fmla="*/ 2 h 48"/>
                  <a:gd name="T62" fmla="*/ 0 w 45"/>
                  <a:gd name="T63" fmla="*/ 2 h 48"/>
                  <a:gd name="T64" fmla="*/ 0 w 45"/>
                  <a:gd name="T65" fmla="*/ 2 h 48"/>
                  <a:gd name="T66" fmla="*/ 0 w 45"/>
                  <a:gd name="T67" fmla="*/ 2 h 48"/>
                  <a:gd name="T68" fmla="*/ 0 w 45"/>
                  <a:gd name="T69" fmla="*/ 2 h 48"/>
                  <a:gd name="T70" fmla="*/ 0 w 45"/>
                  <a:gd name="T71" fmla="*/ 1 h 48"/>
                  <a:gd name="T72" fmla="*/ 0 w 45"/>
                  <a:gd name="T73" fmla="*/ 1 h 48"/>
                  <a:gd name="T74" fmla="*/ 0 w 45"/>
                  <a:gd name="T75" fmla="*/ 1 h 48"/>
                  <a:gd name="T76" fmla="*/ 1 w 45"/>
                  <a:gd name="T77" fmla="*/ 0 h 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5" h="48">
                    <a:moveTo>
                      <a:pt x="28" y="3"/>
                    </a:moveTo>
                    <a:lnTo>
                      <a:pt x="29" y="2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3" y="15"/>
                    </a:lnTo>
                    <a:lnTo>
                      <a:pt x="17" y="44"/>
                    </a:lnTo>
                    <a:lnTo>
                      <a:pt x="16" y="45"/>
                    </a:lnTo>
                    <a:lnTo>
                      <a:pt x="15" y="47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3" y="3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" name="Freeform 829"/>
              <p:cNvSpPr>
                <a:spLocks/>
              </p:cNvSpPr>
              <p:nvPr/>
            </p:nvSpPr>
            <p:spPr bwMode="auto">
              <a:xfrm>
                <a:off x="4614" y="1862"/>
                <a:ext cx="9" cy="9"/>
              </a:xfrm>
              <a:custGeom>
                <a:avLst/>
                <a:gdLst>
                  <a:gd name="T0" fmla="*/ 1 w 44"/>
                  <a:gd name="T1" fmla="*/ 0 h 48"/>
                  <a:gd name="T2" fmla="*/ 1 w 44"/>
                  <a:gd name="T3" fmla="*/ 0 h 48"/>
                  <a:gd name="T4" fmla="*/ 1 w 44"/>
                  <a:gd name="T5" fmla="*/ 0 h 48"/>
                  <a:gd name="T6" fmla="*/ 1 w 44"/>
                  <a:gd name="T7" fmla="*/ 0 h 48"/>
                  <a:gd name="T8" fmla="*/ 1 w 44"/>
                  <a:gd name="T9" fmla="*/ 0 h 48"/>
                  <a:gd name="T10" fmla="*/ 1 w 44"/>
                  <a:gd name="T11" fmla="*/ 0 h 48"/>
                  <a:gd name="T12" fmla="*/ 1 w 44"/>
                  <a:gd name="T13" fmla="*/ 0 h 48"/>
                  <a:gd name="T14" fmla="*/ 1 w 44"/>
                  <a:gd name="T15" fmla="*/ 0 h 48"/>
                  <a:gd name="T16" fmla="*/ 2 w 44"/>
                  <a:gd name="T17" fmla="*/ 0 h 48"/>
                  <a:gd name="T18" fmla="*/ 2 w 44"/>
                  <a:gd name="T19" fmla="*/ 0 h 48"/>
                  <a:gd name="T20" fmla="*/ 2 w 44"/>
                  <a:gd name="T21" fmla="*/ 0 h 48"/>
                  <a:gd name="T22" fmla="*/ 2 w 44"/>
                  <a:gd name="T23" fmla="*/ 0 h 48"/>
                  <a:gd name="T24" fmla="*/ 2 w 44"/>
                  <a:gd name="T25" fmla="*/ 0 h 48"/>
                  <a:gd name="T26" fmla="*/ 2 w 44"/>
                  <a:gd name="T27" fmla="*/ 0 h 48"/>
                  <a:gd name="T28" fmla="*/ 2 w 44"/>
                  <a:gd name="T29" fmla="*/ 0 h 48"/>
                  <a:gd name="T30" fmla="*/ 2 w 44"/>
                  <a:gd name="T31" fmla="*/ 0 h 48"/>
                  <a:gd name="T32" fmla="*/ 2 w 44"/>
                  <a:gd name="T33" fmla="*/ 0 h 48"/>
                  <a:gd name="T34" fmla="*/ 2 w 44"/>
                  <a:gd name="T35" fmla="*/ 1 h 48"/>
                  <a:gd name="T36" fmla="*/ 2 w 44"/>
                  <a:gd name="T37" fmla="*/ 1 h 48"/>
                  <a:gd name="T38" fmla="*/ 1 w 44"/>
                  <a:gd name="T39" fmla="*/ 2 h 48"/>
                  <a:gd name="T40" fmla="*/ 1 w 44"/>
                  <a:gd name="T41" fmla="*/ 2 h 48"/>
                  <a:gd name="T42" fmla="*/ 1 w 44"/>
                  <a:gd name="T43" fmla="*/ 2 h 48"/>
                  <a:gd name="T44" fmla="*/ 0 w 44"/>
                  <a:gd name="T45" fmla="*/ 2 h 48"/>
                  <a:gd name="T46" fmla="*/ 0 w 44"/>
                  <a:gd name="T47" fmla="*/ 2 h 48"/>
                  <a:gd name="T48" fmla="*/ 0 w 44"/>
                  <a:gd name="T49" fmla="*/ 2 h 48"/>
                  <a:gd name="T50" fmla="*/ 0 w 44"/>
                  <a:gd name="T51" fmla="*/ 2 h 48"/>
                  <a:gd name="T52" fmla="*/ 0 w 44"/>
                  <a:gd name="T53" fmla="*/ 2 h 48"/>
                  <a:gd name="T54" fmla="*/ 0 w 44"/>
                  <a:gd name="T55" fmla="*/ 2 h 48"/>
                  <a:gd name="T56" fmla="*/ 0 w 44"/>
                  <a:gd name="T57" fmla="*/ 2 h 48"/>
                  <a:gd name="T58" fmla="*/ 0 w 44"/>
                  <a:gd name="T59" fmla="*/ 2 h 48"/>
                  <a:gd name="T60" fmla="*/ 0 w 44"/>
                  <a:gd name="T61" fmla="*/ 2 h 48"/>
                  <a:gd name="T62" fmla="*/ 0 w 44"/>
                  <a:gd name="T63" fmla="*/ 2 h 48"/>
                  <a:gd name="T64" fmla="*/ 0 w 44"/>
                  <a:gd name="T65" fmla="*/ 1 h 48"/>
                  <a:gd name="T66" fmla="*/ 0 w 44"/>
                  <a:gd name="T67" fmla="*/ 1 h 48"/>
                  <a:gd name="T68" fmla="*/ 0 w 44"/>
                  <a:gd name="T69" fmla="*/ 1 h 48"/>
                  <a:gd name="T70" fmla="*/ 0 w 44"/>
                  <a:gd name="T71" fmla="*/ 1 h 48"/>
                  <a:gd name="T72" fmla="*/ 0 w 44"/>
                  <a:gd name="T73" fmla="*/ 1 h 48"/>
                  <a:gd name="T74" fmla="*/ 0 w 44"/>
                  <a:gd name="T75" fmla="*/ 1 h 48"/>
                  <a:gd name="T76" fmla="*/ 1 w 44"/>
                  <a:gd name="T77" fmla="*/ 0 h 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" h="48">
                    <a:moveTo>
                      <a:pt x="27" y="3"/>
                    </a:moveTo>
                    <a:lnTo>
                      <a:pt x="28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2" y="7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17" y="44"/>
                    </a:lnTo>
                    <a:lnTo>
                      <a:pt x="16" y="45"/>
                    </a:lnTo>
                    <a:lnTo>
                      <a:pt x="15" y="47"/>
                    </a:lnTo>
                    <a:lnTo>
                      <a:pt x="12" y="47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7" y="47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2" y="44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" name="Freeform 830"/>
              <p:cNvSpPr>
                <a:spLocks/>
              </p:cNvSpPr>
              <p:nvPr/>
            </p:nvSpPr>
            <p:spPr bwMode="auto">
              <a:xfrm>
                <a:off x="4610" y="1868"/>
                <a:ext cx="8" cy="9"/>
              </a:xfrm>
              <a:custGeom>
                <a:avLst/>
                <a:gdLst>
                  <a:gd name="T0" fmla="*/ 1 w 41"/>
                  <a:gd name="T1" fmla="*/ 0 h 49"/>
                  <a:gd name="T2" fmla="*/ 1 w 41"/>
                  <a:gd name="T3" fmla="*/ 0 h 49"/>
                  <a:gd name="T4" fmla="*/ 1 w 41"/>
                  <a:gd name="T5" fmla="*/ 0 h 49"/>
                  <a:gd name="T6" fmla="*/ 1 w 41"/>
                  <a:gd name="T7" fmla="*/ 0 h 49"/>
                  <a:gd name="T8" fmla="*/ 1 w 41"/>
                  <a:gd name="T9" fmla="*/ 0 h 49"/>
                  <a:gd name="T10" fmla="*/ 1 w 41"/>
                  <a:gd name="T11" fmla="*/ 0 h 49"/>
                  <a:gd name="T12" fmla="*/ 1 w 41"/>
                  <a:gd name="T13" fmla="*/ 0 h 49"/>
                  <a:gd name="T14" fmla="*/ 1 w 41"/>
                  <a:gd name="T15" fmla="*/ 0 h 49"/>
                  <a:gd name="T16" fmla="*/ 1 w 41"/>
                  <a:gd name="T17" fmla="*/ 0 h 49"/>
                  <a:gd name="T18" fmla="*/ 1 w 41"/>
                  <a:gd name="T19" fmla="*/ 0 h 49"/>
                  <a:gd name="T20" fmla="*/ 2 w 41"/>
                  <a:gd name="T21" fmla="*/ 0 h 49"/>
                  <a:gd name="T22" fmla="*/ 2 w 41"/>
                  <a:gd name="T23" fmla="*/ 0 h 49"/>
                  <a:gd name="T24" fmla="*/ 2 w 41"/>
                  <a:gd name="T25" fmla="*/ 0 h 49"/>
                  <a:gd name="T26" fmla="*/ 2 w 41"/>
                  <a:gd name="T27" fmla="*/ 0 h 49"/>
                  <a:gd name="T28" fmla="*/ 2 w 41"/>
                  <a:gd name="T29" fmla="*/ 0 h 49"/>
                  <a:gd name="T30" fmla="*/ 2 w 41"/>
                  <a:gd name="T31" fmla="*/ 0 h 49"/>
                  <a:gd name="T32" fmla="*/ 2 w 41"/>
                  <a:gd name="T33" fmla="*/ 0 h 49"/>
                  <a:gd name="T34" fmla="*/ 2 w 41"/>
                  <a:gd name="T35" fmla="*/ 0 h 49"/>
                  <a:gd name="T36" fmla="*/ 2 w 41"/>
                  <a:gd name="T37" fmla="*/ 1 h 49"/>
                  <a:gd name="T38" fmla="*/ 1 w 41"/>
                  <a:gd name="T39" fmla="*/ 1 h 49"/>
                  <a:gd name="T40" fmla="*/ 1 w 41"/>
                  <a:gd name="T41" fmla="*/ 2 h 49"/>
                  <a:gd name="T42" fmla="*/ 1 w 41"/>
                  <a:gd name="T43" fmla="*/ 2 h 49"/>
                  <a:gd name="T44" fmla="*/ 1 w 41"/>
                  <a:gd name="T45" fmla="*/ 2 h 49"/>
                  <a:gd name="T46" fmla="*/ 0 w 41"/>
                  <a:gd name="T47" fmla="*/ 2 h 49"/>
                  <a:gd name="T48" fmla="*/ 0 w 41"/>
                  <a:gd name="T49" fmla="*/ 2 h 49"/>
                  <a:gd name="T50" fmla="*/ 0 w 41"/>
                  <a:gd name="T51" fmla="*/ 2 h 49"/>
                  <a:gd name="T52" fmla="*/ 0 w 41"/>
                  <a:gd name="T53" fmla="*/ 2 h 49"/>
                  <a:gd name="T54" fmla="*/ 0 w 41"/>
                  <a:gd name="T55" fmla="*/ 2 h 49"/>
                  <a:gd name="T56" fmla="*/ 0 w 41"/>
                  <a:gd name="T57" fmla="*/ 2 h 49"/>
                  <a:gd name="T58" fmla="*/ 0 w 41"/>
                  <a:gd name="T59" fmla="*/ 1 h 49"/>
                  <a:gd name="T60" fmla="*/ 0 w 41"/>
                  <a:gd name="T61" fmla="*/ 1 h 49"/>
                  <a:gd name="T62" fmla="*/ 0 w 41"/>
                  <a:gd name="T63" fmla="*/ 1 h 49"/>
                  <a:gd name="T64" fmla="*/ 0 w 41"/>
                  <a:gd name="T65" fmla="*/ 1 h 49"/>
                  <a:gd name="T66" fmla="*/ 0 w 41"/>
                  <a:gd name="T67" fmla="*/ 1 h 49"/>
                  <a:gd name="T68" fmla="*/ 0 w 41"/>
                  <a:gd name="T69" fmla="*/ 1 h 49"/>
                  <a:gd name="T70" fmla="*/ 0 w 41"/>
                  <a:gd name="T71" fmla="*/ 1 h 49"/>
                  <a:gd name="T72" fmla="*/ 0 w 41"/>
                  <a:gd name="T73" fmla="*/ 1 h 49"/>
                  <a:gd name="T74" fmla="*/ 0 w 41"/>
                  <a:gd name="T75" fmla="*/ 1 h 49"/>
                  <a:gd name="T76" fmla="*/ 1 w 41"/>
                  <a:gd name="T77" fmla="*/ 0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" h="49">
                    <a:moveTo>
                      <a:pt x="24" y="4"/>
                    </a:moveTo>
                    <a:lnTo>
                      <a:pt x="26" y="2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17" y="44"/>
                    </a:lnTo>
                    <a:lnTo>
                      <a:pt x="16" y="47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48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3" y="35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" name="Freeform 831"/>
              <p:cNvSpPr>
                <a:spLocks/>
              </p:cNvSpPr>
              <p:nvPr/>
            </p:nvSpPr>
            <p:spPr bwMode="auto">
              <a:xfrm>
                <a:off x="4606" y="1874"/>
                <a:ext cx="8" cy="10"/>
              </a:xfrm>
              <a:custGeom>
                <a:avLst/>
                <a:gdLst>
                  <a:gd name="T0" fmla="*/ 1 w 40"/>
                  <a:gd name="T1" fmla="*/ 0 h 51"/>
                  <a:gd name="T2" fmla="*/ 1 w 40"/>
                  <a:gd name="T3" fmla="*/ 0 h 51"/>
                  <a:gd name="T4" fmla="*/ 1 w 40"/>
                  <a:gd name="T5" fmla="*/ 0 h 51"/>
                  <a:gd name="T6" fmla="*/ 1 w 40"/>
                  <a:gd name="T7" fmla="*/ 0 h 51"/>
                  <a:gd name="T8" fmla="*/ 1 w 40"/>
                  <a:gd name="T9" fmla="*/ 0 h 51"/>
                  <a:gd name="T10" fmla="*/ 1 w 40"/>
                  <a:gd name="T11" fmla="*/ 0 h 51"/>
                  <a:gd name="T12" fmla="*/ 1 w 40"/>
                  <a:gd name="T13" fmla="*/ 0 h 51"/>
                  <a:gd name="T14" fmla="*/ 1 w 40"/>
                  <a:gd name="T15" fmla="*/ 0 h 51"/>
                  <a:gd name="T16" fmla="*/ 1 w 40"/>
                  <a:gd name="T17" fmla="*/ 0 h 51"/>
                  <a:gd name="T18" fmla="*/ 1 w 40"/>
                  <a:gd name="T19" fmla="*/ 0 h 51"/>
                  <a:gd name="T20" fmla="*/ 1 w 40"/>
                  <a:gd name="T21" fmla="*/ 0 h 51"/>
                  <a:gd name="T22" fmla="*/ 1 w 40"/>
                  <a:gd name="T23" fmla="*/ 0 h 51"/>
                  <a:gd name="T24" fmla="*/ 2 w 40"/>
                  <a:gd name="T25" fmla="*/ 0 h 51"/>
                  <a:gd name="T26" fmla="*/ 2 w 40"/>
                  <a:gd name="T27" fmla="*/ 0 h 51"/>
                  <a:gd name="T28" fmla="*/ 2 w 40"/>
                  <a:gd name="T29" fmla="*/ 0 h 51"/>
                  <a:gd name="T30" fmla="*/ 2 w 40"/>
                  <a:gd name="T31" fmla="*/ 0 h 51"/>
                  <a:gd name="T32" fmla="*/ 2 w 40"/>
                  <a:gd name="T33" fmla="*/ 0 h 51"/>
                  <a:gd name="T34" fmla="*/ 2 w 40"/>
                  <a:gd name="T35" fmla="*/ 1 h 51"/>
                  <a:gd name="T36" fmla="*/ 2 w 40"/>
                  <a:gd name="T37" fmla="*/ 1 h 51"/>
                  <a:gd name="T38" fmla="*/ 1 w 40"/>
                  <a:gd name="T39" fmla="*/ 2 h 51"/>
                  <a:gd name="T40" fmla="*/ 1 w 40"/>
                  <a:gd name="T41" fmla="*/ 2 h 51"/>
                  <a:gd name="T42" fmla="*/ 1 w 40"/>
                  <a:gd name="T43" fmla="*/ 2 h 51"/>
                  <a:gd name="T44" fmla="*/ 1 w 40"/>
                  <a:gd name="T45" fmla="*/ 2 h 51"/>
                  <a:gd name="T46" fmla="*/ 0 w 40"/>
                  <a:gd name="T47" fmla="*/ 2 h 51"/>
                  <a:gd name="T48" fmla="*/ 0 w 40"/>
                  <a:gd name="T49" fmla="*/ 2 h 51"/>
                  <a:gd name="T50" fmla="*/ 0 w 40"/>
                  <a:gd name="T51" fmla="*/ 2 h 51"/>
                  <a:gd name="T52" fmla="*/ 0 w 40"/>
                  <a:gd name="T53" fmla="*/ 2 h 51"/>
                  <a:gd name="T54" fmla="*/ 0 w 40"/>
                  <a:gd name="T55" fmla="*/ 2 h 51"/>
                  <a:gd name="T56" fmla="*/ 0 w 40"/>
                  <a:gd name="T57" fmla="*/ 2 h 51"/>
                  <a:gd name="T58" fmla="*/ 0 w 40"/>
                  <a:gd name="T59" fmla="*/ 2 h 51"/>
                  <a:gd name="T60" fmla="*/ 0 w 40"/>
                  <a:gd name="T61" fmla="*/ 2 h 51"/>
                  <a:gd name="T62" fmla="*/ 0 w 40"/>
                  <a:gd name="T63" fmla="*/ 2 h 51"/>
                  <a:gd name="T64" fmla="*/ 0 w 40"/>
                  <a:gd name="T65" fmla="*/ 2 h 51"/>
                  <a:gd name="T66" fmla="*/ 0 w 40"/>
                  <a:gd name="T67" fmla="*/ 2 h 51"/>
                  <a:gd name="T68" fmla="*/ 0 w 40"/>
                  <a:gd name="T69" fmla="*/ 2 h 51"/>
                  <a:gd name="T70" fmla="*/ 0 w 40"/>
                  <a:gd name="T71" fmla="*/ 2 h 51"/>
                  <a:gd name="T72" fmla="*/ 0 w 40"/>
                  <a:gd name="T73" fmla="*/ 1 h 51"/>
                  <a:gd name="T74" fmla="*/ 0 w 40"/>
                  <a:gd name="T75" fmla="*/ 1 h 51"/>
                  <a:gd name="T76" fmla="*/ 1 w 40"/>
                  <a:gd name="T77" fmla="*/ 0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51">
                    <a:moveTo>
                      <a:pt x="21" y="5"/>
                    </a:moveTo>
                    <a:lnTo>
                      <a:pt x="23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38" y="13"/>
                    </a:lnTo>
                    <a:lnTo>
                      <a:pt x="38" y="14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5" y="48"/>
                    </a:lnTo>
                    <a:lnTo>
                      <a:pt x="13" y="49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" name="Freeform 832"/>
              <p:cNvSpPr>
                <a:spLocks/>
              </p:cNvSpPr>
              <p:nvPr/>
            </p:nvSpPr>
            <p:spPr bwMode="auto">
              <a:xfrm>
                <a:off x="4602" y="1880"/>
                <a:ext cx="8" cy="10"/>
              </a:xfrm>
              <a:custGeom>
                <a:avLst/>
                <a:gdLst>
                  <a:gd name="T0" fmla="*/ 1 w 39"/>
                  <a:gd name="T1" fmla="*/ 0 h 52"/>
                  <a:gd name="T2" fmla="*/ 1 w 39"/>
                  <a:gd name="T3" fmla="*/ 0 h 52"/>
                  <a:gd name="T4" fmla="*/ 1 w 39"/>
                  <a:gd name="T5" fmla="*/ 0 h 52"/>
                  <a:gd name="T6" fmla="*/ 1 w 39"/>
                  <a:gd name="T7" fmla="*/ 0 h 52"/>
                  <a:gd name="T8" fmla="*/ 1 w 39"/>
                  <a:gd name="T9" fmla="*/ 0 h 52"/>
                  <a:gd name="T10" fmla="*/ 1 w 39"/>
                  <a:gd name="T11" fmla="*/ 0 h 52"/>
                  <a:gd name="T12" fmla="*/ 1 w 39"/>
                  <a:gd name="T13" fmla="*/ 0 h 52"/>
                  <a:gd name="T14" fmla="*/ 1 w 39"/>
                  <a:gd name="T15" fmla="*/ 0 h 52"/>
                  <a:gd name="T16" fmla="*/ 1 w 39"/>
                  <a:gd name="T17" fmla="*/ 0 h 52"/>
                  <a:gd name="T18" fmla="*/ 1 w 39"/>
                  <a:gd name="T19" fmla="*/ 0 h 52"/>
                  <a:gd name="T20" fmla="*/ 1 w 39"/>
                  <a:gd name="T21" fmla="*/ 0 h 52"/>
                  <a:gd name="T22" fmla="*/ 2 w 39"/>
                  <a:gd name="T23" fmla="*/ 0 h 52"/>
                  <a:gd name="T24" fmla="*/ 2 w 39"/>
                  <a:gd name="T25" fmla="*/ 0 h 52"/>
                  <a:gd name="T26" fmla="*/ 2 w 39"/>
                  <a:gd name="T27" fmla="*/ 0 h 52"/>
                  <a:gd name="T28" fmla="*/ 2 w 39"/>
                  <a:gd name="T29" fmla="*/ 0 h 52"/>
                  <a:gd name="T30" fmla="*/ 2 w 39"/>
                  <a:gd name="T31" fmla="*/ 0 h 52"/>
                  <a:gd name="T32" fmla="*/ 2 w 39"/>
                  <a:gd name="T33" fmla="*/ 0 h 52"/>
                  <a:gd name="T34" fmla="*/ 2 w 39"/>
                  <a:gd name="T35" fmla="*/ 0 h 52"/>
                  <a:gd name="T36" fmla="*/ 2 w 39"/>
                  <a:gd name="T37" fmla="*/ 1 h 52"/>
                  <a:gd name="T38" fmla="*/ 1 w 39"/>
                  <a:gd name="T39" fmla="*/ 2 h 52"/>
                  <a:gd name="T40" fmla="*/ 1 w 39"/>
                  <a:gd name="T41" fmla="*/ 2 h 52"/>
                  <a:gd name="T42" fmla="*/ 1 w 39"/>
                  <a:gd name="T43" fmla="*/ 2 h 52"/>
                  <a:gd name="T44" fmla="*/ 1 w 39"/>
                  <a:gd name="T45" fmla="*/ 2 h 52"/>
                  <a:gd name="T46" fmla="*/ 0 w 39"/>
                  <a:gd name="T47" fmla="*/ 2 h 52"/>
                  <a:gd name="T48" fmla="*/ 0 w 39"/>
                  <a:gd name="T49" fmla="*/ 2 h 52"/>
                  <a:gd name="T50" fmla="*/ 0 w 39"/>
                  <a:gd name="T51" fmla="*/ 2 h 52"/>
                  <a:gd name="T52" fmla="*/ 0 w 39"/>
                  <a:gd name="T53" fmla="*/ 2 h 52"/>
                  <a:gd name="T54" fmla="*/ 0 w 39"/>
                  <a:gd name="T55" fmla="*/ 2 h 52"/>
                  <a:gd name="T56" fmla="*/ 0 w 39"/>
                  <a:gd name="T57" fmla="*/ 2 h 52"/>
                  <a:gd name="T58" fmla="*/ 0 w 39"/>
                  <a:gd name="T59" fmla="*/ 2 h 52"/>
                  <a:gd name="T60" fmla="*/ 0 w 39"/>
                  <a:gd name="T61" fmla="*/ 2 h 52"/>
                  <a:gd name="T62" fmla="*/ 0 w 39"/>
                  <a:gd name="T63" fmla="*/ 2 h 52"/>
                  <a:gd name="T64" fmla="*/ 0 w 39"/>
                  <a:gd name="T65" fmla="*/ 2 h 52"/>
                  <a:gd name="T66" fmla="*/ 0 w 39"/>
                  <a:gd name="T67" fmla="*/ 2 h 52"/>
                  <a:gd name="T68" fmla="*/ 0 w 39"/>
                  <a:gd name="T69" fmla="*/ 2 h 52"/>
                  <a:gd name="T70" fmla="*/ 0 w 39"/>
                  <a:gd name="T71" fmla="*/ 2 h 52"/>
                  <a:gd name="T72" fmla="*/ 0 w 39"/>
                  <a:gd name="T73" fmla="*/ 2 h 52"/>
                  <a:gd name="T74" fmla="*/ 0 w 39"/>
                  <a:gd name="T75" fmla="*/ 1 h 52"/>
                  <a:gd name="T76" fmla="*/ 1 w 39"/>
                  <a:gd name="T77" fmla="*/ 0 h 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52">
                    <a:moveTo>
                      <a:pt x="21" y="5"/>
                    </a:moveTo>
                    <a:lnTo>
                      <a:pt x="22" y="4"/>
                    </a:lnTo>
                    <a:lnTo>
                      <a:pt x="23" y="3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18" y="47"/>
                    </a:lnTo>
                    <a:lnTo>
                      <a:pt x="17" y="49"/>
                    </a:lnTo>
                    <a:lnTo>
                      <a:pt x="16" y="50"/>
                    </a:lnTo>
                    <a:lnTo>
                      <a:pt x="15" y="51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" name="Freeform 833"/>
              <p:cNvSpPr>
                <a:spLocks/>
              </p:cNvSpPr>
              <p:nvPr/>
            </p:nvSpPr>
            <p:spPr bwMode="auto">
              <a:xfrm>
                <a:off x="4598" y="1886"/>
                <a:ext cx="8" cy="11"/>
              </a:xfrm>
              <a:custGeom>
                <a:avLst/>
                <a:gdLst>
                  <a:gd name="T0" fmla="*/ 1 w 38"/>
                  <a:gd name="T1" fmla="*/ 0 h 53"/>
                  <a:gd name="T2" fmla="*/ 1 w 38"/>
                  <a:gd name="T3" fmla="*/ 0 h 53"/>
                  <a:gd name="T4" fmla="*/ 1 w 38"/>
                  <a:gd name="T5" fmla="*/ 0 h 53"/>
                  <a:gd name="T6" fmla="*/ 1 w 38"/>
                  <a:gd name="T7" fmla="*/ 0 h 53"/>
                  <a:gd name="T8" fmla="*/ 1 w 38"/>
                  <a:gd name="T9" fmla="*/ 0 h 53"/>
                  <a:gd name="T10" fmla="*/ 1 w 38"/>
                  <a:gd name="T11" fmla="*/ 0 h 53"/>
                  <a:gd name="T12" fmla="*/ 1 w 38"/>
                  <a:gd name="T13" fmla="*/ 0 h 53"/>
                  <a:gd name="T14" fmla="*/ 1 w 38"/>
                  <a:gd name="T15" fmla="*/ 0 h 53"/>
                  <a:gd name="T16" fmla="*/ 1 w 38"/>
                  <a:gd name="T17" fmla="*/ 0 h 53"/>
                  <a:gd name="T18" fmla="*/ 1 w 38"/>
                  <a:gd name="T19" fmla="*/ 0 h 53"/>
                  <a:gd name="T20" fmla="*/ 1 w 38"/>
                  <a:gd name="T21" fmla="*/ 0 h 53"/>
                  <a:gd name="T22" fmla="*/ 1 w 38"/>
                  <a:gd name="T23" fmla="*/ 0 h 53"/>
                  <a:gd name="T24" fmla="*/ 2 w 38"/>
                  <a:gd name="T25" fmla="*/ 0 h 53"/>
                  <a:gd name="T26" fmla="*/ 2 w 38"/>
                  <a:gd name="T27" fmla="*/ 0 h 53"/>
                  <a:gd name="T28" fmla="*/ 2 w 38"/>
                  <a:gd name="T29" fmla="*/ 0 h 53"/>
                  <a:gd name="T30" fmla="*/ 2 w 38"/>
                  <a:gd name="T31" fmla="*/ 0 h 53"/>
                  <a:gd name="T32" fmla="*/ 2 w 38"/>
                  <a:gd name="T33" fmla="*/ 0 h 53"/>
                  <a:gd name="T34" fmla="*/ 2 w 38"/>
                  <a:gd name="T35" fmla="*/ 0 h 53"/>
                  <a:gd name="T36" fmla="*/ 2 w 38"/>
                  <a:gd name="T37" fmla="*/ 1 h 53"/>
                  <a:gd name="T38" fmla="*/ 1 w 38"/>
                  <a:gd name="T39" fmla="*/ 2 h 53"/>
                  <a:gd name="T40" fmla="*/ 1 w 38"/>
                  <a:gd name="T41" fmla="*/ 2 h 53"/>
                  <a:gd name="T42" fmla="*/ 1 w 38"/>
                  <a:gd name="T43" fmla="*/ 2 h 53"/>
                  <a:gd name="T44" fmla="*/ 1 w 38"/>
                  <a:gd name="T45" fmla="*/ 2 h 53"/>
                  <a:gd name="T46" fmla="*/ 1 w 38"/>
                  <a:gd name="T47" fmla="*/ 2 h 53"/>
                  <a:gd name="T48" fmla="*/ 0 w 38"/>
                  <a:gd name="T49" fmla="*/ 2 h 53"/>
                  <a:gd name="T50" fmla="*/ 0 w 38"/>
                  <a:gd name="T51" fmla="*/ 2 h 53"/>
                  <a:gd name="T52" fmla="*/ 0 w 38"/>
                  <a:gd name="T53" fmla="*/ 2 h 53"/>
                  <a:gd name="T54" fmla="*/ 0 w 38"/>
                  <a:gd name="T55" fmla="*/ 2 h 53"/>
                  <a:gd name="T56" fmla="*/ 0 w 38"/>
                  <a:gd name="T57" fmla="*/ 2 h 53"/>
                  <a:gd name="T58" fmla="*/ 0 w 38"/>
                  <a:gd name="T59" fmla="*/ 2 h 53"/>
                  <a:gd name="T60" fmla="*/ 0 w 38"/>
                  <a:gd name="T61" fmla="*/ 2 h 53"/>
                  <a:gd name="T62" fmla="*/ 0 w 38"/>
                  <a:gd name="T63" fmla="*/ 2 h 53"/>
                  <a:gd name="T64" fmla="*/ 0 w 38"/>
                  <a:gd name="T65" fmla="*/ 2 h 53"/>
                  <a:gd name="T66" fmla="*/ 0 w 38"/>
                  <a:gd name="T67" fmla="*/ 2 h 53"/>
                  <a:gd name="T68" fmla="*/ 0 w 38"/>
                  <a:gd name="T69" fmla="*/ 2 h 53"/>
                  <a:gd name="T70" fmla="*/ 0 w 38"/>
                  <a:gd name="T71" fmla="*/ 2 h 53"/>
                  <a:gd name="T72" fmla="*/ 0 w 38"/>
                  <a:gd name="T73" fmla="*/ 2 h 53"/>
                  <a:gd name="T74" fmla="*/ 0 w 38"/>
                  <a:gd name="T75" fmla="*/ 2 h 53"/>
                  <a:gd name="T76" fmla="*/ 1 w 38"/>
                  <a:gd name="T77" fmla="*/ 0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53">
                    <a:moveTo>
                      <a:pt x="20" y="5"/>
                    </a:moveTo>
                    <a:lnTo>
                      <a:pt x="21" y="3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18" y="48"/>
                    </a:lnTo>
                    <a:lnTo>
                      <a:pt x="17" y="49"/>
                    </a:lnTo>
                    <a:lnTo>
                      <a:pt x="16" y="51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5" y="52"/>
                    </a:lnTo>
                    <a:lnTo>
                      <a:pt x="4" y="51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" name="Freeform 834"/>
              <p:cNvSpPr>
                <a:spLocks/>
              </p:cNvSpPr>
              <p:nvPr/>
            </p:nvSpPr>
            <p:spPr bwMode="auto">
              <a:xfrm>
                <a:off x="4595" y="1893"/>
                <a:ext cx="7" cy="11"/>
              </a:xfrm>
              <a:custGeom>
                <a:avLst/>
                <a:gdLst>
                  <a:gd name="T0" fmla="*/ 1 w 36"/>
                  <a:gd name="T1" fmla="*/ 0 h 53"/>
                  <a:gd name="T2" fmla="*/ 1 w 36"/>
                  <a:gd name="T3" fmla="*/ 0 h 53"/>
                  <a:gd name="T4" fmla="*/ 1 w 36"/>
                  <a:gd name="T5" fmla="*/ 0 h 53"/>
                  <a:gd name="T6" fmla="*/ 1 w 36"/>
                  <a:gd name="T7" fmla="*/ 0 h 53"/>
                  <a:gd name="T8" fmla="*/ 1 w 36"/>
                  <a:gd name="T9" fmla="*/ 0 h 53"/>
                  <a:gd name="T10" fmla="*/ 1 w 36"/>
                  <a:gd name="T11" fmla="*/ 0 h 53"/>
                  <a:gd name="T12" fmla="*/ 1 w 36"/>
                  <a:gd name="T13" fmla="*/ 0 h 53"/>
                  <a:gd name="T14" fmla="*/ 1 w 36"/>
                  <a:gd name="T15" fmla="*/ 0 h 53"/>
                  <a:gd name="T16" fmla="*/ 1 w 36"/>
                  <a:gd name="T17" fmla="*/ 0 h 53"/>
                  <a:gd name="T18" fmla="*/ 1 w 36"/>
                  <a:gd name="T19" fmla="*/ 0 h 53"/>
                  <a:gd name="T20" fmla="*/ 1 w 36"/>
                  <a:gd name="T21" fmla="*/ 0 h 53"/>
                  <a:gd name="T22" fmla="*/ 1 w 36"/>
                  <a:gd name="T23" fmla="*/ 0 h 53"/>
                  <a:gd name="T24" fmla="*/ 1 w 36"/>
                  <a:gd name="T25" fmla="*/ 0 h 53"/>
                  <a:gd name="T26" fmla="*/ 1 w 36"/>
                  <a:gd name="T27" fmla="*/ 0 h 53"/>
                  <a:gd name="T28" fmla="*/ 1 w 36"/>
                  <a:gd name="T29" fmla="*/ 0 h 53"/>
                  <a:gd name="T30" fmla="*/ 1 w 36"/>
                  <a:gd name="T31" fmla="*/ 0 h 53"/>
                  <a:gd name="T32" fmla="*/ 1 w 36"/>
                  <a:gd name="T33" fmla="*/ 0 h 53"/>
                  <a:gd name="T34" fmla="*/ 1 w 36"/>
                  <a:gd name="T35" fmla="*/ 0 h 53"/>
                  <a:gd name="T36" fmla="*/ 1 w 36"/>
                  <a:gd name="T37" fmla="*/ 1 h 53"/>
                  <a:gd name="T38" fmla="*/ 1 w 36"/>
                  <a:gd name="T39" fmla="*/ 2 h 53"/>
                  <a:gd name="T40" fmla="*/ 1 w 36"/>
                  <a:gd name="T41" fmla="*/ 2 h 53"/>
                  <a:gd name="T42" fmla="*/ 1 w 36"/>
                  <a:gd name="T43" fmla="*/ 2 h 53"/>
                  <a:gd name="T44" fmla="*/ 1 w 36"/>
                  <a:gd name="T45" fmla="*/ 2 h 53"/>
                  <a:gd name="T46" fmla="*/ 1 w 36"/>
                  <a:gd name="T47" fmla="*/ 2 h 53"/>
                  <a:gd name="T48" fmla="*/ 1 w 36"/>
                  <a:gd name="T49" fmla="*/ 2 h 53"/>
                  <a:gd name="T50" fmla="*/ 0 w 36"/>
                  <a:gd name="T51" fmla="*/ 2 h 53"/>
                  <a:gd name="T52" fmla="*/ 0 w 36"/>
                  <a:gd name="T53" fmla="*/ 2 h 53"/>
                  <a:gd name="T54" fmla="*/ 0 w 36"/>
                  <a:gd name="T55" fmla="*/ 2 h 53"/>
                  <a:gd name="T56" fmla="*/ 0 w 36"/>
                  <a:gd name="T57" fmla="*/ 2 h 53"/>
                  <a:gd name="T58" fmla="*/ 0 w 36"/>
                  <a:gd name="T59" fmla="*/ 2 h 53"/>
                  <a:gd name="T60" fmla="*/ 0 w 36"/>
                  <a:gd name="T61" fmla="*/ 2 h 53"/>
                  <a:gd name="T62" fmla="*/ 0 w 36"/>
                  <a:gd name="T63" fmla="*/ 2 h 53"/>
                  <a:gd name="T64" fmla="*/ 0 w 36"/>
                  <a:gd name="T65" fmla="*/ 2 h 53"/>
                  <a:gd name="T66" fmla="*/ 0 w 36"/>
                  <a:gd name="T67" fmla="*/ 2 h 53"/>
                  <a:gd name="T68" fmla="*/ 0 w 36"/>
                  <a:gd name="T69" fmla="*/ 2 h 53"/>
                  <a:gd name="T70" fmla="*/ 0 w 36"/>
                  <a:gd name="T71" fmla="*/ 2 h 53"/>
                  <a:gd name="T72" fmla="*/ 0 w 36"/>
                  <a:gd name="T73" fmla="*/ 2 h 53"/>
                  <a:gd name="T74" fmla="*/ 0 w 36"/>
                  <a:gd name="T75" fmla="*/ 2 h 53"/>
                  <a:gd name="T76" fmla="*/ 1 w 36"/>
                  <a:gd name="T77" fmla="*/ 0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53">
                    <a:moveTo>
                      <a:pt x="17" y="6"/>
                    </a:move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4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4" y="13"/>
                    </a:lnTo>
                    <a:lnTo>
                      <a:pt x="19" y="47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4" y="52"/>
                    </a:lnTo>
                    <a:lnTo>
                      <a:pt x="13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" name="Freeform 835"/>
              <p:cNvSpPr>
                <a:spLocks/>
              </p:cNvSpPr>
              <p:nvPr/>
            </p:nvSpPr>
            <p:spPr bwMode="auto">
              <a:xfrm>
                <a:off x="4592" y="1900"/>
                <a:ext cx="7" cy="11"/>
              </a:xfrm>
              <a:custGeom>
                <a:avLst/>
                <a:gdLst>
                  <a:gd name="T0" fmla="*/ 1 w 34"/>
                  <a:gd name="T1" fmla="*/ 0 h 56"/>
                  <a:gd name="T2" fmla="*/ 1 w 34"/>
                  <a:gd name="T3" fmla="*/ 0 h 56"/>
                  <a:gd name="T4" fmla="*/ 1 w 34"/>
                  <a:gd name="T5" fmla="*/ 0 h 56"/>
                  <a:gd name="T6" fmla="*/ 1 w 34"/>
                  <a:gd name="T7" fmla="*/ 0 h 56"/>
                  <a:gd name="T8" fmla="*/ 1 w 34"/>
                  <a:gd name="T9" fmla="*/ 0 h 56"/>
                  <a:gd name="T10" fmla="*/ 1 w 34"/>
                  <a:gd name="T11" fmla="*/ 0 h 56"/>
                  <a:gd name="T12" fmla="*/ 1 w 34"/>
                  <a:gd name="T13" fmla="*/ 0 h 56"/>
                  <a:gd name="T14" fmla="*/ 1 w 34"/>
                  <a:gd name="T15" fmla="*/ 0 h 56"/>
                  <a:gd name="T16" fmla="*/ 1 w 34"/>
                  <a:gd name="T17" fmla="*/ 0 h 56"/>
                  <a:gd name="T18" fmla="*/ 1 w 34"/>
                  <a:gd name="T19" fmla="*/ 0 h 56"/>
                  <a:gd name="T20" fmla="*/ 1 w 34"/>
                  <a:gd name="T21" fmla="*/ 0 h 56"/>
                  <a:gd name="T22" fmla="*/ 1 w 34"/>
                  <a:gd name="T23" fmla="*/ 0 h 56"/>
                  <a:gd name="T24" fmla="*/ 1 w 34"/>
                  <a:gd name="T25" fmla="*/ 0 h 56"/>
                  <a:gd name="T26" fmla="*/ 1 w 34"/>
                  <a:gd name="T27" fmla="*/ 0 h 56"/>
                  <a:gd name="T28" fmla="*/ 1 w 34"/>
                  <a:gd name="T29" fmla="*/ 0 h 56"/>
                  <a:gd name="T30" fmla="*/ 1 w 34"/>
                  <a:gd name="T31" fmla="*/ 0 h 56"/>
                  <a:gd name="T32" fmla="*/ 1 w 34"/>
                  <a:gd name="T33" fmla="*/ 0 h 56"/>
                  <a:gd name="T34" fmla="*/ 1 w 34"/>
                  <a:gd name="T35" fmla="*/ 0 h 56"/>
                  <a:gd name="T36" fmla="*/ 1 w 34"/>
                  <a:gd name="T37" fmla="*/ 1 h 56"/>
                  <a:gd name="T38" fmla="*/ 1 w 34"/>
                  <a:gd name="T39" fmla="*/ 2 h 56"/>
                  <a:gd name="T40" fmla="*/ 1 w 34"/>
                  <a:gd name="T41" fmla="*/ 2 h 56"/>
                  <a:gd name="T42" fmla="*/ 1 w 34"/>
                  <a:gd name="T43" fmla="*/ 2 h 56"/>
                  <a:gd name="T44" fmla="*/ 1 w 34"/>
                  <a:gd name="T45" fmla="*/ 2 h 56"/>
                  <a:gd name="T46" fmla="*/ 1 w 34"/>
                  <a:gd name="T47" fmla="*/ 2 h 56"/>
                  <a:gd name="T48" fmla="*/ 0 w 34"/>
                  <a:gd name="T49" fmla="*/ 2 h 56"/>
                  <a:gd name="T50" fmla="*/ 0 w 34"/>
                  <a:gd name="T51" fmla="*/ 2 h 56"/>
                  <a:gd name="T52" fmla="*/ 0 w 34"/>
                  <a:gd name="T53" fmla="*/ 2 h 56"/>
                  <a:gd name="T54" fmla="*/ 0 w 34"/>
                  <a:gd name="T55" fmla="*/ 2 h 56"/>
                  <a:gd name="T56" fmla="*/ 0 w 34"/>
                  <a:gd name="T57" fmla="*/ 2 h 56"/>
                  <a:gd name="T58" fmla="*/ 0 w 34"/>
                  <a:gd name="T59" fmla="*/ 2 h 56"/>
                  <a:gd name="T60" fmla="*/ 0 w 34"/>
                  <a:gd name="T61" fmla="*/ 2 h 56"/>
                  <a:gd name="T62" fmla="*/ 0 w 34"/>
                  <a:gd name="T63" fmla="*/ 2 h 56"/>
                  <a:gd name="T64" fmla="*/ 0 w 34"/>
                  <a:gd name="T65" fmla="*/ 2 h 56"/>
                  <a:gd name="T66" fmla="*/ 0 w 34"/>
                  <a:gd name="T67" fmla="*/ 2 h 56"/>
                  <a:gd name="T68" fmla="*/ 0 w 34"/>
                  <a:gd name="T69" fmla="*/ 2 h 56"/>
                  <a:gd name="T70" fmla="*/ 0 w 34"/>
                  <a:gd name="T71" fmla="*/ 2 h 56"/>
                  <a:gd name="T72" fmla="*/ 0 w 34"/>
                  <a:gd name="T73" fmla="*/ 2 h 56"/>
                  <a:gd name="T74" fmla="*/ 0 w 34"/>
                  <a:gd name="T75" fmla="*/ 2 h 56"/>
                  <a:gd name="T76" fmla="*/ 1 w 34"/>
                  <a:gd name="T77" fmla="*/ 0 h 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56">
                    <a:moveTo>
                      <a:pt x="16" y="7"/>
                    </a:moveTo>
                    <a:lnTo>
                      <a:pt x="16" y="5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3" y="14"/>
                    </a:lnTo>
                    <a:lnTo>
                      <a:pt x="18" y="50"/>
                    </a:lnTo>
                    <a:lnTo>
                      <a:pt x="18" y="51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4" y="55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" name="Freeform 836"/>
              <p:cNvSpPr>
                <a:spLocks/>
              </p:cNvSpPr>
              <p:nvPr/>
            </p:nvSpPr>
            <p:spPr bwMode="auto">
              <a:xfrm>
                <a:off x="4590" y="1907"/>
                <a:ext cx="6" cy="11"/>
              </a:xfrm>
              <a:custGeom>
                <a:avLst/>
                <a:gdLst>
                  <a:gd name="T0" fmla="*/ 0 w 31"/>
                  <a:gd name="T1" fmla="*/ 0 h 54"/>
                  <a:gd name="T2" fmla="*/ 1 w 31"/>
                  <a:gd name="T3" fmla="*/ 0 h 54"/>
                  <a:gd name="T4" fmla="*/ 1 w 31"/>
                  <a:gd name="T5" fmla="*/ 0 h 54"/>
                  <a:gd name="T6" fmla="*/ 1 w 31"/>
                  <a:gd name="T7" fmla="*/ 0 h 54"/>
                  <a:gd name="T8" fmla="*/ 1 w 31"/>
                  <a:gd name="T9" fmla="*/ 0 h 54"/>
                  <a:gd name="T10" fmla="*/ 1 w 31"/>
                  <a:gd name="T11" fmla="*/ 0 h 54"/>
                  <a:gd name="T12" fmla="*/ 1 w 31"/>
                  <a:gd name="T13" fmla="*/ 0 h 54"/>
                  <a:gd name="T14" fmla="*/ 1 w 31"/>
                  <a:gd name="T15" fmla="*/ 0 h 54"/>
                  <a:gd name="T16" fmla="*/ 1 w 31"/>
                  <a:gd name="T17" fmla="*/ 0 h 54"/>
                  <a:gd name="T18" fmla="*/ 1 w 31"/>
                  <a:gd name="T19" fmla="*/ 0 h 54"/>
                  <a:gd name="T20" fmla="*/ 1 w 31"/>
                  <a:gd name="T21" fmla="*/ 0 h 54"/>
                  <a:gd name="T22" fmla="*/ 1 w 31"/>
                  <a:gd name="T23" fmla="*/ 0 h 54"/>
                  <a:gd name="T24" fmla="*/ 1 w 31"/>
                  <a:gd name="T25" fmla="*/ 0 h 54"/>
                  <a:gd name="T26" fmla="*/ 1 w 31"/>
                  <a:gd name="T27" fmla="*/ 0 h 54"/>
                  <a:gd name="T28" fmla="*/ 1 w 31"/>
                  <a:gd name="T29" fmla="*/ 0 h 54"/>
                  <a:gd name="T30" fmla="*/ 1 w 31"/>
                  <a:gd name="T31" fmla="*/ 0 h 54"/>
                  <a:gd name="T32" fmla="*/ 1 w 31"/>
                  <a:gd name="T33" fmla="*/ 0 h 54"/>
                  <a:gd name="T34" fmla="*/ 1 w 31"/>
                  <a:gd name="T35" fmla="*/ 0 h 54"/>
                  <a:gd name="T36" fmla="*/ 1 w 31"/>
                  <a:gd name="T37" fmla="*/ 0 h 54"/>
                  <a:gd name="T38" fmla="*/ 1 w 31"/>
                  <a:gd name="T39" fmla="*/ 2 h 54"/>
                  <a:gd name="T40" fmla="*/ 1 w 31"/>
                  <a:gd name="T41" fmla="*/ 2 h 54"/>
                  <a:gd name="T42" fmla="*/ 1 w 31"/>
                  <a:gd name="T43" fmla="*/ 2 h 54"/>
                  <a:gd name="T44" fmla="*/ 1 w 31"/>
                  <a:gd name="T45" fmla="*/ 2 h 54"/>
                  <a:gd name="T46" fmla="*/ 1 w 31"/>
                  <a:gd name="T47" fmla="*/ 2 h 54"/>
                  <a:gd name="T48" fmla="*/ 1 w 31"/>
                  <a:gd name="T49" fmla="*/ 2 h 54"/>
                  <a:gd name="T50" fmla="*/ 0 w 31"/>
                  <a:gd name="T51" fmla="*/ 2 h 54"/>
                  <a:gd name="T52" fmla="*/ 0 w 31"/>
                  <a:gd name="T53" fmla="*/ 2 h 54"/>
                  <a:gd name="T54" fmla="*/ 0 w 31"/>
                  <a:gd name="T55" fmla="*/ 2 h 54"/>
                  <a:gd name="T56" fmla="*/ 0 w 31"/>
                  <a:gd name="T57" fmla="*/ 2 h 54"/>
                  <a:gd name="T58" fmla="*/ 0 w 31"/>
                  <a:gd name="T59" fmla="*/ 2 h 54"/>
                  <a:gd name="T60" fmla="*/ 0 w 31"/>
                  <a:gd name="T61" fmla="*/ 2 h 54"/>
                  <a:gd name="T62" fmla="*/ 0 w 31"/>
                  <a:gd name="T63" fmla="*/ 2 h 54"/>
                  <a:gd name="T64" fmla="*/ 0 w 31"/>
                  <a:gd name="T65" fmla="*/ 2 h 54"/>
                  <a:gd name="T66" fmla="*/ 0 w 31"/>
                  <a:gd name="T67" fmla="*/ 2 h 54"/>
                  <a:gd name="T68" fmla="*/ 0 w 31"/>
                  <a:gd name="T69" fmla="*/ 2 h 54"/>
                  <a:gd name="T70" fmla="*/ 0 w 31"/>
                  <a:gd name="T71" fmla="*/ 2 h 54"/>
                  <a:gd name="T72" fmla="*/ 0 w 31"/>
                  <a:gd name="T73" fmla="*/ 2 h 54"/>
                  <a:gd name="T74" fmla="*/ 0 w 31"/>
                  <a:gd name="T75" fmla="*/ 2 h 54"/>
                  <a:gd name="T76" fmla="*/ 0 w 31"/>
                  <a:gd name="T77" fmla="*/ 0 h 5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1" h="54">
                    <a:moveTo>
                      <a:pt x="12" y="7"/>
                    </a:moveTo>
                    <a:lnTo>
                      <a:pt x="13" y="5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19" y="47"/>
                    </a:lnTo>
                    <a:lnTo>
                      <a:pt x="18" y="49"/>
                    </a:lnTo>
                    <a:lnTo>
                      <a:pt x="17" y="51"/>
                    </a:lnTo>
                    <a:lnTo>
                      <a:pt x="16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2"/>
                    </a:lnTo>
                    <a:lnTo>
                      <a:pt x="2" y="51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" name="Freeform 837"/>
              <p:cNvSpPr>
                <a:spLocks/>
              </p:cNvSpPr>
              <p:nvPr/>
            </p:nvSpPr>
            <p:spPr bwMode="auto">
              <a:xfrm>
                <a:off x="4588" y="1914"/>
                <a:ext cx="6" cy="12"/>
              </a:xfrm>
              <a:custGeom>
                <a:avLst/>
                <a:gdLst>
                  <a:gd name="T0" fmla="*/ 0 w 30"/>
                  <a:gd name="T1" fmla="*/ 0 h 57"/>
                  <a:gd name="T2" fmla="*/ 0 w 30"/>
                  <a:gd name="T3" fmla="*/ 0 h 57"/>
                  <a:gd name="T4" fmla="*/ 1 w 30"/>
                  <a:gd name="T5" fmla="*/ 0 h 57"/>
                  <a:gd name="T6" fmla="*/ 1 w 30"/>
                  <a:gd name="T7" fmla="*/ 0 h 57"/>
                  <a:gd name="T8" fmla="*/ 1 w 30"/>
                  <a:gd name="T9" fmla="*/ 0 h 57"/>
                  <a:gd name="T10" fmla="*/ 1 w 30"/>
                  <a:gd name="T11" fmla="*/ 0 h 57"/>
                  <a:gd name="T12" fmla="*/ 1 w 30"/>
                  <a:gd name="T13" fmla="*/ 0 h 57"/>
                  <a:gd name="T14" fmla="*/ 1 w 30"/>
                  <a:gd name="T15" fmla="*/ 0 h 57"/>
                  <a:gd name="T16" fmla="*/ 1 w 30"/>
                  <a:gd name="T17" fmla="*/ 0 h 57"/>
                  <a:gd name="T18" fmla="*/ 1 w 30"/>
                  <a:gd name="T19" fmla="*/ 0 h 57"/>
                  <a:gd name="T20" fmla="*/ 1 w 30"/>
                  <a:gd name="T21" fmla="*/ 0 h 57"/>
                  <a:gd name="T22" fmla="*/ 1 w 30"/>
                  <a:gd name="T23" fmla="*/ 0 h 57"/>
                  <a:gd name="T24" fmla="*/ 1 w 30"/>
                  <a:gd name="T25" fmla="*/ 0 h 57"/>
                  <a:gd name="T26" fmla="*/ 1 w 30"/>
                  <a:gd name="T27" fmla="*/ 0 h 57"/>
                  <a:gd name="T28" fmla="*/ 1 w 30"/>
                  <a:gd name="T29" fmla="*/ 0 h 57"/>
                  <a:gd name="T30" fmla="*/ 1 w 30"/>
                  <a:gd name="T31" fmla="*/ 0 h 57"/>
                  <a:gd name="T32" fmla="*/ 1 w 30"/>
                  <a:gd name="T33" fmla="*/ 0 h 57"/>
                  <a:gd name="T34" fmla="*/ 1 w 30"/>
                  <a:gd name="T35" fmla="*/ 0 h 57"/>
                  <a:gd name="T36" fmla="*/ 1 w 30"/>
                  <a:gd name="T37" fmla="*/ 1 h 57"/>
                  <a:gd name="T38" fmla="*/ 1 w 30"/>
                  <a:gd name="T39" fmla="*/ 2 h 57"/>
                  <a:gd name="T40" fmla="*/ 1 w 30"/>
                  <a:gd name="T41" fmla="*/ 2 h 57"/>
                  <a:gd name="T42" fmla="*/ 1 w 30"/>
                  <a:gd name="T43" fmla="*/ 2 h 57"/>
                  <a:gd name="T44" fmla="*/ 1 w 30"/>
                  <a:gd name="T45" fmla="*/ 2 h 57"/>
                  <a:gd name="T46" fmla="*/ 1 w 30"/>
                  <a:gd name="T47" fmla="*/ 3 h 57"/>
                  <a:gd name="T48" fmla="*/ 1 w 30"/>
                  <a:gd name="T49" fmla="*/ 3 h 57"/>
                  <a:gd name="T50" fmla="*/ 0 w 30"/>
                  <a:gd name="T51" fmla="*/ 3 h 57"/>
                  <a:gd name="T52" fmla="*/ 0 w 30"/>
                  <a:gd name="T53" fmla="*/ 3 h 57"/>
                  <a:gd name="T54" fmla="*/ 0 w 30"/>
                  <a:gd name="T55" fmla="*/ 3 h 57"/>
                  <a:gd name="T56" fmla="*/ 0 w 30"/>
                  <a:gd name="T57" fmla="*/ 3 h 57"/>
                  <a:gd name="T58" fmla="*/ 0 w 30"/>
                  <a:gd name="T59" fmla="*/ 3 h 57"/>
                  <a:gd name="T60" fmla="*/ 0 w 30"/>
                  <a:gd name="T61" fmla="*/ 2 h 57"/>
                  <a:gd name="T62" fmla="*/ 0 w 30"/>
                  <a:gd name="T63" fmla="*/ 2 h 57"/>
                  <a:gd name="T64" fmla="*/ 0 w 30"/>
                  <a:gd name="T65" fmla="*/ 2 h 57"/>
                  <a:gd name="T66" fmla="*/ 0 w 30"/>
                  <a:gd name="T67" fmla="*/ 2 h 57"/>
                  <a:gd name="T68" fmla="*/ 0 w 30"/>
                  <a:gd name="T69" fmla="*/ 2 h 57"/>
                  <a:gd name="T70" fmla="*/ 0 w 30"/>
                  <a:gd name="T71" fmla="*/ 2 h 57"/>
                  <a:gd name="T72" fmla="*/ 0 w 30"/>
                  <a:gd name="T73" fmla="*/ 2 h 57"/>
                  <a:gd name="T74" fmla="*/ 0 w 30"/>
                  <a:gd name="T75" fmla="*/ 2 h 57"/>
                  <a:gd name="T76" fmla="*/ 0 w 30"/>
                  <a:gd name="T77" fmla="*/ 0 h 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57">
                    <a:moveTo>
                      <a:pt x="11" y="7"/>
                    </a:moveTo>
                    <a:lnTo>
                      <a:pt x="12" y="6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12"/>
                    </a:lnTo>
                    <a:lnTo>
                      <a:pt x="19" y="49"/>
                    </a:lnTo>
                    <a:lnTo>
                      <a:pt x="18" y="51"/>
                    </a:lnTo>
                    <a:lnTo>
                      <a:pt x="17" y="53"/>
                    </a:lnTo>
                    <a:lnTo>
                      <a:pt x="16" y="54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7" y="57"/>
                    </a:lnTo>
                    <a:lnTo>
                      <a:pt x="6" y="55"/>
                    </a:lnTo>
                    <a:lnTo>
                      <a:pt x="4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" name="Freeform 838"/>
              <p:cNvSpPr>
                <a:spLocks/>
              </p:cNvSpPr>
              <p:nvPr/>
            </p:nvSpPr>
            <p:spPr bwMode="auto">
              <a:xfrm>
                <a:off x="4586" y="1922"/>
                <a:ext cx="5" cy="11"/>
              </a:xfrm>
              <a:custGeom>
                <a:avLst/>
                <a:gdLst>
                  <a:gd name="T0" fmla="*/ 0 w 29"/>
                  <a:gd name="T1" fmla="*/ 0 h 57"/>
                  <a:gd name="T2" fmla="*/ 0 w 29"/>
                  <a:gd name="T3" fmla="*/ 0 h 57"/>
                  <a:gd name="T4" fmla="*/ 0 w 29"/>
                  <a:gd name="T5" fmla="*/ 0 h 57"/>
                  <a:gd name="T6" fmla="*/ 0 w 29"/>
                  <a:gd name="T7" fmla="*/ 0 h 57"/>
                  <a:gd name="T8" fmla="*/ 1 w 29"/>
                  <a:gd name="T9" fmla="*/ 0 h 57"/>
                  <a:gd name="T10" fmla="*/ 1 w 29"/>
                  <a:gd name="T11" fmla="*/ 0 h 57"/>
                  <a:gd name="T12" fmla="*/ 1 w 29"/>
                  <a:gd name="T13" fmla="*/ 0 h 57"/>
                  <a:gd name="T14" fmla="*/ 1 w 29"/>
                  <a:gd name="T15" fmla="*/ 0 h 57"/>
                  <a:gd name="T16" fmla="*/ 1 w 29"/>
                  <a:gd name="T17" fmla="*/ 0 h 57"/>
                  <a:gd name="T18" fmla="*/ 1 w 29"/>
                  <a:gd name="T19" fmla="*/ 0 h 57"/>
                  <a:gd name="T20" fmla="*/ 1 w 29"/>
                  <a:gd name="T21" fmla="*/ 0 h 57"/>
                  <a:gd name="T22" fmla="*/ 1 w 29"/>
                  <a:gd name="T23" fmla="*/ 0 h 57"/>
                  <a:gd name="T24" fmla="*/ 1 w 29"/>
                  <a:gd name="T25" fmla="*/ 0 h 57"/>
                  <a:gd name="T26" fmla="*/ 1 w 29"/>
                  <a:gd name="T27" fmla="*/ 0 h 57"/>
                  <a:gd name="T28" fmla="*/ 1 w 29"/>
                  <a:gd name="T29" fmla="*/ 0 h 57"/>
                  <a:gd name="T30" fmla="*/ 1 w 29"/>
                  <a:gd name="T31" fmla="*/ 0 h 57"/>
                  <a:gd name="T32" fmla="*/ 1 w 29"/>
                  <a:gd name="T33" fmla="*/ 0 h 57"/>
                  <a:gd name="T34" fmla="*/ 1 w 29"/>
                  <a:gd name="T35" fmla="*/ 0 h 57"/>
                  <a:gd name="T36" fmla="*/ 1 w 29"/>
                  <a:gd name="T37" fmla="*/ 0 h 57"/>
                  <a:gd name="T38" fmla="*/ 1 w 29"/>
                  <a:gd name="T39" fmla="*/ 2 h 57"/>
                  <a:gd name="T40" fmla="*/ 1 w 29"/>
                  <a:gd name="T41" fmla="*/ 2 h 57"/>
                  <a:gd name="T42" fmla="*/ 1 w 29"/>
                  <a:gd name="T43" fmla="*/ 2 h 57"/>
                  <a:gd name="T44" fmla="*/ 1 w 29"/>
                  <a:gd name="T45" fmla="*/ 2 h 57"/>
                  <a:gd name="T46" fmla="*/ 1 w 29"/>
                  <a:gd name="T47" fmla="*/ 2 h 57"/>
                  <a:gd name="T48" fmla="*/ 0 w 29"/>
                  <a:gd name="T49" fmla="*/ 2 h 57"/>
                  <a:gd name="T50" fmla="*/ 0 w 29"/>
                  <a:gd name="T51" fmla="*/ 2 h 57"/>
                  <a:gd name="T52" fmla="*/ 0 w 29"/>
                  <a:gd name="T53" fmla="*/ 2 h 57"/>
                  <a:gd name="T54" fmla="*/ 0 w 29"/>
                  <a:gd name="T55" fmla="*/ 2 h 57"/>
                  <a:gd name="T56" fmla="*/ 0 w 29"/>
                  <a:gd name="T57" fmla="*/ 2 h 57"/>
                  <a:gd name="T58" fmla="*/ 0 w 29"/>
                  <a:gd name="T59" fmla="*/ 2 h 57"/>
                  <a:gd name="T60" fmla="*/ 0 w 29"/>
                  <a:gd name="T61" fmla="*/ 2 h 57"/>
                  <a:gd name="T62" fmla="*/ 0 w 29"/>
                  <a:gd name="T63" fmla="*/ 2 h 57"/>
                  <a:gd name="T64" fmla="*/ 0 w 29"/>
                  <a:gd name="T65" fmla="*/ 2 h 57"/>
                  <a:gd name="T66" fmla="*/ 0 w 29"/>
                  <a:gd name="T67" fmla="*/ 2 h 57"/>
                  <a:gd name="T68" fmla="*/ 0 w 29"/>
                  <a:gd name="T69" fmla="*/ 2 h 57"/>
                  <a:gd name="T70" fmla="*/ 0 w 29"/>
                  <a:gd name="T71" fmla="*/ 2 h 57"/>
                  <a:gd name="T72" fmla="*/ 0 w 29"/>
                  <a:gd name="T73" fmla="*/ 2 h 57"/>
                  <a:gd name="T74" fmla="*/ 0 w 29"/>
                  <a:gd name="T75" fmla="*/ 2 h 57"/>
                  <a:gd name="T76" fmla="*/ 0 w 29"/>
                  <a:gd name="T77" fmla="*/ 0 h 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57">
                    <a:moveTo>
                      <a:pt x="10" y="8"/>
                    </a:moveTo>
                    <a:lnTo>
                      <a:pt x="11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0" y="50"/>
                    </a:lnTo>
                    <a:lnTo>
                      <a:pt x="18" y="51"/>
                    </a:lnTo>
                    <a:lnTo>
                      <a:pt x="18" y="52"/>
                    </a:lnTo>
                    <a:lnTo>
                      <a:pt x="17" y="53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4" y="55"/>
                    </a:lnTo>
                    <a:lnTo>
                      <a:pt x="3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" name="Freeform 839"/>
              <p:cNvSpPr>
                <a:spLocks/>
              </p:cNvSpPr>
              <p:nvPr/>
            </p:nvSpPr>
            <p:spPr bwMode="auto">
              <a:xfrm>
                <a:off x="4583" y="1929"/>
                <a:ext cx="7" cy="19"/>
              </a:xfrm>
              <a:custGeom>
                <a:avLst/>
                <a:gdLst>
                  <a:gd name="T0" fmla="*/ 1 w 32"/>
                  <a:gd name="T1" fmla="*/ 0 h 96"/>
                  <a:gd name="T2" fmla="*/ 1 w 32"/>
                  <a:gd name="T3" fmla="*/ 0 h 96"/>
                  <a:gd name="T4" fmla="*/ 1 w 32"/>
                  <a:gd name="T5" fmla="*/ 0 h 96"/>
                  <a:gd name="T6" fmla="*/ 1 w 32"/>
                  <a:gd name="T7" fmla="*/ 0 h 96"/>
                  <a:gd name="T8" fmla="*/ 1 w 32"/>
                  <a:gd name="T9" fmla="*/ 0 h 96"/>
                  <a:gd name="T10" fmla="*/ 1 w 32"/>
                  <a:gd name="T11" fmla="*/ 0 h 96"/>
                  <a:gd name="T12" fmla="*/ 1 w 32"/>
                  <a:gd name="T13" fmla="*/ 0 h 96"/>
                  <a:gd name="T14" fmla="*/ 1 w 32"/>
                  <a:gd name="T15" fmla="*/ 0 h 96"/>
                  <a:gd name="T16" fmla="*/ 1 w 32"/>
                  <a:gd name="T17" fmla="*/ 0 h 96"/>
                  <a:gd name="T18" fmla="*/ 1 w 32"/>
                  <a:gd name="T19" fmla="*/ 0 h 96"/>
                  <a:gd name="T20" fmla="*/ 1 w 32"/>
                  <a:gd name="T21" fmla="*/ 0 h 96"/>
                  <a:gd name="T22" fmla="*/ 1 w 32"/>
                  <a:gd name="T23" fmla="*/ 0 h 96"/>
                  <a:gd name="T24" fmla="*/ 1 w 32"/>
                  <a:gd name="T25" fmla="*/ 0 h 96"/>
                  <a:gd name="T26" fmla="*/ 1 w 32"/>
                  <a:gd name="T27" fmla="*/ 0 h 96"/>
                  <a:gd name="T28" fmla="*/ 2 w 32"/>
                  <a:gd name="T29" fmla="*/ 0 h 96"/>
                  <a:gd name="T30" fmla="*/ 2 w 32"/>
                  <a:gd name="T31" fmla="*/ 0 h 96"/>
                  <a:gd name="T32" fmla="*/ 2 w 32"/>
                  <a:gd name="T33" fmla="*/ 0 h 96"/>
                  <a:gd name="T34" fmla="*/ 2 w 32"/>
                  <a:gd name="T35" fmla="*/ 0 h 96"/>
                  <a:gd name="T36" fmla="*/ 2 w 32"/>
                  <a:gd name="T37" fmla="*/ 0 h 96"/>
                  <a:gd name="T38" fmla="*/ 1 w 32"/>
                  <a:gd name="T39" fmla="*/ 3 h 96"/>
                  <a:gd name="T40" fmla="*/ 1 w 32"/>
                  <a:gd name="T41" fmla="*/ 4 h 96"/>
                  <a:gd name="T42" fmla="*/ 1 w 32"/>
                  <a:gd name="T43" fmla="*/ 4 h 96"/>
                  <a:gd name="T44" fmla="*/ 1 w 32"/>
                  <a:gd name="T45" fmla="*/ 4 h 96"/>
                  <a:gd name="T46" fmla="*/ 1 w 32"/>
                  <a:gd name="T47" fmla="*/ 4 h 96"/>
                  <a:gd name="T48" fmla="*/ 1 w 32"/>
                  <a:gd name="T49" fmla="*/ 4 h 96"/>
                  <a:gd name="T50" fmla="*/ 1 w 32"/>
                  <a:gd name="T51" fmla="*/ 4 h 96"/>
                  <a:gd name="T52" fmla="*/ 0 w 32"/>
                  <a:gd name="T53" fmla="*/ 4 h 96"/>
                  <a:gd name="T54" fmla="*/ 0 w 32"/>
                  <a:gd name="T55" fmla="*/ 4 h 96"/>
                  <a:gd name="T56" fmla="*/ 0 w 32"/>
                  <a:gd name="T57" fmla="*/ 4 h 96"/>
                  <a:gd name="T58" fmla="*/ 0 w 32"/>
                  <a:gd name="T59" fmla="*/ 4 h 96"/>
                  <a:gd name="T60" fmla="*/ 0 w 32"/>
                  <a:gd name="T61" fmla="*/ 4 h 96"/>
                  <a:gd name="T62" fmla="*/ 0 w 32"/>
                  <a:gd name="T63" fmla="*/ 4 h 96"/>
                  <a:gd name="T64" fmla="*/ 0 w 32"/>
                  <a:gd name="T65" fmla="*/ 4 h 96"/>
                  <a:gd name="T66" fmla="*/ 0 w 32"/>
                  <a:gd name="T67" fmla="*/ 4 h 96"/>
                  <a:gd name="T68" fmla="*/ 0 w 32"/>
                  <a:gd name="T69" fmla="*/ 4 h 96"/>
                  <a:gd name="T70" fmla="*/ 0 w 32"/>
                  <a:gd name="T71" fmla="*/ 3 h 96"/>
                  <a:gd name="T72" fmla="*/ 0 w 32"/>
                  <a:gd name="T73" fmla="*/ 3 h 96"/>
                  <a:gd name="T74" fmla="*/ 0 w 32"/>
                  <a:gd name="T75" fmla="*/ 3 h 96"/>
                  <a:gd name="T76" fmla="*/ 1 w 32"/>
                  <a:gd name="T77" fmla="*/ 0 h 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96">
                    <a:moveTo>
                      <a:pt x="12" y="8"/>
                    </a:moveTo>
                    <a:lnTo>
                      <a:pt x="12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19" y="88"/>
                    </a:lnTo>
                    <a:lnTo>
                      <a:pt x="19" y="89"/>
                    </a:lnTo>
                    <a:lnTo>
                      <a:pt x="18" y="92"/>
                    </a:lnTo>
                    <a:lnTo>
                      <a:pt x="17" y="93"/>
                    </a:lnTo>
                    <a:lnTo>
                      <a:pt x="16" y="94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1" y="96"/>
                    </a:lnTo>
                    <a:lnTo>
                      <a:pt x="10" y="96"/>
                    </a:lnTo>
                    <a:lnTo>
                      <a:pt x="9" y="96"/>
                    </a:lnTo>
                    <a:lnTo>
                      <a:pt x="7" y="96"/>
                    </a:lnTo>
                    <a:lnTo>
                      <a:pt x="5" y="95"/>
                    </a:lnTo>
                    <a:lnTo>
                      <a:pt x="4" y="94"/>
                    </a:lnTo>
                    <a:lnTo>
                      <a:pt x="3" y="93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" name="Freeform 840"/>
              <p:cNvSpPr>
                <a:spLocks/>
              </p:cNvSpPr>
              <p:nvPr/>
            </p:nvSpPr>
            <p:spPr bwMode="auto">
              <a:xfrm>
                <a:off x="4583" y="1945"/>
                <a:ext cx="4" cy="11"/>
              </a:xfrm>
              <a:custGeom>
                <a:avLst/>
                <a:gdLst>
                  <a:gd name="T0" fmla="*/ 0 w 21"/>
                  <a:gd name="T1" fmla="*/ 0 h 59"/>
                  <a:gd name="T2" fmla="*/ 0 w 21"/>
                  <a:gd name="T3" fmla="*/ 0 h 59"/>
                  <a:gd name="T4" fmla="*/ 0 w 21"/>
                  <a:gd name="T5" fmla="*/ 0 h 59"/>
                  <a:gd name="T6" fmla="*/ 0 w 21"/>
                  <a:gd name="T7" fmla="*/ 0 h 59"/>
                  <a:gd name="T8" fmla="*/ 0 w 21"/>
                  <a:gd name="T9" fmla="*/ 0 h 59"/>
                  <a:gd name="T10" fmla="*/ 0 w 21"/>
                  <a:gd name="T11" fmla="*/ 0 h 59"/>
                  <a:gd name="T12" fmla="*/ 0 w 21"/>
                  <a:gd name="T13" fmla="*/ 0 h 59"/>
                  <a:gd name="T14" fmla="*/ 0 w 21"/>
                  <a:gd name="T15" fmla="*/ 0 h 59"/>
                  <a:gd name="T16" fmla="*/ 0 w 21"/>
                  <a:gd name="T17" fmla="*/ 0 h 59"/>
                  <a:gd name="T18" fmla="*/ 0 w 21"/>
                  <a:gd name="T19" fmla="*/ 0 h 59"/>
                  <a:gd name="T20" fmla="*/ 0 w 21"/>
                  <a:gd name="T21" fmla="*/ 0 h 59"/>
                  <a:gd name="T22" fmla="*/ 1 w 21"/>
                  <a:gd name="T23" fmla="*/ 0 h 59"/>
                  <a:gd name="T24" fmla="*/ 1 w 21"/>
                  <a:gd name="T25" fmla="*/ 0 h 59"/>
                  <a:gd name="T26" fmla="*/ 1 w 21"/>
                  <a:gd name="T27" fmla="*/ 0 h 59"/>
                  <a:gd name="T28" fmla="*/ 1 w 21"/>
                  <a:gd name="T29" fmla="*/ 0 h 59"/>
                  <a:gd name="T30" fmla="*/ 1 w 21"/>
                  <a:gd name="T31" fmla="*/ 0 h 59"/>
                  <a:gd name="T32" fmla="*/ 1 w 21"/>
                  <a:gd name="T33" fmla="*/ 0 h 59"/>
                  <a:gd name="T34" fmla="*/ 1 w 21"/>
                  <a:gd name="T35" fmla="*/ 0 h 59"/>
                  <a:gd name="T36" fmla="*/ 1 w 21"/>
                  <a:gd name="T37" fmla="*/ 0 h 59"/>
                  <a:gd name="T38" fmla="*/ 1 w 21"/>
                  <a:gd name="T39" fmla="*/ 2 h 59"/>
                  <a:gd name="T40" fmla="*/ 1 w 21"/>
                  <a:gd name="T41" fmla="*/ 2 h 59"/>
                  <a:gd name="T42" fmla="*/ 1 w 21"/>
                  <a:gd name="T43" fmla="*/ 2 h 59"/>
                  <a:gd name="T44" fmla="*/ 1 w 21"/>
                  <a:gd name="T45" fmla="*/ 2 h 59"/>
                  <a:gd name="T46" fmla="*/ 1 w 21"/>
                  <a:gd name="T47" fmla="*/ 2 h 59"/>
                  <a:gd name="T48" fmla="*/ 1 w 21"/>
                  <a:gd name="T49" fmla="*/ 2 h 59"/>
                  <a:gd name="T50" fmla="*/ 0 w 21"/>
                  <a:gd name="T51" fmla="*/ 2 h 59"/>
                  <a:gd name="T52" fmla="*/ 0 w 21"/>
                  <a:gd name="T53" fmla="*/ 2 h 59"/>
                  <a:gd name="T54" fmla="*/ 0 w 21"/>
                  <a:gd name="T55" fmla="*/ 2 h 59"/>
                  <a:gd name="T56" fmla="*/ 0 w 21"/>
                  <a:gd name="T57" fmla="*/ 2 h 59"/>
                  <a:gd name="T58" fmla="*/ 0 w 21"/>
                  <a:gd name="T59" fmla="*/ 2 h 59"/>
                  <a:gd name="T60" fmla="*/ 0 w 21"/>
                  <a:gd name="T61" fmla="*/ 2 h 59"/>
                  <a:gd name="T62" fmla="*/ 0 w 21"/>
                  <a:gd name="T63" fmla="*/ 2 h 59"/>
                  <a:gd name="T64" fmla="*/ 0 w 21"/>
                  <a:gd name="T65" fmla="*/ 2 h 59"/>
                  <a:gd name="T66" fmla="*/ 0 w 21"/>
                  <a:gd name="T67" fmla="*/ 2 h 59"/>
                  <a:gd name="T68" fmla="*/ 0 w 21"/>
                  <a:gd name="T69" fmla="*/ 2 h 59"/>
                  <a:gd name="T70" fmla="*/ 0 w 21"/>
                  <a:gd name="T71" fmla="*/ 2 h 59"/>
                  <a:gd name="T72" fmla="*/ 0 w 21"/>
                  <a:gd name="T73" fmla="*/ 2 h 59"/>
                  <a:gd name="T74" fmla="*/ 0 w 21"/>
                  <a:gd name="T75" fmla="*/ 2 h 59"/>
                  <a:gd name="T76" fmla="*/ 0 w 21"/>
                  <a:gd name="T77" fmla="*/ 0 h 5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" h="59">
                    <a:moveTo>
                      <a:pt x="2" y="10"/>
                    </a:moveTo>
                    <a:lnTo>
                      <a:pt x="2" y="9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50"/>
                    </a:lnTo>
                    <a:lnTo>
                      <a:pt x="19" y="51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7" y="56"/>
                    </a:lnTo>
                    <a:lnTo>
                      <a:pt x="15" y="57"/>
                    </a:lnTo>
                    <a:lnTo>
                      <a:pt x="13" y="58"/>
                    </a:lnTo>
                    <a:lnTo>
                      <a:pt x="12" y="59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" name="Freeform 841"/>
              <p:cNvSpPr>
                <a:spLocks/>
              </p:cNvSpPr>
              <p:nvPr/>
            </p:nvSpPr>
            <p:spPr bwMode="auto">
              <a:xfrm>
                <a:off x="4583" y="1953"/>
                <a:ext cx="4" cy="11"/>
              </a:xfrm>
              <a:custGeom>
                <a:avLst/>
                <a:gdLst>
                  <a:gd name="T0" fmla="*/ 0 w 20"/>
                  <a:gd name="T1" fmla="*/ 0 h 59"/>
                  <a:gd name="T2" fmla="*/ 0 w 20"/>
                  <a:gd name="T3" fmla="*/ 0 h 59"/>
                  <a:gd name="T4" fmla="*/ 0 w 20"/>
                  <a:gd name="T5" fmla="*/ 0 h 59"/>
                  <a:gd name="T6" fmla="*/ 0 w 20"/>
                  <a:gd name="T7" fmla="*/ 0 h 59"/>
                  <a:gd name="T8" fmla="*/ 0 w 20"/>
                  <a:gd name="T9" fmla="*/ 0 h 59"/>
                  <a:gd name="T10" fmla="*/ 0 w 20"/>
                  <a:gd name="T11" fmla="*/ 0 h 59"/>
                  <a:gd name="T12" fmla="*/ 0 w 20"/>
                  <a:gd name="T13" fmla="*/ 0 h 59"/>
                  <a:gd name="T14" fmla="*/ 0 w 20"/>
                  <a:gd name="T15" fmla="*/ 0 h 59"/>
                  <a:gd name="T16" fmla="*/ 0 w 20"/>
                  <a:gd name="T17" fmla="*/ 0 h 59"/>
                  <a:gd name="T18" fmla="*/ 0 w 20"/>
                  <a:gd name="T19" fmla="*/ 0 h 59"/>
                  <a:gd name="T20" fmla="*/ 0 w 20"/>
                  <a:gd name="T21" fmla="*/ 0 h 59"/>
                  <a:gd name="T22" fmla="*/ 1 w 20"/>
                  <a:gd name="T23" fmla="*/ 0 h 59"/>
                  <a:gd name="T24" fmla="*/ 1 w 20"/>
                  <a:gd name="T25" fmla="*/ 0 h 59"/>
                  <a:gd name="T26" fmla="*/ 1 w 20"/>
                  <a:gd name="T27" fmla="*/ 0 h 59"/>
                  <a:gd name="T28" fmla="*/ 1 w 20"/>
                  <a:gd name="T29" fmla="*/ 0 h 59"/>
                  <a:gd name="T30" fmla="*/ 1 w 20"/>
                  <a:gd name="T31" fmla="*/ 0 h 59"/>
                  <a:gd name="T32" fmla="*/ 1 w 20"/>
                  <a:gd name="T33" fmla="*/ 0 h 59"/>
                  <a:gd name="T34" fmla="*/ 1 w 20"/>
                  <a:gd name="T35" fmla="*/ 0 h 59"/>
                  <a:gd name="T36" fmla="*/ 1 w 20"/>
                  <a:gd name="T37" fmla="*/ 0 h 59"/>
                  <a:gd name="T38" fmla="*/ 1 w 20"/>
                  <a:gd name="T39" fmla="*/ 2 h 59"/>
                  <a:gd name="T40" fmla="*/ 1 w 20"/>
                  <a:gd name="T41" fmla="*/ 2 h 59"/>
                  <a:gd name="T42" fmla="*/ 1 w 20"/>
                  <a:gd name="T43" fmla="*/ 2 h 59"/>
                  <a:gd name="T44" fmla="*/ 1 w 20"/>
                  <a:gd name="T45" fmla="*/ 2 h 59"/>
                  <a:gd name="T46" fmla="*/ 1 w 20"/>
                  <a:gd name="T47" fmla="*/ 2 h 59"/>
                  <a:gd name="T48" fmla="*/ 1 w 20"/>
                  <a:gd name="T49" fmla="*/ 2 h 59"/>
                  <a:gd name="T50" fmla="*/ 1 w 20"/>
                  <a:gd name="T51" fmla="*/ 2 h 59"/>
                  <a:gd name="T52" fmla="*/ 0 w 20"/>
                  <a:gd name="T53" fmla="*/ 2 h 59"/>
                  <a:gd name="T54" fmla="*/ 0 w 20"/>
                  <a:gd name="T55" fmla="*/ 2 h 59"/>
                  <a:gd name="T56" fmla="*/ 0 w 20"/>
                  <a:gd name="T57" fmla="*/ 2 h 59"/>
                  <a:gd name="T58" fmla="*/ 0 w 20"/>
                  <a:gd name="T59" fmla="*/ 2 h 59"/>
                  <a:gd name="T60" fmla="*/ 0 w 20"/>
                  <a:gd name="T61" fmla="*/ 2 h 59"/>
                  <a:gd name="T62" fmla="*/ 0 w 20"/>
                  <a:gd name="T63" fmla="*/ 2 h 59"/>
                  <a:gd name="T64" fmla="*/ 0 w 20"/>
                  <a:gd name="T65" fmla="*/ 2 h 59"/>
                  <a:gd name="T66" fmla="*/ 0 w 20"/>
                  <a:gd name="T67" fmla="*/ 2 h 59"/>
                  <a:gd name="T68" fmla="*/ 0 w 20"/>
                  <a:gd name="T69" fmla="*/ 2 h 59"/>
                  <a:gd name="T70" fmla="*/ 0 w 20"/>
                  <a:gd name="T71" fmla="*/ 2 h 59"/>
                  <a:gd name="T72" fmla="*/ 0 w 20"/>
                  <a:gd name="T73" fmla="*/ 2 h 59"/>
                  <a:gd name="T74" fmla="*/ 0 w 20"/>
                  <a:gd name="T75" fmla="*/ 2 h 59"/>
                  <a:gd name="T76" fmla="*/ 0 w 20"/>
                  <a:gd name="T77" fmla="*/ 0 h 5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" h="59">
                    <a:moveTo>
                      <a:pt x="1" y="10"/>
                    </a:move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9" y="50"/>
                    </a:lnTo>
                    <a:lnTo>
                      <a:pt x="19" y="51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6" y="56"/>
                    </a:lnTo>
                    <a:lnTo>
                      <a:pt x="15" y="57"/>
                    </a:lnTo>
                    <a:lnTo>
                      <a:pt x="14" y="58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" name="Freeform 842"/>
              <p:cNvSpPr>
                <a:spLocks/>
              </p:cNvSpPr>
              <p:nvPr/>
            </p:nvSpPr>
            <p:spPr bwMode="auto">
              <a:xfrm>
                <a:off x="4583" y="1961"/>
                <a:ext cx="4" cy="236"/>
              </a:xfrm>
              <a:custGeom>
                <a:avLst/>
                <a:gdLst>
                  <a:gd name="T0" fmla="*/ 0 w 20"/>
                  <a:gd name="T1" fmla="*/ 0 h 1181"/>
                  <a:gd name="T2" fmla="*/ 0 w 20"/>
                  <a:gd name="T3" fmla="*/ 0 h 1181"/>
                  <a:gd name="T4" fmla="*/ 0 w 20"/>
                  <a:gd name="T5" fmla="*/ 0 h 1181"/>
                  <a:gd name="T6" fmla="*/ 0 w 20"/>
                  <a:gd name="T7" fmla="*/ 0 h 1181"/>
                  <a:gd name="T8" fmla="*/ 0 w 20"/>
                  <a:gd name="T9" fmla="*/ 0 h 1181"/>
                  <a:gd name="T10" fmla="*/ 0 w 20"/>
                  <a:gd name="T11" fmla="*/ 0 h 1181"/>
                  <a:gd name="T12" fmla="*/ 0 w 20"/>
                  <a:gd name="T13" fmla="*/ 0 h 1181"/>
                  <a:gd name="T14" fmla="*/ 0 w 20"/>
                  <a:gd name="T15" fmla="*/ 0 h 1181"/>
                  <a:gd name="T16" fmla="*/ 0 w 20"/>
                  <a:gd name="T17" fmla="*/ 0 h 1181"/>
                  <a:gd name="T18" fmla="*/ 0 w 20"/>
                  <a:gd name="T19" fmla="*/ 0 h 1181"/>
                  <a:gd name="T20" fmla="*/ 0 w 20"/>
                  <a:gd name="T21" fmla="*/ 0 h 1181"/>
                  <a:gd name="T22" fmla="*/ 0 w 20"/>
                  <a:gd name="T23" fmla="*/ 0 h 1181"/>
                  <a:gd name="T24" fmla="*/ 1 w 20"/>
                  <a:gd name="T25" fmla="*/ 0 h 1181"/>
                  <a:gd name="T26" fmla="*/ 1 w 20"/>
                  <a:gd name="T27" fmla="*/ 0 h 1181"/>
                  <a:gd name="T28" fmla="*/ 1 w 20"/>
                  <a:gd name="T29" fmla="*/ 0 h 1181"/>
                  <a:gd name="T30" fmla="*/ 1 w 20"/>
                  <a:gd name="T31" fmla="*/ 0 h 1181"/>
                  <a:gd name="T32" fmla="*/ 1 w 20"/>
                  <a:gd name="T33" fmla="*/ 0 h 1181"/>
                  <a:gd name="T34" fmla="*/ 1 w 20"/>
                  <a:gd name="T35" fmla="*/ 0 h 1181"/>
                  <a:gd name="T36" fmla="*/ 1 w 20"/>
                  <a:gd name="T37" fmla="*/ 0 h 1181"/>
                  <a:gd name="T38" fmla="*/ 1 w 20"/>
                  <a:gd name="T39" fmla="*/ 47 h 1181"/>
                  <a:gd name="T40" fmla="*/ 1 w 20"/>
                  <a:gd name="T41" fmla="*/ 47 h 1181"/>
                  <a:gd name="T42" fmla="*/ 1 w 20"/>
                  <a:gd name="T43" fmla="*/ 47 h 1181"/>
                  <a:gd name="T44" fmla="*/ 1 w 20"/>
                  <a:gd name="T45" fmla="*/ 47 h 1181"/>
                  <a:gd name="T46" fmla="*/ 1 w 20"/>
                  <a:gd name="T47" fmla="*/ 47 h 1181"/>
                  <a:gd name="T48" fmla="*/ 1 w 20"/>
                  <a:gd name="T49" fmla="*/ 47 h 1181"/>
                  <a:gd name="T50" fmla="*/ 1 w 20"/>
                  <a:gd name="T51" fmla="*/ 47 h 1181"/>
                  <a:gd name="T52" fmla="*/ 1 w 20"/>
                  <a:gd name="T53" fmla="*/ 47 h 1181"/>
                  <a:gd name="T54" fmla="*/ 1 w 20"/>
                  <a:gd name="T55" fmla="*/ 47 h 1181"/>
                  <a:gd name="T56" fmla="*/ 0 w 20"/>
                  <a:gd name="T57" fmla="*/ 47 h 1181"/>
                  <a:gd name="T58" fmla="*/ 0 w 20"/>
                  <a:gd name="T59" fmla="*/ 47 h 1181"/>
                  <a:gd name="T60" fmla="*/ 0 w 20"/>
                  <a:gd name="T61" fmla="*/ 47 h 1181"/>
                  <a:gd name="T62" fmla="*/ 0 w 20"/>
                  <a:gd name="T63" fmla="*/ 47 h 1181"/>
                  <a:gd name="T64" fmla="*/ 0 w 20"/>
                  <a:gd name="T65" fmla="*/ 47 h 1181"/>
                  <a:gd name="T66" fmla="*/ 0 w 20"/>
                  <a:gd name="T67" fmla="*/ 47 h 1181"/>
                  <a:gd name="T68" fmla="*/ 0 w 20"/>
                  <a:gd name="T69" fmla="*/ 47 h 1181"/>
                  <a:gd name="T70" fmla="*/ 0 w 20"/>
                  <a:gd name="T71" fmla="*/ 47 h 1181"/>
                  <a:gd name="T72" fmla="*/ 0 w 20"/>
                  <a:gd name="T73" fmla="*/ 47 h 1181"/>
                  <a:gd name="T74" fmla="*/ 0 w 20"/>
                  <a:gd name="T75" fmla="*/ 47 h 1181"/>
                  <a:gd name="T76" fmla="*/ 0 w 20"/>
                  <a:gd name="T77" fmla="*/ 47 h 1181"/>
                  <a:gd name="T78" fmla="*/ 0 w 20"/>
                  <a:gd name="T79" fmla="*/ 47 h 1181"/>
                  <a:gd name="T80" fmla="*/ 0 w 20"/>
                  <a:gd name="T81" fmla="*/ 0 h 11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181">
                    <a:moveTo>
                      <a:pt x="0" y="10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0" y="1171"/>
                    </a:lnTo>
                    <a:lnTo>
                      <a:pt x="20" y="1172"/>
                    </a:lnTo>
                    <a:lnTo>
                      <a:pt x="19" y="1174"/>
                    </a:lnTo>
                    <a:lnTo>
                      <a:pt x="19" y="1176"/>
                    </a:lnTo>
                    <a:lnTo>
                      <a:pt x="18" y="1177"/>
                    </a:lnTo>
                    <a:lnTo>
                      <a:pt x="16" y="1178"/>
                    </a:lnTo>
                    <a:lnTo>
                      <a:pt x="15" y="1180"/>
                    </a:lnTo>
                    <a:lnTo>
                      <a:pt x="13" y="1180"/>
                    </a:lnTo>
                    <a:lnTo>
                      <a:pt x="12" y="1181"/>
                    </a:lnTo>
                    <a:lnTo>
                      <a:pt x="10" y="1181"/>
                    </a:lnTo>
                    <a:lnTo>
                      <a:pt x="9" y="1181"/>
                    </a:lnTo>
                    <a:lnTo>
                      <a:pt x="8" y="1180"/>
                    </a:lnTo>
                    <a:lnTo>
                      <a:pt x="6" y="1180"/>
                    </a:lnTo>
                    <a:lnTo>
                      <a:pt x="4" y="1178"/>
                    </a:lnTo>
                    <a:lnTo>
                      <a:pt x="3" y="1177"/>
                    </a:lnTo>
                    <a:lnTo>
                      <a:pt x="2" y="1176"/>
                    </a:lnTo>
                    <a:lnTo>
                      <a:pt x="2" y="1174"/>
                    </a:lnTo>
                    <a:lnTo>
                      <a:pt x="1" y="1172"/>
                    </a:lnTo>
                    <a:lnTo>
                      <a:pt x="1" y="117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" name="Freeform 843"/>
              <p:cNvSpPr>
                <a:spLocks/>
              </p:cNvSpPr>
              <p:nvPr/>
            </p:nvSpPr>
            <p:spPr bwMode="auto">
              <a:xfrm>
                <a:off x="4769" y="1779"/>
                <a:ext cx="268" cy="340"/>
              </a:xfrm>
              <a:custGeom>
                <a:avLst/>
                <a:gdLst>
                  <a:gd name="T0" fmla="*/ 6 w 1339"/>
                  <a:gd name="T1" fmla="*/ 0 h 1702"/>
                  <a:gd name="T2" fmla="*/ 6 w 1339"/>
                  <a:gd name="T3" fmla="*/ 0 h 1702"/>
                  <a:gd name="T4" fmla="*/ 0 w 1339"/>
                  <a:gd name="T5" fmla="*/ 6 h 1702"/>
                  <a:gd name="T6" fmla="*/ 0 w 1339"/>
                  <a:gd name="T7" fmla="*/ 31 h 1702"/>
                  <a:gd name="T8" fmla="*/ 21 w 1339"/>
                  <a:gd name="T9" fmla="*/ 68 h 1702"/>
                  <a:gd name="T10" fmla="*/ 33 w 1339"/>
                  <a:gd name="T11" fmla="*/ 68 h 1702"/>
                  <a:gd name="T12" fmla="*/ 54 w 1339"/>
                  <a:gd name="T13" fmla="*/ 31 h 1702"/>
                  <a:gd name="T14" fmla="*/ 54 w 1339"/>
                  <a:gd name="T15" fmla="*/ 6 h 1702"/>
                  <a:gd name="T16" fmla="*/ 53 w 1339"/>
                  <a:gd name="T17" fmla="*/ 6 h 1702"/>
                  <a:gd name="T18" fmla="*/ 48 w 1339"/>
                  <a:gd name="T19" fmla="*/ 0 h 1702"/>
                  <a:gd name="T20" fmla="*/ 6 w 1339"/>
                  <a:gd name="T21" fmla="*/ 0 h 17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39" h="1702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1339" y="786"/>
                    </a:lnTo>
                    <a:lnTo>
                      <a:pt x="1339" y="139"/>
                    </a:lnTo>
                    <a:lnTo>
                      <a:pt x="1328" y="139"/>
                    </a:lnTo>
                    <a:lnTo>
                      <a:pt x="1187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" name="Freeform 844"/>
              <p:cNvSpPr>
                <a:spLocks/>
              </p:cNvSpPr>
              <p:nvPr/>
            </p:nvSpPr>
            <p:spPr bwMode="auto">
              <a:xfrm>
                <a:off x="4769" y="1779"/>
                <a:ext cx="245" cy="340"/>
              </a:xfrm>
              <a:custGeom>
                <a:avLst/>
                <a:gdLst>
                  <a:gd name="T0" fmla="*/ 6 w 1226"/>
                  <a:gd name="T1" fmla="*/ 0 h 1702"/>
                  <a:gd name="T2" fmla="*/ 6 w 1226"/>
                  <a:gd name="T3" fmla="*/ 0 h 1702"/>
                  <a:gd name="T4" fmla="*/ 0 w 1226"/>
                  <a:gd name="T5" fmla="*/ 6 h 1702"/>
                  <a:gd name="T6" fmla="*/ 0 w 1226"/>
                  <a:gd name="T7" fmla="*/ 31 h 1702"/>
                  <a:gd name="T8" fmla="*/ 21 w 1226"/>
                  <a:gd name="T9" fmla="*/ 68 h 1702"/>
                  <a:gd name="T10" fmla="*/ 33 w 1226"/>
                  <a:gd name="T11" fmla="*/ 68 h 1702"/>
                  <a:gd name="T12" fmla="*/ 49 w 1226"/>
                  <a:gd name="T13" fmla="*/ 39 h 1702"/>
                  <a:gd name="T14" fmla="*/ 49 w 1226"/>
                  <a:gd name="T15" fmla="*/ 2 h 1702"/>
                  <a:gd name="T16" fmla="*/ 47 w 1226"/>
                  <a:gd name="T17" fmla="*/ 0 h 1702"/>
                  <a:gd name="T18" fmla="*/ 6 w 1226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6" h="1702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1226" y="986"/>
                    </a:lnTo>
                    <a:lnTo>
                      <a:pt x="1225" y="39"/>
                    </a:lnTo>
                    <a:lnTo>
                      <a:pt x="1187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" name="Freeform 845"/>
              <p:cNvSpPr>
                <a:spLocks/>
              </p:cNvSpPr>
              <p:nvPr/>
            </p:nvSpPr>
            <p:spPr bwMode="auto">
              <a:xfrm>
                <a:off x="4769" y="1779"/>
                <a:ext cx="223" cy="340"/>
              </a:xfrm>
              <a:custGeom>
                <a:avLst/>
                <a:gdLst>
                  <a:gd name="T0" fmla="*/ 6 w 1114"/>
                  <a:gd name="T1" fmla="*/ 0 h 1702"/>
                  <a:gd name="T2" fmla="*/ 6 w 1114"/>
                  <a:gd name="T3" fmla="*/ 0 h 1702"/>
                  <a:gd name="T4" fmla="*/ 0 w 1114"/>
                  <a:gd name="T5" fmla="*/ 6 h 1702"/>
                  <a:gd name="T6" fmla="*/ 0 w 1114"/>
                  <a:gd name="T7" fmla="*/ 31 h 1702"/>
                  <a:gd name="T8" fmla="*/ 21 w 1114"/>
                  <a:gd name="T9" fmla="*/ 68 h 1702"/>
                  <a:gd name="T10" fmla="*/ 33 w 1114"/>
                  <a:gd name="T11" fmla="*/ 68 h 1702"/>
                  <a:gd name="T12" fmla="*/ 45 w 1114"/>
                  <a:gd name="T13" fmla="*/ 47 h 1702"/>
                  <a:gd name="T14" fmla="*/ 45 w 1114"/>
                  <a:gd name="T15" fmla="*/ 0 h 1702"/>
                  <a:gd name="T16" fmla="*/ 6 w 1114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4" h="1702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1114" y="1187"/>
                    </a:lnTo>
                    <a:lnTo>
                      <a:pt x="111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" name="Freeform 846"/>
              <p:cNvSpPr>
                <a:spLocks/>
              </p:cNvSpPr>
              <p:nvPr/>
            </p:nvSpPr>
            <p:spPr bwMode="auto">
              <a:xfrm>
                <a:off x="4769" y="1779"/>
                <a:ext cx="200" cy="340"/>
              </a:xfrm>
              <a:custGeom>
                <a:avLst/>
                <a:gdLst>
                  <a:gd name="T0" fmla="*/ 6 w 1002"/>
                  <a:gd name="T1" fmla="*/ 0 h 1702"/>
                  <a:gd name="T2" fmla="*/ 6 w 1002"/>
                  <a:gd name="T3" fmla="*/ 0 h 1702"/>
                  <a:gd name="T4" fmla="*/ 0 w 1002"/>
                  <a:gd name="T5" fmla="*/ 6 h 1702"/>
                  <a:gd name="T6" fmla="*/ 0 w 1002"/>
                  <a:gd name="T7" fmla="*/ 31 h 1702"/>
                  <a:gd name="T8" fmla="*/ 21 w 1002"/>
                  <a:gd name="T9" fmla="*/ 68 h 1702"/>
                  <a:gd name="T10" fmla="*/ 33 w 1002"/>
                  <a:gd name="T11" fmla="*/ 68 h 1702"/>
                  <a:gd name="T12" fmla="*/ 40 w 1002"/>
                  <a:gd name="T13" fmla="*/ 55 h 1702"/>
                  <a:gd name="T14" fmla="*/ 40 w 1002"/>
                  <a:gd name="T15" fmla="*/ 0 h 1702"/>
                  <a:gd name="T16" fmla="*/ 6 w 1002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2" h="1702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1002" y="1385"/>
                    </a:lnTo>
                    <a:lnTo>
                      <a:pt x="1002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" name="Freeform 847"/>
              <p:cNvSpPr>
                <a:spLocks/>
              </p:cNvSpPr>
              <p:nvPr/>
            </p:nvSpPr>
            <p:spPr bwMode="auto">
              <a:xfrm>
                <a:off x="4769" y="1779"/>
                <a:ext cx="178" cy="340"/>
              </a:xfrm>
              <a:custGeom>
                <a:avLst/>
                <a:gdLst>
                  <a:gd name="T0" fmla="*/ 6 w 891"/>
                  <a:gd name="T1" fmla="*/ 0 h 1702"/>
                  <a:gd name="T2" fmla="*/ 6 w 891"/>
                  <a:gd name="T3" fmla="*/ 0 h 1702"/>
                  <a:gd name="T4" fmla="*/ 0 w 891"/>
                  <a:gd name="T5" fmla="*/ 6 h 1702"/>
                  <a:gd name="T6" fmla="*/ 0 w 891"/>
                  <a:gd name="T7" fmla="*/ 31 h 1702"/>
                  <a:gd name="T8" fmla="*/ 21 w 891"/>
                  <a:gd name="T9" fmla="*/ 68 h 1702"/>
                  <a:gd name="T10" fmla="*/ 33 w 891"/>
                  <a:gd name="T11" fmla="*/ 68 h 1702"/>
                  <a:gd name="T12" fmla="*/ 36 w 891"/>
                  <a:gd name="T13" fmla="*/ 63 h 1702"/>
                  <a:gd name="T14" fmla="*/ 36 w 891"/>
                  <a:gd name="T15" fmla="*/ 0 h 1702"/>
                  <a:gd name="T16" fmla="*/ 6 w 891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1" h="1702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891" y="1583"/>
                    </a:lnTo>
                    <a:lnTo>
                      <a:pt x="891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" name="Freeform 848"/>
              <p:cNvSpPr>
                <a:spLocks/>
              </p:cNvSpPr>
              <p:nvPr/>
            </p:nvSpPr>
            <p:spPr bwMode="auto">
              <a:xfrm>
                <a:off x="4769" y="1779"/>
                <a:ext cx="156" cy="340"/>
              </a:xfrm>
              <a:custGeom>
                <a:avLst/>
                <a:gdLst>
                  <a:gd name="T0" fmla="*/ 6 w 780"/>
                  <a:gd name="T1" fmla="*/ 0 h 1702"/>
                  <a:gd name="T2" fmla="*/ 6 w 780"/>
                  <a:gd name="T3" fmla="*/ 0 h 1702"/>
                  <a:gd name="T4" fmla="*/ 0 w 780"/>
                  <a:gd name="T5" fmla="*/ 6 h 1702"/>
                  <a:gd name="T6" fmla="*/ 0 w 780"/>
                  <a:gd name="T7" fmla="*/ 31 h 1702"/>
                  <a:gd name="T8" fmla="*/ 21 w 780"/>
                  <a:gd name="T9" fmla="*/ 68 h 1702"/>
                  <a:gd name="T10" fmla="*/ 31 w 780"/>
                  <a:gd name="T11" fmla="*/ 68 h 1702"/>
                  <a:gd name="T12" fmla="*/ 31 w 780"/>
                  <a:gd name="T13" fmla="*/ 0 h 1702"/>
                  <a:gd name="T14" fmla="*/ 6 w 780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0" h="1702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780" y="1702"/>
                    </a:lnTo>
                    <a:lnTo>
                      <a:pt x="780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" name="Freeform 849"/>
              <p:cNvSpPr>
                <a:spLocks/>
              </p:cNvSpPr>
              <p:nvPr/>
            </p:nvSpPr>
            <p:spPr bwMode="auto">
              <a:xfrm>
                <a:off x="4769" y="1779"/>
                <a:ext cx="133" cy="340"/>
              </a:xfrm>
              <a:custGeom>
                <a:avLst/>
                <a:gdLst>
                  <a:gd name="T0" fmla="*/ 6 w 668"/>
                  <a:gd name="T1" fmla="*/ 0 h 1702"/>
                  <a:gd name="T2" fmla="*/ 6 w 668"/>
                  <a:gd name="T3" fmla="*/ 0 h 1702"/>
                  <a:gd name="T4" fmla="*/ 0 w 668"/>
                  <a:gd name="T5" fmla="*/ 6 h 1702"/>
                  <a:gd name="T6" fmla="*/ 0 w 668"/>
                  <a:gd name="T7" fmla="*/ 31 h 1702"/>
                  <a:gd name="T8" fmla="*/ 21 w 668"/>
                  <a:gd name="T9" fmla="*/ 68 h 1702"/>
                  <a:gd name="T10" fmla="*/ 26 w 668"/>
                  <a:gd name="T11" fmla="*/ 68 h 1702"/>
                  <a:gd name="T12" fmla="*/ 26 w 668"/>
                  <a:gd name="T13" fmla="*/ 0 h 1702"/>
                  <a:gd name="T14" fmla="*/ 6 w 668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8" h="1702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668" y="1702"/>
                    </a:lnTo>
                    <a:lnTo>
                      <a:pt x="668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" name="Freeform 850"/>
              <p:cNvSpPr>
                <a:spLocks/>
              </p:cNvSpPr>
              <p:nvPr/>
            </p:nvSpPr>
            <p:spPr bwMode="auto">
              <a:xfrm>
                <a:off x="4769" y="1779"/>
                <a:ext cx="111" cy="340"/>
              </a:xfrm>
              <a:custGeom>
                <a:avLst/>
                <a:gdLst>
                  <a:gd name="T0" fmla="*/ 6 w 557"/>
                  <a:gd name="T1" fmla="*/ 0 h 1702"/>
                  <a:gd name="T2" fmla="*/ 6 w 557"/>
                  <a:gd name="T3" fmla="*/ 0 h 1702"/>
                  <a:gd name="T4" fmla="*/ 0 w 557"/>
                  <a:gd name="T5" fmla="*/ 6 h 1702"/>
                  <a:gd name="T6" fmla="*/ 0 w 557"/>
                  <a:gd name="T7" fmla="*/ 31 h 1702"/>
                  <a:gd name="T8" fmla="*/ 21 w 557"/>
                  <a:gd name="T9" fmla="*/ 68 h 1702"/>
                  <a:gd name="T10" fmla="*/ 22 w 557"/>
                  <a:gd name="T11" fmla="*/ 68 h 1702"/>
                  <a:gd name="T12" fmla="*/ 22 w 557"/>
                  <a:gd name="T13" fmla="*/ 0 h 1702"/>
                  <a:gd name="T14" fmla="*/ 6 w 557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7" h="1702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557" y="1702"/>
                    </a:lnTo>
                    <a:lnTo>
                      <a:pt x="557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" name="Freeform 851"/>
              <p:cNvSpPr>
                <a:spLocks/>
              </p:cNvSpPr>
              <p:nvPr/>
            </p:nvSpPr>
            <p:spPr bwMode="auto">
              <a:xfrm>
                <a:off x="4769" y="1779"/>
                <a:ext cx="89" cy="311"/>
              </a:xfrm>
              <a:custGeom>
                <a:avLst/>
                <a:gdLst>
                  <a:gd name="T0" fmla="*/ 6 w 446"/>
                  <a:gd name="T1" fmla="*/ 0 h 1556"/>
                  <a:gd name="T2" fmla="*/ 6 w 446"/>
                  <a:gd name="T3" fmla="*/ 0 h 1556"/>
                  <a:gd name="T4" fmla="*/ 0 w 446"/>
                  <a:gd name="T5" fmla="*/ 6 h 1556"/>
                  <a:gd name="T6" fmla="*/ 0 w 446"/>
                  <a:gd name="T7" fmla="*/ 31 h 1556"/>
                  <a:gd name="T8" fmla="*/ 18 w 446"/>
                  <a:gd name="T9" fmla="*/ 62 h 1556"/>
                  <a:gd name="T10" fmla="*/ 18 w 446"/>
                  <a:gd name="T11" fmla="*/ 0 h 1556"/>
                  <a:gd name="T12" fmla="*/ 6 w 446"/>
                  <a:gd name="T13" fmla="*/ 0 h 15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6" h="1556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446" y="1556"/>
                    </a:lnTo>
                    <a:lnTo>
                      <a:pt x="446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" name="Freeform 852"/>
              <p:cNvSpPr>
                <a:spLocks/>
              </p:cNvSpPr>
              <p:nvPr/>
            </p:nvSpPr>
            <p:spPr bwMode="auto">
              <a:xfrm>
                <a:off x="4769" y="1779"/>
                <a:ext cx="67" cy="272"/>
              </a:xfrm>
              <a:custGeom>
                <a:avLst/>
                <a:gdLst>
                  <a:gd name="T0" fmla="*/ 6 w 334"/>
                  <a:gd name="T1" fmla="*/ 0 h 1361"/>
                  <a:gd name="T2" fmla="*/ 6 w 334"/>
                  <a:gd name="T3" fmla="*/ 0 h 1361"/>
                  <a:gd name="T4" fmla="*/ 0 w 334"/>
                  <a:gd name="T5" fmla="*/ 6 h 1361"/>
                  <a:gd name="T6" fmla="*/ 0 w 334"/>
                  <a:gd name="T7" fmla="*/ 31 h 1361"/>
                  <a:gd name="T8" fmla="*/ 13 w 334"/>
                  <a:gd name="T9" fmla="*/ 54 h 1361"/>
                  <a:gd name="T10" fmla="*/ 13 w 334"/>
                  <a:gd name="T11" fmla="*/ 0 h 1361"/>
                  <a:gd name="T12" fmla="*/ 6 w 334"/>
                  <a:gd name="T13" fmla="*/ 0 h 1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1361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334" y="1361"/>
                    </a:lnTo>
                    <a:lnTo>
                      <a:pt x="33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" name="Freeform 853"/>
              <p:cNvSpPr>
                <a:spLocks/>
              </p:cNvSpPr>
              <p:nvPr/>
            </p:nvSpPr>
            <p:spPr bwMode="auto">
              <a:xfrm>
                <a:off x="4769" y="1779"/>
                <a:ext cx="44" cy="233"/>
              </a:xfrm>
              <a:custGeom>
                <a:avLst/>
                <a:gdLst>
                  <a:gd name="T0" fmla="*/ 5 w 223"/>
                  <a:gd name="T1" fmla="*/ 0 h 1166"/>
                  <a:gd name="T2" fmla="*/ 5 w 223"/>
                  <a:gd name="T3" fmla="*/ 0 h 1166"/>
                  <a:gd name="T4" fmla="*/ 0 w 223"/>
                  <a:gd name="T5" fmla="*/ 6 h 1166"/>
                  <a:gd name="T6" fmla="*/ 0 w 223"/>
                  <a:gd name="T7" fmla="*/ 31 h 1166"/>
                  <a:gd name="T8" fmla="*/ 9 w 223"/>
                  <a:gd name="T9" fmla="*/ 47 h 1166"/>
                  <a:gd name="T10" fmla="*/ 9 w 223"/>
                  <a:gd name="T11" fmla="*/ 0 h 1166"/>
                  <a:gd name="T12" fmla="*/ 5 w 223"/>
                  <a:gd name="T13" fmla="*/ 0 h 1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1166">
                    <a:moveTo>
                      <a:pt x="139" y="0"/>
                    </a:moveTo>
                    <a:lnTo>
                      <a:pt x="139" y="2"/>
                    </a:lnTo>
                    <a:lnTo>
                      <a:pt x="0" y="147"/>
                    </a:lnTo>
                    <a:lnTo>
                      <a:pt x="1" y="780"/>
                    </a:lnTo>
                    <a:lnTo>
                      <a:pt x="223" y="1166"/>
                    </a:lnTo>
                    <a:lnTo>
                      <a:pt x="223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" name="Freeform 854"/>
              <p:cNvSpPr>
                <a:spLocks/>
              </p:cNvSpPr>
              <p:nvPr/>
            </p:nvSpPr>
            <p:spPr bwMode="auto">
              <a:xfrm>
                <a:off x="4769" y="1785"/>
                <a:ext cx="22" cy="188"/>
              </a:xfrm>
              <a:custGeom>
                <a:avLst/>
                <a:gdLst>
                  <a:gd name="T0" fmla="*/ 4 w 112"/>
                  <a:gd name="T1" fmla="*/ 0 h 941"/>
                  <a:gd name="T2" fmla="*/ 0 w 112"/>
                  <a:gd name="T3" fmla="*/ 5 h 941"/>
                  <a:gd name="T4" fmla="*/ 0 w 112"/>
                  <a:gd name="T5" fmla="*/ 30 h 941"/>
                  <a:gd name="T6" fmla="*/ 4 w 112"/>
                  <a:gd name="T7" fmla="*/ 38 h 941"/>
                  <a:gd name="T8" fmla="*/ 4 w 112"/>
                  <a:gd name="T9" fmla="*/ 0 h 941"/>
                  <a:gd name="T10" fmla="*/ 4 w 112"/>
                  <a:gd name="T11" fmla="*/ 0 h 9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941">
                    <a:moveTo>
                      <a:pt x="110" y="0"/>
                    </a:moveTo>
                    <a:lnTo>
                      <a:pt x="0" y="116"/>
                    </a:lnTo>
                    <a:lnTo>
                      <a:pt x="1" y="749"/>
                    </a:lnTo>
                    <a:lnTo>
                      <a:pt x="112" y="941"/>
                    </a:lnTo>
                    <a:lnTo>
                      <a:pt x="112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" name="Freeform 855"/>
              <p:cNvSpPr>
                <a:spLocks/>
              </p:cNvSpPr>
              <p:nvPr/>
            </p:nvSpPr>
            <p:spPr bwMode="auto">
              <a:xfrm>
                <a:off x="4769" y="1779"/>
                <a:ext cx="267" cy="340"/>
              </a:xfrm>
              <a:custGeom>
                <a:avLst/>
                <a:gdLst>
                  <a:gd name="T0" fmla="*/ 53 w 1337"/>
                  <a:gd name="T1" fmla="*/ 6 h 1701"/>
                  <a:gd name="T2" fmla="*/ 47 w 1337"/>
                  <a:gd name="T3" fmla="*/ 0 h 1701"/>
                  <a:gd name="T4" fmla="*/ 6 w 1337"/>
                  <a:gd name="T5" fmla="*/ 0 h 1701"/>
                  <a:gd name="T6" fmla="*/ 0 w 1337"/>
                  <a:gd name="T7" fmla="*/ 6 h 1701"/>
                  <a:gd name="T8" fmla="*/ 0 w 1337"/>
                  <a:gd name="T9" fmla="*/ 31 h 1701"/>
                  <a:gd name="T10" fmla="*/ 21 w 1337"/>
                  <a:gd name="T11" fmla="*/ 68 h 1701"/>
                  <a:gd name="T12" fmla="*/ 33 w 1337"/>
                  <a:gd name="T13" fmla="*/ 68 h 1701"/>
                  <a:gd name="T14" fmla="*/ 53 w 1337"/>
                  <a:gd name="T15" fmla="*/ 31 h 1701"/>
                  <a:gd name="T16" fmla="*/ 53 w 1337"/>
                  <a:gd name="T17" fmla="*/ 6 h 1701"/>
                  <a:gd name="T18" fmla="*/ 53 w 1337"/>
                  <a:gd name="T19" fmla="*/ 6 h 17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7" h="1701">
                    <a:moveTo>
                      <a:pt x="1329" y="139"/>
                    </a:moveTo>
                    <a:lnTo>
                      <a:pt x="1186" y="0"/>
                    </a:lnTo>
                    <a:lnTo>
                      <a:pt x="139" y="0"/>
                    </a:lnTo>
                    <a:lnTo>
                      <a:pt x="0" y="147"/>
                    </a:lnTo>
                    <a:lnTo>
                      <a:pt x="0" y="778"/>
                    </a:lnTo>
                    <a:lnTo>
                      <a:pt x="528" y="1701"/>
                    </a:lnTo>
                    <a:lnTo>
                      <a:pt x="823" y="1701"/>
                    </a:lnTo>
                    <a:lnTo>
                      <a:pt x="1337" y="783"/>
                    </a:lnTo>
                    <a:lnTo>
                      <a:pt x="1337" y="139"/>
                    </a:lnTo>
                    <a:lnTo>
                      <a:pt x="1329" y="13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" name="Rectangle 856"/>
              <p:cNvSpPr>
                <a:spLocks noChangeArrowheads="1"/>
              </p:cNvSpPr>
              <p:nvPr/>
            </p:nvSpPr>
            <p:spPr bwMode="auto">
              <a:xfrm>
                <a:off x="4750" y="1810"/>
                <a:ext cx="156" cy="95"/>
              </a:xfrm>
              <a:prstGeom prst="rect">
                <a:avLst/>
              </a:prstGeom>
              <a:solidFill>
                <a:srgbClr val="EAEAE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781" name="Freeform 857"/>
              <p:cNvSpPr>
                <a:spLocks/>
              </p:cNvSpPr>
              <p:nvPr/>
            </p:nvSpPr>
            <p:spPr bwMode="auto">
              <a:xfrm>
                <a:off x="4583" y="1806"/>
                <a:ext cx="162" cy="391"/>
              </a:xfrm>
              <a:custGeom>
                <a:avLst/>
                <a:gdLst>
                  <a:gd name="T0" fmla="*/ 32 w 811"/>
                  <a:gd name="T1" fmla="*/ 0 h 1957"/>
                  <a:gd name="T2" fmla="*/ 32 w 811"/>
                  <a:gd name="T3" fmla="*/ 20 h 1957"/>
                  <a:gd name="T4" fmla="*/ 27 w 811"/>
                  <a:gd name="T5" fmla="*/ 21 h 1957"/>
                  <a:gd name="T6" fmla="*/ 23 w 811"/>
                  <a:gd name="T7" fmla="*/ 24 h 1957"/>
                  <a:gd name="T8" fmla="*/ 20 w 811"/>
                  <a:gd name="T9" fmla="*/ 31 h 1957"/>
                  <a:gd name="T10" fmla="*/ 20 w 811"/>
                  <a:gd name="T11" fmla="*/ 34 h 1957"/>
                  <a:gd name="T12" fmla="*/ 21 w 811"/>
                  <a:gd name="T13" fmla="*/ 78 h 1957"/>
                  <a:gd name="T14" fmla="*/ 0 w 811"/>
                  <a:gd name="T15" fmla="*/ 78 h 1957"/>
                  <a:gd name="T16" fmla="*/ 0 w 811"/>
                  <a:gd name="T17" fmla="*/ 32 h 1957"/>
                  <a:gd name="T18" fmla="*/ 1 w 811"/>
                  <a:gd name="T19" fmla="*/ 24 h 1957"/>
                  <a:gd name="T20" fmla="*/ 4 w 811"/>
                  <a:gd name="T21" fmla="*/ 17 h 1957"/>
                  <a:gd name="T22" fmla="*/ 7 w 811"/>
                  <a:gd name="T23" fmla="*/ 11 h 1957"/>
                  <a:gd name="T24" fmla="*/ 12 w 811"/>
                  <a:gd name="T25" fmla="*/ 7 h 1957"/>
                  <a:gd name="T26" fmla="*/ 16 w 811"/>
                  <a:gd name="T27" fmla="*/ 4 h 1957"/>
                  <a:gd name="T28" fmla="*/ 23 w 811"/>
                  <a:gd name="T29" fmla="*/ 1 h 1957"/>
                  <a:gd name="T30" fmla="*/ 27 w 811"/>
                  <a:gd name="T31" fmla="*/ 0 h 1957"/>
                  <a:gd name="T32" fmla="*/ 32 w 811"/>
                  <a:gd name="T33" fmla="*/ 0 h 19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1" h="1957">
                    <a:moveTo>
                      <a:pt x="811" y="0"/>
                    </a:moveTo>
                    <a:lnTo>
                      <a:pt x="811" y="499"/>
                    </a:lnTo>
                    <a:lnTo>
                      <a:pt x="665" y="528"/>
                    </a:lnTo>
                    <a:lnTo>
                      <a:pt x="584" y="603"/>
                    </a:lnTo>
                    <a:lnTo>
                      <a:pt x="512" y="769"/>
                    </a:lnTo>
                    <a:lnTo>
                      <a:pt x="512" y="857"/>
                    </a:lnTo>
                    <a:lnTo>
                      <a:pt x="519" y="1957"/>
                    </a:lnTo>
                    <a:lnTo>
                      <a:pt x="6" y="1957"/>
                    </a:lnTo>
                    <a:lnTo>
                      <a:pt x="0" y="791"/>
                    </a:lnTo>
                    <a:lnTo>
                      <a:pt x="25" y="595"/>
                    </a:lnTo>
                    <a:lnTo>
                      <a:pt x="89" y="428"/>
                    </a:lnTo>
                    <a:lnTo>
                      <a:pt x="187" y="274"/>
                    </a:lnTo>
                    <a:lnTo>
                      <a:pt x="299" y="183"/>
                    </a:lnTo>
                    <a:lnTo>
                      <a:pt x="397" y="99"/>
                    </a:lnTo>
                    <a:lnTo>
                      <a:pt x="572" y="29"/>
                    </a:lnTo>
                    <a:lnTo>
                      <a:pt x="674" y="9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EAEAEA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" name="Rectangle 858"/>
              <p:cNvSpPr>
                <a:spLocks noChangeArrowheads="1"/>
              </p:cNvSpPr>
              <p:nvPr/>
            </p:nvSpPr>
            <p:spPr bwMode="auto">
              <a:xfrm>
                <a:off x="4620" y="1727"/>
                <a:ext cx="31" cy="357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783" name="Freeform 859"/>
              <p:cNvSpPr>
                <a:spLocks/>
              </p:cNvSpPr>
              <p:nvPr/>
            </p:nvSpPr>
            <p:spPr bwMode="auto">
              <a:xfrm>
                <a:off x="4770" y="1779"/>
                <a:ext cx="267" cy="28"/>
              </a:xfrm>
              <a:custGeom>
                <a:avLst/>
                <a:gdLst>
                  <a:gd name="T0" fmla="*/ 0 w 1339"/>
                  <a:gd name="T1" fmla="*/ 6 h 140"/>
                  <a:gd name="T2" fmla="*/ 6 w 1339"/>
                  <a:gd name="T3" fmla="*/ 0 h 140"/>
                  <a:gd name="T4" fmla="*/ 48 w 1339"/>
                  <a:gd name="T5" fmla="*/ 0 h 140"/>
                  <a:gd name="T6" fmla="*/ 53 w 1339"/>
                  <a:gd name="T7" fmla="*/ 6 h 140"/>
                  <a:gd name="T8" fmla="*/ 0 w 1339"/>
                  <a:gd name="T9" fmla="*/ 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39" h="140">
                    <a:moveTo>
                      <a:pt x="0" y="140"/>
                    </a:moveTo>
                    <a:lnTo>
                      <a:pt x="143" y="0"/>
                    </a:lnTo>
                    <a:lnTo>
                      <a:pt x="1200" y="0"/>
                    </a:lnTo>
                    <a:lnTo>
                      <a:pt x="1339" y="14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" name="Rectangle 860"/>
              <p:cNvSpPr>
                <a:spLocks noChangeArrowheads="1"/>
              </p:cNvSpPr>
              <p:nvPr/>
            </p:nvSpPr>
            <p:spPr bwMode="auto">
              <a:xfrm>
                <a:off x="4748" y="1809"/>
                <a:ext cx="59" cy="9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785" name="Rectangle 861"/>
              <p:cNvSpPr>
                <a:spLocks noChangeArrowheads="1"/>
              </p:cNvSpPr>
              <p:nvPr/>
            </p:nvSpPr>
            <p:spPr bwMode="auto">
              <a:xfrm>
                <a:off x="4811" y="1809"/>
                <a:ext cx="91" cy="9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786" name="Freeform 862"/>
              <p:cNvSpPr>
                <a:spLocks/>
              </p:cNvSpPr>
              <p:nvPr/>
            </p:nvSpPr>
            <p:spPr bwMode="auto">
              <a:xfrm>
                <a:off x="4744" y="1856"/>
                <a:ext cx="67" cy="52"/>
              </a:xfrm>
              <a:custGeom>
                <a:avLst/>
                <a:gdLst>
                  <a:gd name="T0" fmla="*/ 13 w 333"/>
                  <a:gd name="T1" fmla="*/ 10 h 260"/>
                  <a:gd name="T2" fmla="*/ 13 w 333"/>
                  <a:gd name="T3" fmla="*/ 10 h 260"/>
                  <a:gd name="T4" fmla="*/ 13 w 333"/>
                  <a:gd name="T5" fmla="*/ 10 h 260"/>
                  <a:gd name="T6" fmla="*/ 13 w 333"/>
                  <a:gd name="T7" fmla="*/ 10 h 260"/>
                  <a:gd name="T8" fmla="*/ 13 w 333"/>
                  <a:gd name="T9" fmla="*/ 10 h 260"/>
                  <a:gd name="T10" fmla="*/ 13 w 333"/>
                  <a:gd name="T11" fmla="*/ 10 h 260"/>
                  <a:gd name="T12" fmla="*/ 13 w 333"/>
                  <a:gd name="T13" fmla="*/ 10 h 260"/>
                  <a:gd name="T14" fmla="*/ 13 w 333"/>
                  <a:gd name="T15" fmla="*/ 10 h 260"/>
                  <a:gd name="T16" fmla="*/ 13 w 333"/>
                  <a:gd name="T17" fmla="*/ 10 h 260"/>
                  <a:gd name="T18" fmla="*/ 13 w 333"/>
                  <a:gd name="T19" fmla="*/ 10 h 260"/>
                  <a:gd name="T20" fmla="*/ 13 w 333"/>
                  <a:gd name="T21" fmla="*/ 10 h 260"/>
                  <a:gd name="T22" fmla="*/ 13 w 333"/>
                  <a:gd name="T23" fmla="*/ 10 h 260"/>
                  <a:gd name="T24" fmla="*/ 13 w 333"/>
                  <a:gd name="T25" fmla="*/ 10 h 260"/>
                  <a:gd name="T26" fmla="*/ 13 w 333"/>
                  <a:gd name="T27" fmla="*/ 10 h 260"/>
                  <a:gd name="T28" fmla="*/ 13 w 333"/>
                  <a:gd name="T29" fmla="*/ 10 h 260"/>
                  <a:gd name="T30" fmla="*/ 13 w 333"/>
                  <a:gd name="T31" fmla="*/ 10 h 260"/>
                  <a:gd name="T32" fmla="*/ 13 w 333"/>
                  <a:gd name="T33" fmla="*/ 10 h 260"/>
                  <a:gd name="T34" fmla="*/ 13 w 333"/>
                  <a:gd name="T35" fmla="*/ 10 h 260"/>
                  <a:gd name="T36" fmla="*/ 13 w 333"/>
                  <a:gd name="T37" fmla="*/ 10 h 260"/>
                  <a:gd name="T38" fmla="*/ 13 w 333"/>
                  <a:gd name="T39" fmla="*/ 10 h 260"/>
                  <a:gd name="T40" fmla="*/ 13 w 333"/>
                  <a:gd name="T41" fmla="*/ 10 h 260"/>
                  <a:gd name="T42" fmla="*/ 0 w 333"/>
                  <a:gd name="T43" fmla="*/ 1 h 260"/>
                  <a:gd name="T44" fmla="*/ 0 w 333"/>
                  <a:gd name="T45" fmla="*/ 1 h 260"/>
                  <a:gd name="T46" fmla="*/ 0 w 333"/>
                  <a:gd name="T47" fmla="*/ 1 h 260"/>
                  <a:gd name="T48" fmla="*/ 0 w 333"/>
                  <a:gd name="T49" fmla="*/ 1 h 260"/>
                  <a:gd name="T50" fmla="*/ 0 w 333"/>
                  <a:gd name="T51" fmla="*/ 0 h 260"/>
                  <a:gd name="T52" fmla="*/ 0 w 333"/>
                  <a:gd name="T53" fmla="*/ 0 h 260"/>
                  <a:gd name="T54" fmla="*/ 0 w 333"/>
                  <a:gd name="T55" fmla="*/ 0 h 260"/>
                  <a:gd name="T56" fmla="*/ 0 w 333"/>
                  <a:gd name="T57" fmla="*/ 0 h 260"/>
                  <a:gd name="T58" fmla="*/ 0 w 333"/>
                  <a:gd name="T59" fmla="*/ 0 h 260"/>
                  <a:gd name="T60" fmla="*/ 0 w 333"/>
                  <a:gd name="T61" fmla="*/ 0 h 260"/>
                  <a:gd name="T62" fmla="*/ 0 w 333"/>
                  <a:gd name="T63" fmla="*/ 0 h 260"/>
                  <a:gd name="T64" fmla="*/ 0 w 333"/>
                  <a:gd name="T65" fmla="*/ 0 h 260"/>
                  <a:gd name="T66" fmla="*/ 0 w 333"/>
                  <a:gd name="T67" fmla="*/ 0 h 260"/>
                  <a:gd name="T68" fmla="*/ 0 w 333"/>
                  <a:gd name="T69" fmla="*/ 0 h 260"/>
                  <a:gd name="T70" fmla="*/ 0 w 333"/>
                  <a:gd name="T71" fmla="*/ 0 h 260"/>
                  <a:gd name="T72" fmla="*/ 0 w 333"/>
                  <a:gd name="T73" fmla="*/ 0 h 260"/>
                  <a:gd name="T74" fmla="*/ 0 w 333"/>
                  <a:gd name="T75" fmla="*/ 0 h 260"/>
                  <a:gd name="T76" fmla="*/ 1 w 333"/>
                  <a:gd name="T77" fmla="*/ 0 h 260"/>
                  <a:gd name="T78" fmla="*/ 1 w 333"/>
                  <a:gd name="T79" fmla="*/ 0 h 260"/>
                  <a:gd name="T80" fmla="*/ 13 w 333"/>
                  <a:gd name="T81" fmla="*/ 10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3" h="260">
                    <a:moveTo>
                      <a:pt x="329" y="243"/>
                    </a:moveTo>
                    <a:lnTo>
                      <a:pt x="329" y="243"/>
                    </a:lnTo>
                    <a:lnTo>
                      <a:pt x="330" y="244"/>
                    </a:lnTo>
                    <a:lnTo>
                      <a:pt x="331" y="245"/>
                    </a:lnTo>
                    <a:lnTo>
                      <a:pt x="331" y="246"/>
                    </a:lnTo>
                    <a:lnTo>
                      <a:pt x="333" y="249"/>
                    </a:lnTo>
                    <a:lnTo>
                      <a:pt x="333" y="250"/>
                    </a:lnTo>
                    <a:lnTo>
                      <a:pt x="333" y="251"/>
                    </a:lnTo>
                    <a:lnTo>
                      <a:pt x="333" y="252"/>
                    </a:lnTo>
                    <a:lnTo>
                      <a:pt x="331" y="254"/>
                    </a:lnTo>
                    <a:lnTo>
                      <a:pt x="330" y="256"/>
                    </a:lnTo>
                    <a:lnTo>
                      <a:pt x="329" y="257"/>
                    </a:lnTo>
                    <a:lnTo>
                      <a:pt x="328" y="258"/>
                    </a:lnTo>
                    <a:lnTo>
                      <a:pt x="327" y="258"/>
                    </a:lnTo>
                    <a:lnTo>
                      <a:pt x="324" y="260"/>
                    </a:lnTo>
                    <a:lnTo>
                      <a:pt x="323" y="260"/>
                    </a:lnTo>
                    <a:lnTo>
                      <a:pt x="322" y="260"/>
                    </a:lnTo>
                    <a:lnTo>
                      <a:pt x="320" y="260"/>
                    </a:lnTo>
                    <a:lnTo>
                      <a:pt x="319" y="258"/>
                    </a:lnTo>
                    <a:lnTo>
                      <a:pt x="317" y="257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32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" name="Freeform 863"/>
              <p:cNvSpPr>
                <a:spLocks/>
              </p:cNvSpPr>
              <p:nvPr/>
            </p:nvSpPr>
            <p:spPr bwMode="auto">
              <a:xfrm>
                <a:off x="4744" y="1806"/>
                <a:ext cx="66" cy="54"/>
              </a:xfrm>
              <a:custGeom>
                <a:avLst/>
                <a:gdLst>
                  <a:gd name="T0" fmla="*/ 1 w 328"/>
                  <a:gd name="T1" fmla="*/ 11 h 269"/>
                  <a:gd name="T2" fmla="*/ 1 w 328"/>
                  <a:gd name="T3" fmla="*/ 11 h 269"/>
                  <a:gd name="T4" fmla="*/ 0 w 328"/>
                  <a:gd name="T5" fmla="*/ 11 h 269"/>
                  <a:gd name="T6" fmla="*/ 0 w 328"/>
                  <a:gd name="T7" fmla="*/ 11 h 269"/>
                  <a:gd name="T8" fmla="*/ 0 w 328"/>
                  <a:gd name="T9" fmla="*/ 11 h 269"/>
                  <a:gd name="T10" fmla="*/ 0 w 328"/>
                  <a:gd name="T11" fmla="*/ 11 h 269"/>
                  <a:gd name="T12" fmla="*/ 0 w 328"/>
                  <a:gd name="T13" fmla="*/ 11 h 269"/>
                  <a:gd name="T14" fmla="*/ 0 w 328"/>
                  <a:gd name="T15" fmla="*/ 11 h 269"/>
                  <a:gd name="T16" fmla="*/ 0 w 328"/>
                  <a:gd name="T17" fmla="*/ 11 h 269"/>
                  <a:gd name="T18" fmla="*/ 0 w 328"/>
                  <a:gd name="T19" fmla="*/ 11 h 269"/>
                  <a:gd name="T20" fmla="*/ 0 w 328"/>
                  <a:gd name="T21" fmla="*/ 11 h 269"/>
                  <a:gd name="T22" fmla="*/ 0 w 328"/>
                  <a:gd name="T23" fmla="*/ 11 h 269"/>
                  <a:gd name="T24" fmla="*/ 0 w 328"/>
                  <a:gd name="T25" fmla="*/ 10 h 269"/>
                  <a:gd name="T26" fmla="*/ 0 w 328"/>
                  <a:gd name="T27" fmla="*/ 10 h 269"/>
                  <a:gd name="T28" fmla="*/ 0 w 328"/>
                  <a:gd name="T29" fmla="*/ 10 h 269"/>
                  <a:gd name="T30" fmla="*/ 0 w 328"/>
                  <a:gd name="T31" fmla="*/ 10 h 269"/>
                  <a:gd name="T32" fmla="*/ 0 w 328"/>
                  <a:gd name="T33" fmla="*/ 10 h 269"/>
                  <a:gd name="T34" fmla="*/ 0 w 328"/>
                  <a:gd name="T35" fmla="*/ 10 h 269"/>
                  <a:gd name="T36" fmla="*/ 0 w 328"/>
                  <a:gd name="T37" fmla="*/ 10 h 269"/>
                  <a:gd name="T38" fmla="*/ 13 w 328"/>
                  <a:gd name="T39" fmla="*/ 0 h 269"/>
                  <a:gd name="T40" fmla="*/ 13 w 328"/>
                  <a:gd name="T41" fmla="*/ 0 h 269"/>
                  <a:gd name="T42" fmla="*/ 13 w 328"/>
                  <a:gd name="T43" fmla="*/ 0 h 269"/>
                  <a:gd name="T44" fmla="*/ 13 w 328"/>
                  <a:gd name="T45" fmla="*/ 0 h 269"/>
                  <a:gd name="T46" fmla="*/ 13 w 328"/>
                  <a:gd name="T47" fmla="*/ 0 h 269"/>
                  <a:gd name="T48" fmla="*/ 13 w 328"/>
                  <a:gd name="T49" fmla="*/ 0 h 269"/>
                  <a:gd name="T50" fmla="*/ 13 w 328"/>
                  <a:gd name="T51" fmla="*/ 0 h 269"/>
                  <a:gd name="T52" fmla="*/ 13 w 328"/>
                  <a:gd name="T53" fmla="*/ 0 h 269"/>
                  <a:gd name="T54" fmla="*/ 13 w 328"/>
                  <a:gd name="T55" fmla="*/ 0 h 269"/>
                  <a:gd name="T56" fmla="*/ 13 w 328"/>
                  <a:gd name="T57" fmla="*/ 0 h 269"/>
                  <a:gd name="T58" fmla="*/ 13 w 328"/>
                  <a:gd name="T59" fmla="*/ 0 h 269"/>
                  <a:gd name="T60" fmla="*/ 13 w 328"/>
                  <a:gd name="T61" fmla="*/ 0 h 269"/>
                  <a:gd name="T62" fmla="*/ 13 w 328"/>
                  <a:gd name="T63" fmla="*/ 0 h 269"/>
                  <a:gd name="T64" fmla="*/ 13 w 328"/>
                  <a:gd name="T65" fmla="*/ 0 h 269"/>
                  <a:gd name="T66" fmla="*/ 13 w 328"/>
                  <a:gd name="T67" fmla="*/ 0 h 269"/>
                  <a:gd name="T68" fmla="*/ 13 w 328"/>
                  <a:gd name="T69" fmla="*/ 0 h 269"/>
                  <a:gd name="T70" fmla="*/ 13 w 328"/>
                  <a:gd name="T71" fmla="*/ 1 h 269"/>
                  <a:gd name="T72" fmla="*/ 13 w 328"/>
                  <a:gd name="T73" fmla="*/ 1 h 269"/>
                  <a:gd name="T74" fmla="*/ 13 w 328"/>
                  <a:gd name="T75" fmla="*/ 1 h 269"/>
                  <a:gd name="T76" fmla="*/ 13 w 328"/>
                  <a:gd name="T77" fmla="*/ 1 h 269"/>
                  <a:gd name="T78" fmla="*/ 13 w 328"/>
                  <a:gd name="T79" fmla="*/ 1 h 269"/>
                  <a:gd name="T80" fmla="*/ 1 w 328"/>
                  <a:gd name="T81" fmla="*/ 11 h 2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8" h="269">
                    <a:moveTo>
                      <a:pt x="16" y="267"/>
                    </a:moveTo>
                    <a:lnTo>
                      <a:pt x="14" y="268"/>
                    </a:lnTo>
                    <a:lnTo>
                      <a:pt x="12" y="269"/>
                    </a:lnTo>
                    <a:lnTo>
                      <a:pt x="11" y="269"/>
                    </a:lnTo>
                    <a:lnTo>
                      <a:pt x="10" y="269"/>
                    </a:lnTo>
                    <a:lnTo>
                      <a:pt x="8" y="269"/>
                    </a:lnTo>
                    <a:lnTo>
                      <a:pt x="6" y="268"/>
                    </a:lnTo>
                    <a:lnTo>
                      <a:pt x="5" y="268"/>
                    </a:lnTo>
                    <a:lnTo>
                      <a:pt x="3" y="267"/>
                    </a:lnTo>
                    <a:lnTo>
                      <a:pt x="2" y="265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0" y="258"/>
                    </a:lnTo>
                    <a:lnTo>
                      <a:pt x="1" y="256"/>
                    </a:lnTo>
                    <a:lnTo>
                      <a:pt x="1" y="255"/>
                    </a:lnTo>
                    <a:lnTo>
                      <a:pt x="2" y="253"/>
                    </a:lnTo>
                    <a:lnTo>
                      <a:pt x="3" y="252"/>
                    </a:lnTo>
                    <a:lnTo>
                      <a:pt x="312" y="2"/>
                    </a:lnTo>
                    <a:lnTo>
                      <a:pt x="313" y="1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2" y="1"/>
                    </a:lnTo>
                    <a:lnTo>
                      <a:pt x="323" y="1"/>
                    </a:lnTo>
                    <a:lnTo>
                      <a:pt x="324" y="2"/>
                    </a:lnTo>
                    <a:lnTo>
                      <a:pt x="325" y="3"/>
                    </a:lnTo>
                    <a:lnTo>
                      <a:pt x="327" y="4"/>
                    </a:lnTo>
                    <a:lnTo>
                      <a:pt x="328" y="7"/>
                    </a:lnTo>
                    <a:lnTo>
                      <a:pt x="328" y="8"/>
                    </a:lnTo>
                    <a:lnTo>
                      <a:pt x="328" y="9"/>
                    </a:lnTo>
                    <a:lnTo>
                      <a:pt x="328" y="10"/>
                    </a:lnTo>
                    <a:lnTo>
                      <a:pt x="327" y="13"/>
                    </a:lnTo>
                    <a:lnTo>
                      <a:pt x="327" y="14"/>
                    </a:lnTo>
                    <a:lnTo>
                      <a:pt x="325" y="15"/>
                    </a:lnTo>
                    <a:lnTo>
                      <a:pt x="324" y="16"/>
                    </a:lnTo>
                    <a:lnTo>
                      <a:pt x="16" y="2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" name="Freeform 864"/>
              <p:cNvSpPr>
                <a:spLocks/>
              </p:cNvSpPr>
              <p:nvPr/>
            </p:nvSpPr>
            <p:spPr bwMode="auto">
              <a:xfrm>
                <a:off x="4769" y="1908"/>
                <a:ext cx="4" cy="28"/>
              </a:xfrm>
              <a:custGeom>
                <a:avLst/>
                <a:gdLst>
                  <a:gd name="T0" fmla="*/ 0 w 20"/>
                  <a:gd name="T1" fmla="*/ 0 h 143"/>
                  <a:gd name="T2" fmla="*/ 0 w 20"/>
                  <a:gd name="T3" fmla="*/ 0 h 143"/>
                  <a:gd name="T4" fmla="*/ 0 w 20"/>
                  <a:gd name="T5" fmla="*/ 0 h 143"/>
                  <a:gd name="T6" fmla="*/ 0 w 20"/>
                  <a:gd name="T7" fmla="*/ 0 h 143"/>
                  <a:gd name="T8" fmla="*/ 0 w 20"/>
                  <a:gd name="T9" fmla="*/ 0 h 143"/>
                  <a:gd name="T10" fmla="*/ 0 w 20"/>
                  <a:gd name="T11" fmla="*/ 0 h 143"/>
                  <a:gd name="T12" fmla="*/ 0 w 20"/>
                  <a:gd name="T13" fmla="*/ 0 h 143"/>
                  <a:gd name="T14" fmla="*/ 0 w 20"/>
                  <a:gd name="T15" fmla="*/ 0 h 143"/>
                  <a:gd name="T16" fmla="*/ 0 w 20"/>
                  <a:gd name="T17" fmla="*/ 0 h 143"/>
                  <a:gd name="T18" fmla="*/ 0 w 20"/>
                  <a:gd name="T19" fmla="*/ 0 h 143"/>
                  <a:gd name="T20" fmla="*/ 0 w 20"/>
                  <a:gd name="T21" fmla="*/ 0 h 143"/>
                  <a:gd name="T22" fmla="*/ 0 w 20"/>
                  <a:gd name="T23" fmla="*/ 0 h 143"/>
                  <a:gd name="T24" fmla="*/ 0 w 20"/>
                  <a:gd name="T25" fmla="*/ 0 h 143"/>
                  <a:gd name="T26" fmla="*/ 1 w 20"/>
                  <a:gd name="T27" fmla="*/ 0 h 143"/>
                  <a:gd name="T28" fmla="*/ 1 w 20"/>
                  <a:gd name="T29" fmla="*/ 0 h 143"/>
                  <a:gd name="T30" fmla="*/ 1 w 20"/>
                  <a:gd name="T31" fmla="*/ 0 h 143"/>
                  <a:gd name="T32" fmla="*/ 1 w 20"/>
                  <a:gd name="T33" fmla="*/ 0 h 143"/>
                  <a:gd name="T34" fmla="*/ 1 w 20"/>
                  <a:gd name="T35" fmla="*/ 0 h 143"/>
                  <a:gd name="T36" fmla="*/ 1 w 20"/>
                  <a:gd name="T37" fmla="*/ 0 h 143"/>
                  <a:gd name="T38" fmla="*/ 1 w 20"/>
                  <a:gd name="T39" fmla="*/ 0 h 143"/>
                  <a:gd name="T40" fmla="*/ 1 w 20"/>
                  <a:gd name="T41" fmla="*/ 0 h 143"/>
                  <a:gd name="T42" fmla="*/ 1 w 20"/>
                  <a:gd name="T43" fmla="*/ 5 h 143"/>
                  <a:gd name="T44" fmla="*/ 1 w 20"/>
                  <a:gd name="T45" fmla="*/ 5 h 143"/>
                  <a:gd name="T46" fmla="*/ 1 w 20"/>
                  <a:gd name="T47" fmla="*/ 5 h 143"/>
                  <a:gd name="T48" fmla="*/ 1 w 20"/>
                  <a:gd name="T49" fmla="*/ 5 h 143"/>
                  <a:gd name="T50" fmla="*/ 1 w 20"/>
                  <a:gd name="T51" fmla="*/ 5 h 143"/>
                  <a:gd name="T52" fmla="*/ 1 w 20"/>
                  <a:gd name="T53" fmla="*/ 5 h 143"/>
                  <a:gd name="T54" fmla="*/ 1 w 20"/>
                  <a:gd name="T55" fmla="*/ 5 h 143"/>
                  <a:gd name="T56" fmla="*/ 0 w 20"/>
                  <a:gd name="T57" fmla="*/ 5 h 143"/>
                  <a:gd name="T58" fmla="*/ 0 w 20"/>
                  <a:gd name="T59" fmla="*/ 5 h 143"/>
                  <a:gd name="T60" fmla="*/ 0 w 20"/>
                  <a:gd name="T61" fmla="*/ 5 h 143"/>
                  <a:gd name="T62" fmla="*/ 0 w 20"/>
                  <a:gd name="T63" fmla="*/ 5 h 143"/>
                  <a:gd name="T64" fmla="*/ 0 w 20"/>
                  <a:gd name="T65" fmla="*/ 5 h 143"/>
                  <a:gd name="T66" fmla="*/ 0 w 20"/>
                  <a:gd name="T67" fmla="*/ 5 h 143"/>
                  <a:gd name="T68" fmla="*/ 0 w 20"/>
                  <a:gd name="T69" fmla="*/ 5 h 143"/>
                  <a:gd name="T70" fmla="*/ 0 w 20"/>
                  <a:gd name="T71" fmla="*/ 5 h 143"/>
                  <a:gd name="T72" fmla="*/ 0 w 20"/>
                  <a:gd name="T73" fmla="*/ 5 h 143"/>
                  <a:gd name="T74" fmla="*/ 0 w 20"/>
                  <a:gd name="T75" fmla="*/ 5 h 143"/>
                  <a:gd name="T76" fmla="*/ 0 w 20"/>
                  <a:gd name="T77" fmla="*/ 5 h 143"/>
                  <a:gd name="T78" fmla="*/ 0 w 20"/>
                  <a:gd name="T79" fmla="*/ 5 h 143"/>
                  <a:gd name="T80" fmla="*/ 0 w 20"/>
                  <a:gd name="T81" fmla="*/ 0 h 1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43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33"/>
                    </a:lnTo>
                    <a:lnTo>
                      <a:pt x="20" y="135"/>
                    </a:lnTo>
                    <a:lnTo>
                      <a:pt x="18" y="136"/>
                    </a:lnTo>
                    <a:lnTo>
                      <a:pt x="18" y="138"/>
                    </a:lnTo>
                    <a:lnTo>
                      <a:pt x="17" y="139"/>
                    </a:lnTo>
                    <a:lnTo>
                      <a:pt x="16" y="141"/>
                    </a:lnTo>
                    <a:lnTo>
                      <a:pt x="15" y="142"/>
                    </a:lnTo>
                    <a:lnTo>
                      <a:pt x="12" y="142"/>
                    </a:lnTo>
                    <a:lnTo>
                      <a:pt x="11" y="143"/>
                    </a:lnTo>
                    <a:lnTo>
                      <a:pt x="10" y="143"/>
                    </a:lnTo>
                    <a:lnTo>
                      <a:pt x="9" y="143"/>
                    </a:lnTo>
                    <a:lnTo>
                      <a:pt x="8" y="142"/>
                    </a:lnTo>
                    <a:lnTo>
                      <a:pt x="5" y="142"/>
                    </a:lnTo>
                    <a:lnTo>
                      <a:pt x="4" y="141"/>
                    </a:lnTo>
                    <a:lnTo>
                      <a:pt x="3" y="139"/>
                    </a:lnTo>
                    <a:lnTo>
                      <a:pt x="1" y="138"/>
                    </a:lnTo>
                    <a:lnTo>
                      <a:pt x="1" y="136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" name="Freeform 865"/>
              <p:cNvSpPr>
                <a:spLocks/>
              </p:cNvSpPr>
              <p:nvPr/>
            </p:nvSpPr>
            <p:spPr bwMode="auto">
              <a:xfrm>
                <a:off x="4769" y="1933"/>
                <a:ext cx="271" cy="3"/>
              </a:xfrm>
              <a:custGeom>
                <a:avLst/>
                <a:gdLst>
                  <a:gd name="T0" fmla="*/ 0 w 1356"/>
                  <a:gd name="T1" fmla="*/ 0 h 19"/>
                  <a:gd name="T2" fmla="*/ 0 w 1356"/>
                  <a:gd name="T3" fmla="*/ 0 h 19"/>
                  <a:gd name="T4" fmla="*/ 0 w 1356"/>
                  <a:gd name="T5" fmla="*/ 0 h 19"/>
                  <a:gd name="T6" fmla="*/ 0 w 1356"/>
                  <a:gd name="T7" fmla="*/ 0 h 19"/>
                  <a:gd name="T8" fmla="*/ 0 w 1356"/>
                  <a:gd name="T9" fmla="*/ 0 h 19"/>
                  <a:gd name="T10" fmla="*/ 0 w 1356"/>
                  <a:gd name="T11" fmla="*/ 0 h 19"/>
                  <a:gd name="T12" fmla="*/ 0 w 1356"/>
                  <a:gd name="T13" fmla="*/ 0 h 19"/>
                  <a:gd name="T14" fmla="*/ 0 w 1356"/>
                  <a:gd name="T15" fmla="*/ 0 h 19"/>
                  <a:gd name="T16" fmla="*/ 0 w 1356"/>
                  <a:gd name="T17" fmla="*/ 0 h 19"/>
                  <a:gd name="T18" fmla="*/ 0 w 1356"/>
                  <a:gd name="T19" fmla="*/ 0 h 19"/>
                  <a:gd name="T20" fmla="*/ 0 w 1356"/>
                  <a:gd name="T21" fmla="*/ 0 h 19"/>
                  <a:gd name="T22" fmla="*/ 0 w 1356"/>
                  <a:gd name="T23" fmla="*/ 0 h 19"/>
                  <a:gd name="T24" fmla="*/ 0 w 1356"/>
                  <a:gd name="T25" fmla="*/ 0 h 19"/>
                  <a:gd name="T26" fmla="*/ 0 w 1356"/>
                  <a:gd name="T27" fmla="*/ 0 h 19"/>
                  <a:gd name="T28" fmla="*/ 0 w 1356"/>
                  <a:gd name="T29" fmla="*/ 0 h 19"/>
                  <a:gd name="T30" fmla="*/ 0 w 1356"/>
                  <a:gd name="T31" fmla="*/ 0 h 19"/>
                  <a:gd name="T32" fmla="*/ 0 w 1356"/>
                  <a:gd name="T33" fmla="*/ 0 h 19"/>
                  <a:gd name="T34" fmla="*/ 0 w 1356"/>
                  <a:gd name="T35" fmla="*/ 0 h 19"/>
                  <a:gd name="T36" fmla="*/ 0 w 1356"/>
                  <a:gd name="T37" fmla="*/ 0 h 19"/>
                  <a:gd name="T38" fmla="*/ 54 w 1356"/>
                  <a:gd name="T39" fmla="*/ 0 h 19"/>
                  <a:gd name="T40" fmla="*/ 54 w 1356"/>
                  <a:gd name="T41" fmla="*/ 0 h 19"/>
                  <a:gd name="T42" fmla="*/ 54 w 1356"/>
                  <a:gd name="T43" fmla="*/ 0 h 19"/>
                  <a:gd name="T44" fmla="*/ 54 w 1356"/>
                  <a:gd name="T45" fmla="*/ 0 h 19"/>
                  <a:gd name="T46" fmla="*/ 54 w 1356"/>
                  <a:gd name="T47" fmla="*/ 0 h 19"/>
                  <a:gd name="T48" fmla="*/ 54 w 1356"/>
                  <a:gd name="T49" fmla="*/ 0 h 19"/>
                  <a:gd name="T50" fmla="*/ 54 w 1356"/>
                  <a:gd name="T51" fmla="*/ 0 h 19"/>
                  <a:gd name="T52" fmla="*/ 54 w 1356"/>
                  <a:gd name="T53" fmla="*/ 0 h 19"/>
                  <a:gd name="T54" fmla="*/ 54 w 1356"/>
                  <a:gd name="T55" fmla="*/ 0 h 19"/>
                  <a:gd name="T56" fmla="*/ 54 w 1356"/>
                  <a:gd name="T57" fmla="*/ 0 h 19"/>
                  <a:gd name="T58" fmla="*/ 54 w 1356"/>
                  <a:gd name="T59" fmla="*/ 0 h 19"/>
                  <a:gd name="T60" fmla="*/ 54 w 1356"/>
                  <a:gd name="T61" fmla="*/ 0 h 19"/>
                  <a:gd name="T62" fmla="*/ 54 w 1356"/>
                  <a:gd name="T63" fmla="*/ 0 h 19"/>
                  <a:gd name="T64" fmla="*/ 54 w 1356"/>
                  <a:gd name="T65" fmla="*/ 0 h 19"/>
                  <a:gd name="T66" fmla="*/ 54 w 1356"/>
                  <a:gd name="T67" fmla="*/ 0 h 19"/>
                  <a:gd name="T68" fmla="*/ 54 w 1356"/>
                  <a:gd name="T69" fmla="*/ 0 h 19"/>
                  <a:gd name="T70" fmla="*/ 54 w 1356"/>
                  <a:gd name="T71" fmla="*/ 0 h 19"/>
                  <a:gd name="T72" fmla="*/ 54 w 1356"/>
                  <a:gd name="T73" fmla="*/ 0 h 19"/>
                  <a:gd name="T74" fmla="*/ 54 w 1356"/>
                  <a:gd name="T75" fmla="*/ 0 h 19"/>
                  <a:gd name="T76" fmla="*/ 0 w 1356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56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46" y="0"/>
                    </a:lnTo>
                    <a:lnTo>
                      <a:pt x="1347" y="0"/>
                    </a:lnTo>
                    <a:lnTo>
                      <a:pt x="1349" y="1"/>
                    </a:lnTo>
                    <a:lnTo>
                      <a:pt x="1351" y="1"/>
                    </a:lnTo>
                    <a:lnTo>
                      <a:pt x="1352" y="2"/>
                    </a:lnTo>
                    <a:lnTo>
                      <a:pt x="1354" y="3"/>
                    </a:lnTo>
                    <a:lnTo>
                      <a:pt x="1354" y="4"/>
                    </a:lnTo>
                    <a:lnTo>
                      <a:pt x="1356" y="7"/>
                    </a:lnTo>
                    <a:lnTo>
                      <a:pt x="1356" y="8"/>
                    </a:lnTo>
                    <a:lnTo>
                      <a:pt x="1356" y="9"/>
                    </a:lnTo>
                    <a:lnTo>
                      <a:pt x="1356" y="11"/>
                    </a:lnTo>
                    <a:lnTo>
                      <a:pt x="1356" y="13"/>
                    </a:lnTo>
                    <a:lnTo>
                      <a:pt x="1354" y="14"/>
                    </a:lnTo>
                    <a:lnTo>
                      <a:pt x="1354" y="15"/>
                    </a:lnTo>
                    <a:lnTo>
                      <a:pt x="1352" y="18"/>
                    </a:lnTo>
                    <a:lnTo>
                      <a:pt x="1351" y="18"/>
                    </a:lnTo>
                    <a:lnTo>
                      <a:pt x="1349" y="19"/>
                    </a:lnTo>
                    <a:lnTo>
                      <a:pt x="1347" y="19"/>
                    </a:lnTo>
                    <a:lnTo>
                      <a:pt x="1346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" name="Freeform 866"/>
              <p:cNvSpPr>
                <a:spLocks/>
              </p:cNvSpPr>
              <p:nvPr/>
            </p:nvSpPr>
            <p:spPr bwMode="auto">
              <a:xfrm>
                <a:off x="5036" y="1808"/>
                <a:ext cx="4" cy="128"/>
              </a:xfrm>
              <a:custGeom>
                <a:avLst/>
                <a:gdLst>
                  <a:gd name="T0" fmla="*/ 1 w 20"/>
                  <a:gd name="T1" fmla="*/ 25 h 644"/>
                  <a:gd name="T2" fmla="*/ 1 w 20"/>
                  <a:gd name="T3" fmla="*/ 25 h 644"/>
                  <a:gd name="T4" fmla="*/ 1 w 20"/>
                  <a:gd name="T5" fmla="*/ 25 h 644"/>
                  <a:gd name="T6" fmla="*/ 1 w 20"/>
                  <a:gd name="T7" fmla="*/ 25 h 644"/>
                  <a:gd name="T8" fmla="*/ 1 w 20"/>
                  <a:gd name="T9" fmla="*/ 25 h 644"/>
                  <a:gd name="T10" fmla="*/ 1 w 20"/>
                  <a:gd name="T11" fmla="*/ 25 h 644"/>
                  <a:gd name="T12" fmla="*/ 1 w 20"/>
                  <a:gd name="T13" fmla="*/ 25 h 644"/>
                  <a:gd name="T14" fmla="*/ 0 w 20"/>
                  <a:gd name="T15" fmla="*/ 25 h 644"/>
                  <a:gd name="T16" fmla="*/ 0 w 20"/>
                  <a:gd name="T17" fmla="*/ 25 h 644"/>
                  <a:gd name="T18" fmla="*/ 0 w 20"/>
                  <a:gd name="T19" fmla="*/ 25 h 644"/>
                  <a:gd name="T20" fmla="*/ 0 w 20"/>
                  <a:gd name="T21" fmla="*/ 25 h 644"/>
                  <a:gd name="T22" fmla="*/ 0 w 20"/>
                  <a:gd name="T23" fmla="*/ 25 h 644"/>
                  <a:gd name="T24" fmla="*/ 0 w 20"/>
                  <a:gd name="T25" fmla="*/ 25 h 644"/>
                  <a:gd name="T26" fmla="*/ 0 w 20"/>
                  <a:gd name="T27" fmla="*/ 25 h 644"/>
                  <a:gd name="T28" fmla="*/ 0 w 20"/>
                  <a:gd name="T29" fmla="*/ 25 h 644"/>
                  <a:gd name="T30" fmla="*/ 0 w 20"/>
                  <a:gd name="T31" fmla="*/ 25 h 644"/>
                  <a:gd name="T32" fmla="*/ 0 w 20"/>
                  <a:gd name="T33" fmla="*/ 25 h 644"/>
                  <a:gd name="T34" fmla="*/ 0 w 20"/>
                  <a:gd name="T35" fmla="*/ 25 h 644"/>
                  <a:gd name="T36" fmla="*/ 0 w 20"/>
                  <a:gd name="T37" fmla="*/ 25 h 644"/>
                  <a:gd name="T38" fmla="*/ 0 w 20"/>
                  <a:gd name="T39" fmla="*/ 0 h 644"/>
                  <a:gd name="T40" fmla="*/ 0 w 20"/>
                  <a:gd name="T41" fmla="*/ 0 h 644"/>
                  <a:gd name="T42" fmla="*/ 0 w 20"/>
                  <a:gd name="T43" fmla="*/ 0 h 644"/>
                  <a:gd name="T44" fmla="*/ 0 w 20"/>
                  <a:gd name="T45" fmla="*/ 0 h 644"/>
                  <a:gd name="T46" fmla="*/ 0 w 20"/>
                  <a:gd name="T47" fmla="*/ 0 h 644"/>
                  <a:gd name="T48" fmla="*/ 0 w 20"/>
                  <a:gd name="T49" fmla="*/ 0 h 644"/>
                  <a:gd name="T50" fmla="*/ 0 w 20"/>
                  <a:gd name="T51" fmla="*/ 0 h 644"/>
                  <a:gd name="T52" fmla="*/ 0 w 20"/>
                  <a:gd name="T53" fmla="*/ 0 h 644"/>
                  <a:gd name="T54" fmla="*/ 0 w 20"/>
                  <a:gd name="T55" fmla="*/ 0 h 644"/>
                  <a:gd name="T56" fmla="*/ 0 w 20"/>
                  <a:gd name="T57" fmla="*/ 0 h 644"/>
                  <a:gd name="T58" fmla="*/ 0 w 20"/>
                  <a:gd name="T59" fmla="*/ 0 h 644"/>
                  <a:gd name="T60" fmla="*/ 0 w 20"/>
                  <a:gd name="T61" fmla="*/ 0 h 644"/>
                  <a:gd name="T62" fmla="*/ 0 w 20"/>
                  <a:gd name="T63" fmla="*/ 0 h 644"/>
                  <a:gd name="T64" fmla="*/ 1 w 20"/>
                  <a:gd name="T65" fmla="*/ 0 h 644"/>
                  <a:gd name="T66" fmla="*/ 1 w 20"/>
                  <a:gd name="T67" fmla="*/ 0 h 644"/>
                  <a:gd name="T68" fmla="*/ 1 w 20"/>
                  <a:gd name="T69" fmla="*/ 0 h 644"/>
                  <a:gd name="T70" fmla="*/ 1 w 20"/>
                  <a:gd name="T71" fmla="*/ 0 h 644"/>
                  <a:gd name="T72" fmla="*/ 1 w 20"/>
                  <a:gd name="T73" fmla="*/ 0 h 644"/>
                  <a:gd name="T74" fmla="*/ 1 w 20"/>
                  <a:gd name="T75" fmla="*/ 0 h 644"/>
                  <a:gd name="T76" fmla="*/ 1 w 20"/>
                  <a:gd name="T77" fmla="*/ 0 h 644"/>
                  <a:gd name="T78" fmla="*/ 1 w 20"/>
                  <a:gd name="T79" fmla="*/ 0 h 644"/>
                  <a:gd name="T80" fmla="*/ 1 w 20"/>
                  <a:gd name="T81" fmla="*/ 25 h 6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644">
                    <a:moveTo>
                      <a:pt x="20" y="634"/>
                    </a:moveTo>
                    <a:lnTo>
                      <a:pt x="20" y="636"/>
                    </a:lnTo>
                    <a:lnTo>
                      <a:pt x="18" y="637"/>
                    </a:lnTo>
                    <a:lnTo>
                      <a:pt x="18" y="639"/>
                    </a:lnTo>
                    <a:lnTo>
                      <a:pt x="17" y="640"/>
                    </a:lnTo>
                    <a:lnTo>
                      <a:pt x="16" y="642"/>
                    </a:lnTo>
                    <a:lnTo>
                      <a:pt x="15" y="643"/>
                    </a:lnTo>
                    <a:lnTo>
                      <a:pt x="12" y="643"/>
                    </a:lnTo>
                    <a:lnTo>
                      <a:pt x="11" y="644"/>
                    </a:lnTo>
                    <a:lnTo>
                      <a:pt x="10" y="644"/>
                    </a:lnTo>
                    <a:lnTo>
                      <a:pt x="9" y="644"/>
                    </a:lnTo>
                    <a:lnTo>
                      <a:pt x="7" y="643"/>
                    </a:lnTo>
                    <a:lnTo>
                      <a:pt x="5" y="643"/>
                    </a:lnTo>
                    <a:lnTo>
                      <a:pt x="4" y="642"/>
                    </a:lnTo>
                    <a:lnTo>
                      <a:pt x="3" y="640"/>
                    </a:lnTo>
                    <a:lnTo>
                      <a:pt x="1" y="639"/>
                    </a:lnTo>
                    <a:lnTo>
                      <a:pt x="1" y="637"/>
                    </a:lnTo>
                    <a:lnTo>
                      <a:pt x="0" y="636"/>
                    </a:lnTo>
                    <a:lnTo>
                      <a:pt x="0" y="634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6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" name="Freeform 867"/>
              <p:cNvSpPr>
                <a:spLocks/>
              </p:cNvSpPr>
              <p:nvPr/>
            </p:nvSpPr>
            <p:spPr bwMode="auto">
              <a:xfrm>
                <a:off x="4768" y="1932"/>
                <a:ext cx="109" cy="189"/>
              </a:xfrm>
              <a:custGeom>
                <a:avLst/>
                <a:gdLst>
                  <a:gd name="T0" fmla="*/ 0 w 544"/>
                  <a:gd name="T1" fmla="*/ 1 h 946"/>
                  <a:gd name="T2" fmla="*/ 0 w 544"/>
                  <a:gd name="T3" fmla="*/ 1 h 946"/>
                  <a:gd name="T4" fmla="*/ 0 w 544"/>
                  <a:gd name="T5" fmla="*/ 1 h 946"/>
                  <a:gd name="T6" fmla="*/ 0 w 544"/>
                  <a:gd name="T7" fmla="*/ 0 h 946"/>
                  <a:gd name="T8" fmla="*/ 0 w 544"/>
                  <a:gd name="T9" fmla="*/ 0 h 946"/>
                  <a:gd name="T10" fmla="*/ 0 w 544"/>
                  <a:gd name="T11" fmla="*/ 0 h 946"/>
                  <a:gd name="T12" fmla="*/ 0 w 544"/>
                  <a:gd name="T13" fmla="*/ 0 h 946"/>
                  <a:gd name="T14" fmla="*/ 0 w 544"/>
                  <a:gd name="T15" fmla="*/ 0 h 946"/>
                  <a:gd name="T16" fmla="*/ 0 w 544"/>
                  <a:gd name="T17" fmla="*/ 0 h 946"/>
                  <a:gd name="T18" fmla="*/ 0 w 544"/>
                  <a:gd name="T19" fmla="*/ 0 h 946"/>
                  <a:gd name="T20" fmla="*/ 0 w 544"/>
                  <a:gd name="T21" fmla="*/ 0 h 946"/>
                  <a:gd name="T22" fmla="*/ 0 w 544"/>
                  <a:gd name="T23" fmla="*/ 0 h 946"/>
                  <a:gd name="T24" fmla="*/ 0 w 544"/>
                  <a:gd name="T25" fmla="*/ 0 h 946"/>
                  <a:gd name="T26" fmla="*/ 0 w 544"/>
                  <a:gd name="T27" fmla="*/ 0 h 946"/>
                  <a:gd name="T28" fmla="*/ 0 w 544"/>
                  <a:gd name="T29" fmla="*/ 0 h 946"/>
                  <a:gd name="T30" fmla="*/ 0 w 544"/>
                  <a:gd name="T31" fmla="*/ 0 h 946"/>
                  <a:gd name="T32" fmla="*/ 1 w 544"/>
                  <a:gd name="T33" fmla="*/ 0 h 946"/>
                  <a:gd name="T34" fmla="*/ 1 w 544"/>
                  <a:gd name="T35" fmla="*/ 0 h 946"/>
                  <a:gd name="T36" fmla="*/ 1 w 544"/>
                  <a:gd name="T37" fmla="*/ 0 h 946"/>
                  <a:gd name="T38" fmla="*/ 1 w 544"/>
                  <a:gd name="T39" fmla="*/ 0 h 946"/>
                  <a:gd name="T40" fmla="*/ 1 w 544"/>
                  <a:gd name="T41" fmla="*/ 0 h 946"/>
                  <a:gd name="T42" fmla="*/ 22 w 544"/>
                  <a:gd name="T43" fmla="*/ 37 h 946"/>
                  <a:gd name="T44" fmla="*/ 22 w 544"/>
                  <a:gd name="T45" fmla="*/ 37 h 946"/>
                  <a:gd name="T46" fmla="*/ 22 w 544"/>
                  <a:gd name="T47" fmla="*/ 37 h 946"/>
                  <a:gd name="T48" fmla="*/ 22 w 544"/>
                  <a:gd name="T49" fmla="*/ 37 h 946"/>
                  <a:gd name="T50" fmla="*/ 22 w 544"/>
                  <a:gd name="T51" fmla="*/ 37 h 946"/>
                  <a:gd name="T52" fmla="*/ 22 w 544"/>
                  <a:gd name="T53" fmla="*/ 37 h 946"/>
                  <a:gd name="T54" fmla="*/ 22 w 544"/>
                  <a:gd name="T55" fmla="*/ 38 h 946"/>
                  <a:gd name="T56" fmla="*/ 22 w 544"/>
                  <a:gd name="T57" fmla="*/ 38 h 946"/>
                  <a:gd name="T58" fmla="*/ 22 w 544"/>
                  <a:gd name="T59" fmla="*/ 38 h 946"/>
                  <a:gd name="T60" fmla="*/ 22 w 544"/>
                  <a:gd name="T61" fmla="*/ 38 h 946"/>
                  <a:gd name="T62" fmla="*/ 22 w 544"/>
                  <a:gd name="T63" fmla="*/ 38 h 946"/>
                  <a:gd name="T64" fmla="*/ 21 w 544"/>
                  <a:gd name="T65" fmla="*/ 38 h 946"/>
                  <a:gd name="T66" fmla="*/ 21 w 544"/>
                  <a:gd name="T67" fmla="*/ 38 h 946"/>
                  <a:gd name="T68" fmla="*/ 21 w 544"/>
                  <a:gd name="T69" fmla="*/ 38 h 946"/>
                  <a:gd name="T70" fmla="*/ 21 w 544"/>
                  <a:gd name="T71" fmla="*/ 38 h 946"/>
                  <a:gd name="T72" fmla="*/ 21 w 544"/>
                  <a:gd name="T73" fmla="*/ 38 h 946"/>
                  <a:gd name="T74" fmla="*/ 21 w 544"/>
                  <a:gd name="T75" fmla="*/ 38 h 946"/>
                  <a:gd name="T76" fmla="*/ 21 w 544"/>
                  <a:gd name="T77" fmla="*/ 38 h 946"/>
                  <a:gd name="T78" fmla="*/ 21 w 544"/>
                  <a:gd name="T79" fmla="*/ 38 h 946"/>
                  <a:gd name="T80" fmla="*/ 0 w 544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44" h="946">
                    <a:moveTo>
                      <a:pt x="1" y="15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543" y="931"/>
                    </a:lnTo>
                    <a:lnTo>
                      <a:pt x="544" y="934"/>
                    </a:lnTo>
                    <a:lnTo>
                      <a:pt x="544" y="935"/>
                    </a:lnTo>
                    <a:lnTo>
                      <a:pt x="544" y="936"/>
                    </a:lnTo>
                    <a:lnTo>
                      <a:pt x="544" y="937"/>
                    </a:lnTo>
                    <a:lnTo>
                      <a:pt x="543" y="938"/>
                    </a:lnTo>
                    <a:lnTo>
                      <a:pt x="543" y="941"/>
                    </a:lnTo>
                    <a:lnTo>
                      <a:pt x="542" y="942"/>
                    </a:lnTo>
                    <a:lnTo>
                      <a:pt x="541" y="943"/>
                    </a:lnTo>
                    <a:lnTo>
                      <a:pt x="540" y="944"/>
                    </a:lnTo>
                    <a:lnTo>
                      <a:pt x="537" y="946"/>
                    </a:lnTo>
                    <a:lnTo>
                      <a:pt x="536" y="946"/>
                    </a:lnTo>
                    <a:lnTo>
                      <a:pt x="535" y="946"/>
                    </a:lnTo>
                    <a:lnTo>
                      <a:pt x="533" y="946"/>
                    </a:lnTo>
                    <a:lnTo>
                      <a:pt x="532" y="944"/>
                    </a:lnTo>
                    <a:lnTo>
                      <a:pt x="530" y="944"/>
                    </a:lnTo>
                    <a:lnTo>
                      <a:pt x="529" y="943"/>
                    </a:lnTo>
                    <a:lnTo>
                      <a:pt x="527" y="942"/>
                    </a:lnTo>
                    <a:lnTo>
                      <a:pt x="526" y="941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" name="Freeform 868"/>
              <p:cNvSpPr>
                <a:spLocks/>
              </p:cNvSpPr>
              <p:nvPr/>
            </p:nvSpPr>
            <p:spPr bwMode="auto">
              <a:xfrm>
                <a:off x="4873" y="2117"/>
                <a:ext cx="60" cy="4"/>
              </a:xfrm>
              <a:custGeom>
                <a:avLst/>
                <a:gdLst>
                  <a:gd name="T0" fmla="*/ 0 w 300"/>
                  <a:gd name="T1" fmla="*/ 1 h 20"/>
                  <a:gd name="T2" fmla="*/ 0 w 300"/>
                  <a:gd name="T3" fmla="*/ 1 h 20"/>
                  <a:gd name="T4" fmla="*/ 0 w 300"/>
                  <a:gd name="T5" fmla="*/ 1 h 20"/>
                  <a:gd name="T6" fmla="*/ 0 w 300"/>
                  <a:gd name="T7" fmla="*/ 1 h 20"/>
                  <a:gd name="T8" fmla="*/ 0 w 300"/>
                  <a:gd name="T9" fmla="*/ 1 h 20"/>
                  <a:gd name="T10" fmla="*/ 0 w 300"/>
                  <a:gd name="T11" fmla="*/ 1 h 20"/>
                  <a:gd name="T12" fmla="*/ 0 w 300"/>
                  <a:gd name="T13" fmla="*/ 1 h 20"/>
                  <a:gd name="T14" fmla="*/ 0 w 300"/>
                  <a:gd name="T15" fmla="*/ 1 h 20"/>
                  <a:gd name="T16" fmla="*/ 0 w 300"/>
                  <a:gd name="T17" fmla="*/ 0 h 20"/>
                  <a:gd name="T18" fmla="*/ 0 w 300"/>
                  <a:gd name="T19" fmla="*/ 0 h 20"/>
                  <a:gd name="T20" fmla="*/ 0 w 300"/>
                  <a:gd name="T21" fmla="*/ 0 h 20"/>
                  <a:gd name="T22" fmla="*/ 0 w 300"/>
                  <a:gd name="T23" fmla="*/ 0 h 20"/>
                  <a:gd name="T24" fmla="*/ 0 w 300"/>
                  <a:gd name="T25" fmla="*/ 0 h 20"/>
                  <a:gd name="T26" fmla="*/ 0 w 300"/>
                  <a:gd name="T27" fmla="*/ 0 h 20"/>
                  <a:gd name="T28" fmla="*/ 0 w 300"/>
                  <a:gd name="T29" fmla="*/ 0 h 20"/>
                  <a:gd name="T30" fmla="*/ 0 w 300"/>
                  <a:gd name="T31" fmla="*/ 0 h 20"/>
                  <a:gd name="T32" fmla="*/ 0 w 300"/>
                  <a:gd name="T33" fmla="*/ 0 h 20"/>
                  <a:gd name="T34" fmla="*/ 0 w 300"/>
                  <a:gd name="T35" fmla="*/ 0 h 20"/>
                  <a:gd name="T36" fmla="*/ 0 w 300"/>
                  <a:gd name="T37" fmla="*/ 0 h 20"/>
                  <a:gd name="T38" fmla="*/ 12 w 300"/>
                  <a:gd name="T39" fmla="*/ 0 h 20"/>
                  <a:gd name="T40" fmla="*/ 12 w 300"/>
                  <a:gd name="T41" fmla="*/ 0 h 20"/>
                  <a:gd name="T42" fmla="*/ 12 w 300"/>
                  <a:gd name="T43" fmla="*/ 0 h 20"/>
                  <a:gd name="T44" fmla="*/ 12 w 300"/>
                  <a:gd name="T45" fmla="*/ 0 h 20"/>
                  <a:gd name="T46" fmla="*/ 12 w 300"/>
                  <a:gd name="T47" fmla="*/ 0 h 20"/>
                  <a:gd name="T48" fmla="*/ 12 w 300"/>
                  <a:gd name="T49" fmla="*/ 0 h 20"/>
                  <a:gd name="T50" fmla="*/ 12 w 300"/>
                  <a:gd name="T51" fmla="*/ 0 h 20"/>
                  <a:gd name="T52" fmla="*/ 12 w 300"/>
                  <a:gd name="T53" fmla="*/ 0 h 20"/>
                  <a:gd name="T54" fmla="*/ 12 w 300"/>
                  <a:gd name="T55" fmla="*/ 0 h 20"/>
                  <a:gd name="T56" fmla="*/ 12 w 300"/>
                  <a:gd name="T57" fmla="*/ 0 h 20"/>
                  <a:gd name="T58" fmla="*/ 12 w 300"/>
                  <a:gd name="T59" fmla="*/ 0 h 20"/>
                  <a:gd name="T60" fmla="*/ 12 w 300"/>
                  <a:gd name="T61" fmla="*/ 1 h 20"/>
                  <a:gd name="T62" fmla="*/ 12 w 300"/>
                  <a:gd name="T63" fmla="*/ 1 h 20"/>
                  <a:gd name="T64" fmla="*/ 12 w 300"/>
                  <a:gd name="T65" fmla="*/ 1 h 20"/>
                  <a:gd name="T66" fmla="*/ 12 w 300"/>
                  <a:gd name="T67" fmla="*/ 1 h 20"/>
                  <a:gd name="T68" fmla="*/ 12 w 300"/>
                  <a:gd name="T69" fmla="*/ 1 h 20"/>
                  <a:gd name="T70" fmla="*/ 12 w 300"/>
                  <a:gd name="T71" fmla="*/ 1 h 20"/>
                  <a:gd name="T72" fmla="*/ 12 w 300"/>
                  <a:gd name="T73" fmla="*/ 1 h 20"/>
                  <a:gd name="T74" fmla="*/ 12 w 300"/>
                  <a:gd name="T75" fmla="*/ 1 h 20"/>
                  <a:gd name="T76" fmla="*/ 0 w 300"/>
                  <a:gd name="T77" fmla="*/ 1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0" h="20">
                    <a:moveTo>
                      <a:pt x="10" y="20"/>
                    </a:moveTo>
                    <a:lnTo>
                      <a:pt x="8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290" y="0"/>
                    </a:lnTo>
                    <a:lnTo>
                      <a:pt x="292" y="0"/>
                    </a:lnTo>
                    <a:lnTo>
                      <a:pt x="294" y="2"/>
                    </a:lnTo>
                    <a:lnTo>
                      <a:pt x="295" y="2"/>
                    </a:lnTo>
                    <a:lnTo>
                      <a:pt x="296" y="3"/>
                    </a:lnTo>
                    <a:lnTo>
                      <a:pt x="299" y="4"/>
                    </a:lnTo>
                    <a:lnTo>
                      <a:pt x="299" y="5"/>
                    </a:lnTo>
                    <a:lnTo>
                      <a:pt x="300" y="8"/>
                    </a:lnTo>
                    <a:lnTo>
                      <a:pt x="300" y="9"/>
                    </a:lnTo>
                    <a:lnTo>
                      <a:pt x="300" y="10"/>
                    </a:lnTo>
                    <a:lnTo>
                      <a:pt x="300" y="11"/>
                    </a:lnTo>
                    <a:lnTo>
                      <a:pt x="300" y="14"/>
                    </a:lnTo>
                    <a:lnTo>
                      <a:pt x="299" y="15"/>
                    </a:lnTo>
                    <a:lnTo>
                      <a:pt x="299" y="16"/>
                    </a:lnTo>
                    <a:lnTo>
                      <a:pt x="296" y="18"/>
                    </a:lnTo>
                    <a:lnTo>
                      <a:pt x="295" y="18"/>
                    </a:lnTo>
                    <a:lnTo>
                      <a:pt x="294" y="20"/>
                    </a:lnTo>
                    <a:lnTo>
                      <a:pt x="292" y="20"/>
                    </a:lnTo>
                    <a:lnTo>
                      <a:pt x="290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" name="Freeform 869"/>
              <p:cNvSpPr>
                <a:spLocks/>
              </p:cNvSpPr>
              <p:nvPr/>
            </p:nvSpPr>
            <p:spPr bwMode="auto">
              <a:xfrm>
                <a:off x="4930" y="1932"/>
                <a:ext cx="109" cy="189"/>
              </a:xfrm>
              <a:custGeom>
                <a:avLst/>
                <a:gdLst>
                  <a:gd name="T0" fmla="*/ 1 w 549"/>
                  <a:gd name="T1" fmla="*/ 38 h 946"/>
                  <a:gd name="T2" fmla="*/ 1 w 549"/>
                  <a:gd name="T3" fmla="*/ 38 h 946"/>
                  <a:gd name="T4" fmla="*/ 1 w 549"/>
                  <a:gd name="T5" fmla="*/ 38 h 946"/>
                  <a:gd name="T6" fmla="*/ 1 w 549"/>
                  <a:gd name="T7" fmla="*/ 38 h 946"/>
                  <a:gd name="T8" fmla="*/ 0 w 549"/>
                  <a:gd name="T9" fmla="*/ 38 h 946"/>
                  <a:gd name="T10" fmla="*/ 0 w 549"/>
                  <a:gd name="T11" fmla="*/ 38 h 946"/>
                  <a:gd name="T12" fmla="*/ 0 w 549"/>
                  <a:gd name="T13" fmla="*/ 38 h 946"/>
                  <a:gd name="T14" fmla="*/ 0 w 549"/>
                  <a:gd name="T15" fmla="*/ 38 h 946"/>
                  <a:gd name="T16" fmla="*/ 0 w 549"/>
                  <a:gd name="T17" fmla="*/ 38 h 946"/>
                  <a:gd name="T18" fmla="*/ 0 w 549"/>
                  <a:gd name="T19" fmla="*/ 38 h 946"/>
                  <a:gd name="T20" fmla="*/ 0 w 549"/>
                  <a:gd name="T21" fmla="*/ 38 h 946"/>
                  <a:gd name="T22" fmla="*/ 0 w 549"/>
                  <a:gd name="T23" fmla="*/ 38 h 946"/>
                  <a:gd name="T24" fmla="*/ 0 w 549"/>
                  <a:gd name="T25" fmla="*/ 38 h 946"/>
                  <a:gd name="T26" fmla="*/ 0 w 549"/>
                  <a:gd name="T27" fmla="*/ 37 h 946"/>
                  <a:gd name="T28" fmla="*/ 0 w 549"/>
                  <a:gd name="T29" fmla="*/ 37 h 946"/>
                  <a:gd name="T30" fmla="*/ 0 w 549"/>
                  <a:gd name="T31" fmla="*/ 37 h 946"/>
                  <a:gd name="T32" fmla="*/ 0 w 549"/>
                  <a:gd name="T33" fmla="*/ 37 h 946"/>
                  <a:gd name="T34" fmla="*/ 0 w 549"/>
                  <a:gd name="T35" fmla="*/ 37 h 946"/>
                  <a:gd name="T36" fmla="*/ 0 w 549"/>
                  <a:gd name="T37" fmla="*/ 37 h 946"/>
                  <a:gd name="T38" fmla="*/ 21 w 549"/>
                  <a:gd name="T39" fmla="*/ 0 h 946"/>
                  <a:gd name="T40" fmla="*/ 21 w 549"/>
                  <a:gd name="T41" fmla="*/ 0 h 946"/>
                  <a:gd name="T42" fmla="*/ 21 w 549"/>
                  <a:gd name="T43" fmla="*/ 0 h 946"/>
                  <a:gd name="T44" fmla="*/ 21 w 549"/>
                  <a:gd name="T45" fmla="*/ 0 h 946"/>
                  <a:gd name="T46" fmla="*/ 21 w 549"/>
                  <a:gd name="T47" fmla="*/ 0 h 946"/>
                  <a:gd name="T48" fmla="*/ 21 w 549"/>
                  <a:gd name="T49" fmla="*/ 0 h 946"/>
                  <a:gd name="T50" fmla="*/ 21 w 549"/>
                  <a:gd name="T51" fmla="*/ 0 h 946"/>
                  <a:gd name="T52" fmla="*/ 21 w 549"/>
                  <a:gd name="T53" fmla="*/ 0 h 946"/>
                  <a:gd name="T54" fmla="*/ 21 w 549"/>
                  <a:gd name="T55" fmla="*/ 0 h 946"/>
                  <a:gd name="T56" fmla="*/ 21 w 549"/>
                  <a:gd name="T57" fmla="*/ 0 h 946"/>
                  <a:gd name="T58" fmla="*/ 21 w 549"/>
                  <a:gd name="T59" fmla="*/ 0 h 946"/>
                  <a:gd name="T60" fmla="*/ 21 w 549"/>
                  <a:gd name="T61" fmla="*/ 0 h 946"/>
                  <a:gd name="T62" fmla="*/ 22 w 549"/>
                  <a:gd name="T63" fmla="*/ 0 h 946"/>
                  <a:gd name="T64" fmla="*/ 22 w 549"/>
                  <a:gd name="T65" fmla="*/ 0 h 946"/>
                  <a:gd name="T66" fmla="*/ 22 w 549"/>
                  <a:gd name="T67" fmla="*/ 0 h 946"/>
                  <a:gd name="T68" fmla="*/ 22 w 549"/>
                  <a:gd name="T69" fmla="*/ 0 h 946"/>
                  <a:gd name="T70" fmla="*/ 22 w 549"/>
                  <a:gd name="T71" fmla="*/ 0 h 946"/>
                  <a:gd name="T72" fmla="*/ 22 w 549"/>
                  <a:gd name="T73" fmla="*/ 0 h 946"/>
                  <a:gd name="T74" fmla="*/ 22 w 549"/>
                  <a:gd name="T75" fmla="*/ 1 h 946"/>
                  <a:gd name="T76" fmla="*/ 22 w 549"/>
                  <a:gd name="T77" fmla="*/ 1 h 946"/>
                  <a:gd name="T78" fmla="*/ 22 w 549"/>
                  <a:gd name="T79" fmla="*/ 1 h 946"/>
                  <a:gd name="T80" fmla="*/ 1 w 549"/>
                  <a:gd name="T81" fmla="*/ 38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49" h="946">
                    <a:moveTo>
                      <a:pt x="18" y="941"/>
                    </a:moveTo>
                    <a:lnTo>
                      <a:pt x="17" y="942"/>
                    </a:lnTo>
                    <a:lnTo>
                      <a:pt x="15" y="943"/>
                    </a:lnTo>
                    <a:lnTo>
                      <a:pt x="14" y="944"/>
                    </a:lnTo>
                    <a:lnTo>
                      <a:pt x="12" y="944"/>
                    </a:lnTo>
                    <a:lnTo>
                      <a:pt x="11" y="946"/>
                    </a:lnTo>
                    <a:lnTo>
                      <a:pt x="9" y="946"/>
                    </a:lnTo>
                    <a:lnTo>
                      <a:pt x="8" y="946"/>
                    </a:lnTo>
                    <a:lnTo>
                      <a:pt x="7" y="944"/>
                    </a:lnTo>
                    <a:lnTo>
                      <a:pt x="5" y="944"/>
                    </a:lnTo>
                    <a:lnTo>
                      <a:pt x="3" y="943"/>
                    </a:lnTo>
                    <a:lnTo>
                      <a:pt x="2" y="942"/>
                    </a:lnTo>
                    <a:lnTo>
                      <a:pt x="1" y="941"/>
                    </a:lnTo>
                    <a:lnTo>
                      <a:pt x="1" y="938"/>
                    </a:lnTo>
                    <a:lnTo>
                      <a:pt x="0" y="937"/>
                    </a:lnTo>
                    <a:lnTo>
                      <a:pt x="0" y="936"/>
                    </a:lnTo>
                    <a:lnTo>
                      <a:pt x="0" y="935"/>
                    </a:lnTo>
                    <a:lnTo>
                      <a:pt x="1" y="934"/>
                    </a:lnTo>
                    <a:lnTo>
                      <a:pt x="1" y="931"/>
                    </a:lnTo>
                    <a:lnTo>
                      <a:pt x="531" y="5"/>
                    </a:lnTo>
                    <a:lnTo>
                      <a:pt x="532" y="4"/>
                    </a:lnTo>
                    <a:lnTo>
                      <a:pt x="533" y="3"/>
                    </a:lnTo>
                    <a:lnTo>
                      <a:pt x="535" y="2"/>
                    </a:lnTo>
                    <a:lnTo>
                      <a:pt x="537" y="2"/>
                    </a:lnTo>
                    <a:lnTo>
                      <a:pt x="538" y="0"/>
                    </a:lnTo>
                    <a:lnTo>
                      <a:pt x="539" y="0"/>
                    </a:lnTo>
                    <a:lnTo>
                      <a:pt x="541" y="0"/>
                    </a:lnTo>
                    <a:lnTo>
                      <a:pt x="542" y="2"/>
                    </a:lnTo>
                    <a:lnTo>
                      <a:pt x="544" y="2"/>
                    </a:lnTo>
                    <a:lnTo>
                      <a:pt x="545" y="3"/>
                    </a:lnTo>
                    <a:lnTo>
                      <a:pt x="547" y="4"/>
                    </a:lnTo>
                    <a:lnTo>
                      <a:pt x="548" y="5"/>
                    </a:lnTo>
                    <a:lnTo>
                      <a:pt x="548" y="8"/>
                    </a:lnTo>
                    <a:lnTo>
                      <a:pt x="549" y="9"/>
                    </a:lnTo>
                    <a:lnTo>
                      <a:pt x="549" y="10"/>
                    </a:lnTo>
                    <a:lnTo>
                      <a:pt x="549" y="11"/>
                    </a:lnTo>
                    <a:lnTo>
                      <a:pt x="548" y="13"/>
                    </a:lnTo>
                    <a:lnTo>
                      <a:pt x="548" y="15"/>
                    </a:lnTo>
                    <a:lnTo>
                      <a:pt x="18" y="9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" name="Freeform 870"/>
              <p:cNvSpPr>
                <a:spLocks/>
              </p:cNvSpPr>
              <p:nvPr/>
            </p:nvSpPr>
            <p:spPr bwMode="auto">
              <a:xfrm>
                <a:off x="4648" y="1727"/>
                <a:ext cx="4" cy="358"/>
              </a:xfrm>
              <a:custGeom>
                <a:avLst/>
                <a:gdLst>
                  <a:gd name="T0" fmla="*/ 0 w 19"/>
                  <a:gd name="T1" fmla="*/ 0 h 1790"/>
                  <a:gd name="T2" fmla="*/ 0 w 19"/>
                  <a:gd name="T3" fmla="*/ 0 h 1790"/>
                  <a:gd name="T4" fmla="*/ 0 w 19"/>
                  <a:gd name="T5" fmla="*/ 0 h 1790"/>
                  <a:gd name="T6" fmla="*/ 0 w 19"/>
                  <a:gd name="T7" fmla="*/ 0 h 1790"/>
                  <a:gd name="T8" fmla="*/ 0 w 19"/>
                  <a:gd name="T9" fmla="*/ 0 h 1790"/>
                  <a:gd name="T10" fmla="*/ 0 w 19"/>
                  <a:gd name="T11" fmla="*/ 0 h 1790"/>
                  <a:gd name="T12" fmla="*/ 0 w 19"/>
                  <a:gd name="T13" fmla="*/ 0 h 1790"/>
                  <a:gd name="T14" fmla="*/ 0 w 19"/>
                  <a:gd name="T15" fmla="*/ 0 h 1790"/>
                  <a:gd name="T16" fmla="*/ 0 w 19"/>
                  <a:gd name="T17" fmla="*/ 0 h 1790"/>
                  <a:gd name="T18" fmla="*/ 0 w 19"/>
                  <a:gd name="T19" fmla="*/ 0 h 1790"/>
                  <a:gd name="T20" fmla="*/ 0 w 19"/>
                  <a:gd name="T21" fmla="*/ 0 h 1790"/>
                  <a:gd name="T22" fmla="*/ 0 w 19"/>
                  <a:gd name="T23" fmla="*/ 0 h 1790"/>
                  <a:gd name="T24" fmla="*/ 1 w 19"/>
                  <a:gd name="T25" fmla="*/ 0 h 1790"/>
                  <a:gd name="T26" fmla="*/ 1 w 19"/>
                  <a:gd name="T27" fmla="*/ 0 h 1790"/>
                  <a:gd name="T28" fmla="*/ 1 w 19"/>
                  <a:gd name="T29" fmla="*/ 0 h 1790"/>
                  <a:gd name="T30" fmla="*/ 1 w 19"/>
                  <a:gd name="T31" fmla="*/ 0 h 1790"/>
                  <a:gd name="T32" fmla="*/ 1 w 19"/>
                  <a:gd name="T33" fmla="*/ 0 h 1790"/>
                  <a:gd name="T34" fmla="*/ 1 w 19"/>
                  <a:gd name="T35" fmla="*/ 0 h 1790"/>
                  <a:gd name="T36" fmla="*/ 1 w 19"/>
                  <a:gd name="T37" fmla="*/ 0 h 1790"/>
                  <a:gd name="T38" fmla="*/ 1 w 19"/>
                  <a:gd name="T39" fmla="*/ 0 h 1790"/>
                  <a:gd name="T40" fmla="*/ 1 w 19"/>
                  <a:gd name="T41" fmla="*/ 0 h 1790"/>
                  <a:gd name="T42" fmla="*/ 1 w 19"/>
                  <a:gd name="T43" fmla="*/ 71 h 1790"/>
                  <a:gd name="T44" fmla="*/ 1 w 19"/>
                  <a:gd name="T45" fmla="*/ 71 h 1790"/>
                  <a:gd name="T46" fmla="*/ 1 w 19"/>
                  <a:gd name="T47" fmla="*/ 71 h 1790"/>
                  <a:gd name="T48" fmla="*/ 1 w 19"/>
                  <a:gd name="T49" fmla="*/ 71 h 1790"/>
                  <a:gd name="T50" fmla="*/ 1 w 19"/>
                  <a:gd name="T51" fmla="*/ 71 h 1790"/>
                  <a:gd name="T52" fmla="*/ 1 w 19"/>
                  <a:gd name="T53" fmla="*/ 72 h 1790"/>
                  <a:gd name="T54" fmla="*/ 1 w 19"/>
                  <a:gd name="T55" fmla="*/ 72 h 1790"/>
                  <a:gd name="T56" fmla="*/ 1 w 19"/>
                  <a:gd name="T57" fmla="*/ 72 h 1790"/>
                  <a:gd name="T58" fmla="*/ 0 w 19"/>
                  <a:gd name="T59" fmla="*/ 72 h 1790"/>
                  <a:gd name="T60" fmla="*/ 0 w 19"/>
                  <a:gd name="T61" fmla="*/ 72 h 1790"/>
                  <a:gd name="T62" fmla="*/ 0 w 19"/>
                  <a:gd name="T63" fmla="*/ 72 h 1790"/>
                  <a:gd name="T64" fmla="*/ 0 w 19"/>
                  <a:gd name="T65" fmla="*/ 72 h 1790"/>
                  <a:gd name="T66" fmla="*/ 0 w 19"/>
                  <a:gd name="T67" fmla="*/ 72 h 1790"/>
                  <a:gd name="T68" fmla="*/ 0 w 19"/>
                  <a:gd name="T69" fmla="*/ 72 h 1790"/>
                  <a:gd name="T70" fmla="*/ 0 w 19"/>
                  <a:gd name="T71" fmla="*/ 71 h 1790"/>
                  <a:gd name="T72" fmla="*/ 0 w 19"/>
                  <a:gd name="T73" fmla="*/ 71 h 1790"/>
                  <a:gd name="T74" fmla="*/ 0 w 19"/>
                  <a:gd name="T75" fmla="*/ 71 h 1790"/>
                  <a:gd name="T76" fmla="*/ 0 w 19"/>
                  <a:gd name="T77" fmla="*/ 71 h 1790"/>
                  <a:gd name="T78" fmla="*/ 0 w 19"/>
                  <a:gd name="T79" fmla="*/ 71 h 1790"/>
                  <a:gd name="T80" fmla="*/ 0 w 19"/>
                  <a:gd name="T81" fmla="*/ 0 h 17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790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780"/>
                    </a:lnTo>
                    <a:lnTo>
                      <a:pt x="19" y="1782"/>
                    </a:lnTo>
                    <a:lnTo>
                      <a:pt x="18" y="1783"/>
                    </a:lnTo>
                    <a:lnTo>
                      <a:pt x="18" y="1785"/>
                    </a:lnTo>
                    <a:lnTo>
                      <a:pt x="17" y="1787"/>
                    </a:lnTo>
                    <a:lnTo>
                      <a:pt x="15" y="1788"/>
                    </a:lnTo>
                    <a:lnTo>
                      <a:pt x="14" y="1789"/>
                    </a:lnTo>
                    <a:lnTo>
                      <a:pt x="12" y="1789"/>
                    </a:lnTo>
                    <a:lnTo>
                      <a:pt x="11" y="1790"/>
                    </a:lnTo>
                    <a:lnTo>
                      <a:pt x="9" y="1790"/>
                    </a:lnTo>
                    <a:lnTo>
                      <a:pt x="8" y="1790"/>
                    </a:lnTo>
                    <a:lnTo>
                      <a:pt x="7" y="1789"/>
                    </a:lnTo>
                    <a:lnTo>
                      <a:pt x="4" y="1789"/>
                    </a:lnTo>
                    <a:lnTo>
                      <a:pt x="3" y="1788"/>
                    </a:lnTo>
                    <a:lnTo>
                      <a:pt x="2" y="1787"/>
                    </a:lnTo>
                    <a:lnTo>
                      <a:pt x="1" y="1785"/>
                    </a:lnTo>
                    <a:lnTo>
                      <a:pt x="1" y="1783"/>
                    </a:lnTo>
                    <a:lnTo>
                      <a:pt x="0" y="1782"/>
                    </a:lnTo>
                    <a:lnTo>
                      <a:pt x="0" y="178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" name="Freeform 871"/>
              <p:cNvSpPr>
                <a:spLocks/>
              </p:cNvSpPr>
              <p:nvPr/>
            </p:nvSpPr>
            <p:spPr bwMode="auto">
              <a:xfrm>
                <a:off x="4618" y="2081"/>
                <a:ext cx="34" cy="4"/>
              </a:xfrm>
              <a:custGeom>
                <a:avLst/>
                <a:gdLst>
                  <a:gd name="T0" fmla="*/ 6 w 172"/>
                  <a:gd name="T1" fmla="*/ 0 h 19"/>
                  <a:gd name="T2" fmla="*/ 6 w 172"/>
                  <a:gd name="T3" fmla="*/ 0 h 19"/>
                  <a:gd name="T4" fmla="*/ 7 w 172"/>
                  <a:gd name="T5" fmla="*/ 0 h 19"/>
                  <a:gd name="T6" fmla="*/ 7 w 172"/>
                  <a:gd name="T7" fmla="*/ 0 h 19"/>
                  <a:gd name="T8" fmla="*/ 7 w 172"/>
                  <a:gd name="T9" fmla="*/ 0 h 19"/>
                  <a:gd name="T10" fmla="*/ 7 w 172"/>
                  <a:gd name="T11" fmla="*/ 0 h 19"/>
                  <a:gd name="T12" fmla="*/ 7 w 172"/>
                  <a:gd name="T13" fmla="*/ 0 h 19"/>
                  <a:gd name="T14" fmla="*/ 7 w 172"/>
                  <a:gd name="T15" fmla="*/ 0 h 19"/>
                  <a:gd name="T16" fmla="*/ 7 w 172"/>
                  <a:gd name="T17" fmla="*/ 0 h 19"/>
                  <a:gd name="T18" fmla="*/ 7 w 172"/>
                  <a:gd name="T19" fmla="*/ 0 h 19"/>
                  <a:gd name="T20" fmla="*/ 7 w 172"/>
                  <a:gd name="T21" fmla="*/ 0 h 19"/>
                  <a:gd name="T22" fmla="*/ 7 w 172"/>
                  <a:gd name="T23" fmla="*/ 1 h 19"/>
                  <a:gd name="T24" fmla="*/ 7 w 172"/>
                  <a:gd name="T25" fmla="*/ 1 h 19"/>
                  <a:gd name="T26" fmla="*/ 7 w 172"/>
                  <a:gd name="T27" fmla="*/ 1 h 19"/>
                  <a:gd name="T28" fmla="*/ 7 w 172"/>
                  <a:gd name="T29" fmla="*/ 1 h 19"/>
                  <a:gd name="T30" fmla="*/ 7 w 172"/>
                  <a:gd name="T31" fmla="*/ 1 h 19"/>
                  <a:gd name="T32" fmla="*/ 7 w 172"/>
                  <a:gd name="T33" fmla="*/ 1 h 19"/>
                  <a:gd name="T34" fmla="*/ 6 w 172"/>
                  <a:gd name="T35" fmla="*/ 1 h 19"/>
                  <a:gd name="T36" fmla="*/ 6 w 172"/>
                  <a:gd name="T37" fmla="*/ 1 h 19"/>
                  <a:gd name="T38" fmla="*/ 0 w 172"/>
                  <a:gd name="T39" fmla="*/ 1 h 19"/>
                  <a:gd name="T40" fmla="*/ 0 w 172"/>
                  <a:gd name="T41" fmla="*/ 1 h 19"/>
                  <a:gd name="T42" fmla="*/ 0 w 172"/>
                  <a:gd name="T43" fmla="*/ 1 h 19"/>
                  <a:gd name="T44" fmla="*/ 0 w 172"/>
                  <a:gd name="T45" fmla="*/ 1 h 19"/>
                  <a:gd name="T46" fmla="*/ 0 w 172"/>
                  <a:gd name="T47" fmla="*/ 1 h 19"/>
                  <a:gd name="T48" fmla="*/ 0 w 172"/>
                  <a:gd name="T49" fmla="*/ 1 h 19"/>
                  <a:gd name="T50" fmla="*/ 0 w 172"/>
                  <a:gd name="T51" fmla="*/ 1 h 19"/>
                  <a:gd name="T52" fmla="*/ 0 w 172"/>
                  <a:gd name="T53" fmla="*/ 1 h 19"/>
                  <a:gd name="T54" fmla="*/ 0 w 172"/>
                  <a:gd name="T55" fmla="*/ 0 h 19"/>
                  <a:gd name="T56" fmla="*/ 0 w 172"/>
                  <a:gd name="T57" fmla="*/ 0 h 19"/>
                  <a:gd name="T58" fmla="*/ 0 w 172"/>
                  <a:gd name="T59" fmla="*/ 0 h 19"/>
                  <a:gd name="T60" fmla="*/ 0 w 172"/>
                  <a:gd name="T61" fmla="*/ 0 h 19"/>
                  <a:gd name="T62" fmla="*/ 0 w 172"/>
                  <a:gd name="T63" fmla="*/ 0 h 19"/>
                  <a:gd name="T64" fmla="*/ 0 w 172"/>
                  <a:gd name="T65" fmla="*/ 0 h 19"/>
                  <a:gd name="T66" fmla="*/ 0 w 172"/>
                  <a:gd name="T67" fmla="*/ 0 h 19"/>
                  <a:gd name="T68" fmla="*/ 0 w 172"/>
                  <a:gd name="T69" fmla="*/ 0 h 19"/>
                  <a:gd name="T70" fmla="*/ 0 w 172"/>
                  <a:gd name="T71" fmla="*/ 0 h 19"/>
                  <a:gd name="T72" fmla="*/ 0 w 172"/>
                  <a:gd name="T73" fmla="*/ 0 h 19"/>
                  <a:gd name="T74" fmla="*/ 0 w 172"/>
                  <a:gd name="T75" fmla="*/ 0 h 19"/>
                  <a:gd name="T76" fmla="*/ 6 w 172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2" h="19">
                    <a:moveTo>
                      <a:pt x="162" y="0"/>
                    </a:moveTo>
                    <a:lnTo>
                      <a:pt x="164" y="0"/>
                    </a:lnTo>
                    <a:lnTo>
                      <a:pt x="165" y="1"/>
                    </a:lnTo>
                    <a:lnTo>
                      <a:pt x="167" y="1"/>
                    </a:lnTo>
                    <a:lnTo>
                      <a:pt x="168" y="2"/>
                    </a:lnTo>
                    <a:lnTo>
                      <a:pt x="170" y="3"/>
                    </a:lnTo>
                    <a:lnTo>
                      <a:pt x="171" y="5"/>
                    </a:lnTo>
                    <a:lnTo>
                      <a:pt x="171" y="7"/>
                    </a:lnTo>
                    <a:lnTo>
                      <a:pt x="172" y="8"/>
                    </a:lnTo>
                    <a:lnTo>
                      <a:pt x="172" y="9"/>
                    </a:lnTo>
                    <a:lnTo>
                      <a:pt x="172" y="11"/>
                    </a:lnTo>
                    <a:lnTo>
                      <a:pt x="171" y="12"/>
                    </a:lnTo>
                    <a:lnTo>
                      <a:pt x="171" y="14"/>
                    </a:lnTo>
                    <a:lnTo>
                      <a:pt x="170" y="16"/>
                    </a:lnTo>
                    <a:lnTo>
                      <a:pt x="168" y="17"/>
                    </a:lnTo>
                    <a:lnTo>
                      <a:pt x="167" y="18"/>
                    </a:lnTo>
                    <a:lnTo>
                      <a:pt x="165" y="18"/>
                    </a:lnTo>
                    <a:lnTo>
                      <a:pt x="164" y="19"/>
                    </a:lnTo>
                    <a:lnTo>
                      <a:pt x="162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" name="Freeform 872"/>
              <p:cNvSpPr>
                <a:spLocks/>
              </p:cNvSpPr>
              <p:nvPr/>
            </p:nvSpPr>
            <p:spPr bwMode="auto">
              <a:xfrm>
                <a:off x="4618" y="1727"/>
                <a:ext cx="4" cy="358"/>
              </a:xfrm>
              <a:custGeom>
                <a:avLst/>
                <a:gdLst>
                  <a:gd name="T0" fmla="*/ 1 w 20"/>
                  <a:gd name="T1" fmla="*/ 71 h 1790"/>
                  <a:gd name="T2" fmla="*/ 1 w 20"/>
                  <a:gd name="T3" fmla="*/ 71 h 1790"/>
                  <a:gd name="T4" fmla="*/ 1 w 20"/>
                  <a:gd name="T5" fmla="*/ 71 h 1790"/>
                  <a:gd name="T6" fmla="*/ 1 w 20"/>
                  <a:gd name="T7" fmla="*/ 71 h 1790"/>
                  <a:gd name="T8" fmla="*/ 1 w 20"/>
                  <a:gd name="T9" fmla="*/ 71 h 1790"/>
                  <a:gd name="T10" fmla="*/ 1 w 20"/>
                  <a:gd name="T11" fmla="*/ 72 h 1790"/>
                  <a:gd name="T12" fmla="*/ 1 w 20"/>
                  <a:gd name="T13" fmla="*/ 72 h 1790"/>
                  <a:gd name="T14" fmla="*/ 0 w 20"/>
                  <a:gd name="T15" fmla="*/ 72 h 1790"/>
                  <a:gd name="T16" fmla="*/ 0 w 20"/>
                  <a:gd name="T17" fmla="*/ 72 h 1790"/>
                  <a:gd name="T18" fmla="*/ 0 w 20"/>
                  <a:gd name="T19" fmla="*/ 72 h 1790"/>
                  <a:gd name="T20" fmla="*/ 0 w 20"/>
                  <a:gd name="T21" fmla="*/ 72 h 1790"/>
                  <a:gd name="T22" fmla="*/ 0 w 20"/>
                  <a:gd name="T23" fmla="*/ 72 h 1790"/>
                  <a:gd name="T24" fmla="*/ 0 w 20"/>
                  <a:gd name="T25" fmla="*/ 72 h 1790"/>
                  <a:gd name="T26" fmla="*/ 0 w 20"/>
                  <a:gd name="T27" fmla="*/ 72 h 1790"/>
                  <a:gd name="T28" fmla="*/ 0 w 20"/>
                  <a:gd name="T29" fmla="*/ 71 h 1790"/>
                  <a:gd name="T30" fmla="*/ 0 w 20"/>
                  <a:gd name="T31" fmla="*/ 71 h 1790"/>
                  <a:gd name="T32" fmla="*/ 0 w 20"/>
                  <a:gd name="T33" fmla="*/ 71 h 1790"/>
                  <a:gd name="T34" fmla="*/ 0 w 20"/>
                  <a:gd name="T35" fmla="*/ 71 h 1790"/>
                  <a:gd name="T36" fmla="*/ 0 w 20"/>
                  <a:gd name="T37" fmla="*/ 71 h 1790"/>
                  <a:gd name="T38" fmla="*/ 0 w 20"/>
                  <a:gd name="T39" fmla="*/ 0 h 1790"/>
                  <a:gd name="T40" fmla="*/ 0 w 20"/>
                  <a:gd name="T41" fmla="*/ 0 h 1790"/>
                  <a:gd name="T42" fmla="*/ 0 w 20"/>
                  <a:gd name="T43" fmla="*/ 0 h 1790"/>
                  <a:gd name="T44" fmla="*/ 0 w 20"/>
                  <a:gd name="T45" fmla="*/ 0 h 1790"/>
                  <a:gd name="T46" fmla="*/ 0 w 20"/>
                  <a:gd name="T47" fmla="*/ 0 h 1790"/>
                  <a:gd name="T48" fmla="*/ 0 w 20"/>
                  <a:gd name="T49" fmla="*/ 0 h 1790"/>
                  <a:gd name="T50" fmla="*/ 0 w 20"/>
                  <a:gd name="T51" fmla="*/ 0 h 1790"/>
                  <a:gd name="T52" fmla="*/ 0 w 20"/>
                  <a:gd name="T53" fmla="*/ 0 h 1790"/>
                  <a:gd name="T54" fmla="*/ 0 w 20"/>
                  <a:gd name="T55" fmla="*/ 0 h 1790"/>
                  <a:gd name="T56" fmla="*/ 0 w 20"/>
                  <a:gd name="T57" fmla="*/ 0 h 1790"/>
                  <a:gd name="T58" fmla="*/ 0 w 20"/>
                  <a:gd name="T59" fmla="*/ 0 h 1790"/>
                  <a:gd name="T60" fmla="*/ 0 w 20"/>
                  <a:gd name="T61" fmla="*/ 0 h 1790"/>
                  <a:gd name="T62" fmla="*/ 0 w 20"/>
                  <a:gd name="T63" fmla="*/ 0 h 1790"/>
                  <a:gd name="T64" fmla="*/ 1 w 20"/>
                  <a:gd name="T65" fmla="*/ 0 h 1790"/>
                  <a:gd name="T66" fmla="*/ 1 w 20"/>
                  <a:gd name="T67" fmla="*/ 0 h 1790"/>
                  <a:gd name="T68" fmla="*/ 1 w 20"/>
                  <a:gd name="T69" fmla="*/ 0 h 1790"/>
                  <a:gd name="T70" fmla="*/ 1 w 20"/>
                  <a:gd name="T71" fmla="*/ 0 h 1790"/>
                  <a:gd name="T72" fmla="*/ 1 w 20"/>
                  <a:gd name="T73" fmla="*/ 0 h 1790"/>
                  <a:gd name="T74" fmla="*/ 1 w 20"/>
                  <a:gd name="T75" fmla="*/ 0 h 1790"/>
                  <a:gd name="T76" fmla="*/ 1 w 20"/>
                  <a:gd name="T77" fmla="*/ 0 h 1790"/>
                  <a:gd name="T78" fmla="*/ 1 w 20"/>
                  <a:gd name="T79" fmla="*/ 0 h 1790"/>
                  <a:gd name="T80" fmla="*/ 1 w 20"/>
                  <a:gd name="T81" fmla="*/ 71 h 17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790">
                    <a:moveTo>
                      <a:pt x="20" y="1780"/>
                    </a:moveTo>
                    <a:lnTo>
                      <a:pt x="20" y="1782"/>
                    </a:lnTo>
                    <a:lnTo>
                      <a:pt x="18" y="1783"/>
                    </a:lnTo>
                    <a:lnTo>
                      <a:pt x="18" y="1785"/>
                    </a:lnTo>
                    <a:lnTo>
                      <a:pt x="17" y="1787"/>
                    </a:lnTo>
                    <a:lnTo>
                      <a:pt x="16" y="1788"/>
                    </a:lnTo>
                    <a:lnTo>
                      <a:pt x="15" y="1789"/>
                    </a:lnTo>
                    <a:lnTo>
                      <a:pt x="12" y="1789"/>
                    </a:lnTo>
                    <a:lnTo>
                      <a:pt x="11" y="1790"/>
                    </a:lnTo>
                    <a:lnTo>
                      <a:pt x="10" y="1790"/>
                    </a:lnTo>
                    <a:lnTo>
                      <a:pt x="9" y="1790"/>
                    </a:lnTo>
                    <a:lnTo>
                      <a:pt x="7" y="1789"/>
                    </a:lnTo>
                    <a:lnTo>
                      <a:pt x="5" y="1789"/>
                    </a:lnTo>
                    <a:lnTo>
                      <a:pt x="4" y="1788"/>
                    </a:lnTo>
                    <a:lnTo>
                      <a:pt x="3" y="1787"/>
                    </a:lnTo>
                    <a:lnTo>
                      <a:pt x="1" y="1785"/>
                    </a:lnTo>
                    <a:lnTo>
                      <a:pt x="1" y="1783"/>
                    </a:lnTo>
                    <a:lnTo>
                      <a:pt x="0" y="1782"/>
                    </a:lnTo>
                    <a:lnTo>
                      <a:pt x="0" y="178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7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" name="Freeform 873"/>
              <p:cNvSpPr>
                <a:spLocks/>
              </p:cNvSpPr>
              <p:nvPr/>
            </p:nvSpPr>
            <p:spPr bwMode="auto">
              <a:xfrm>
                <a:off x="4650" y="2045"/>
                <a:ext cx="18" cy="4"/>
              </a:xfrm>
              <a:custGeom>
                <a:avLst/>
                <a:gdLst>
                  <a:gd name="T0" fmla="*/ 0 w 93"/>
                  <a:gd name="T1" fmla="*/ 1 h 19"/>
                  <a:gd name="T2" fmla="*/ 0 w 93"/>
                  <a:gd name="T3" fmla="*/ 1 h 19"/>
                  <a:gd name="T4" fmla="*/ 0 w 93"/>
                  <a:gd name="T5" fmla="*/ 1 h 19"/>
                  <a:gd name="T6" fmla="*/ 0 w 93"/>
                  <a:gd name="T7" fmla="*/ 1 h 19"/>
                  <a:gd name="T8" fmla="*/ 0 w 93"/>
                  <a:gd name="T9" fmla="*/ 1 h 19"/>
                  <a:gd name="T10" fmla="*/ 0 w 93"/>
                  <a:gd name="T11" fmla="*/ 1 h 19"/>
                  <a:gd name="T12" fmla="*/ 0 w 93"/>
                  <a:gd name="T13" fmla="*/ 1 h 19"/>
                  <a:gd name="T14" fmla="*/ 0 w 93"/>
                  <a:gd name="T15" fmla="*/ 1 h 19"/>
                  <a:gd name="T16" fmla="*/ 0 w 93"/>
                  <a:gd name="T17" fmla="*/ 1 h 19"/>
                  <a:gd name="T18" fmla="*/ 0 w 93"/>
                  <a:gd name="T19" fmla="*/ 0 h 19"/>
                  <a:gd name="T20" fmla="*/ 0 w 93"/>
                  <a:gd name="T21" fmla="*/ 0 h 19"/>
                  <a:gd name="T22" fmla="*/ 0 w 93"/>
                  <a:gd name="T23" fmla="*/ 0 h 19"/>
                  <a:gd name="T24" fmla="*/ 0 w 93"/>
                  <a:gd name="T25" fmla="*/ 0 h 19"/>
                  <a:gd name="T26" fmla="*/ 0 w 93"/>
                  <a:gd name="T27" fmla="*/ 0 h 19"/>
                  <a:gd name="T28" fmla="*/ 0 w 93"/>
                  <a:gd name="T29" fmla="*/ 0 h 19"/>
                  <a:gd name="T30" fmla="*/ 0 w 93"/>
                  <a:gd name="T31" fmla="*/ 0 h 19"/>
                  <a:gd name="T32" fmla="*/ 0 w 93"/>
                  <a:gd name="T33" fmla="*/ 0 h 19"/>
                  <a:gd name="T34" fmla="*/ 0 w 93"/>
                  <a:gd name="T35" fmla="*/ 0 h 19"/>
                  <a:gd name="T36" fmla="*/ 0 w 93"/>
                  <a:gd name="T37" fmla="*/ 0 h 19"/>
                  <a:gd name="T38" fmla="*/ 0 w 93"/>
                  <a:gd name="T39" fmla="*/ 0 h 19"/>
                  <a:gd name="T40" fmla="*/ 0 w 93"/>
                  <a:gd name="T41" fmla="*/ 0 h 19"/>
                  <a:gd name="T42" fmla="*/ 3 w 93"/>
                  <a:gd name="T43" fmla="*/ 0 h 19"/>
                  <a:gd name="T44" fmla="*/ 3 w 93"/>
                  <a:gd name="T45" fmla="*/ 0 h 19"/>
                  <a:gd name="T46" fmla="*/ 3 w 93"/>
                  <a:gd name="T47" fmla="*/ 0 h 19"/>
                  <a:gd name="T48" fmla="*/ 3 w 93"/>
                  <a:gd name="T49" fmla="*/ 0 h 19"/>
                  <a:gd name="T50" fmla="*/ 3 w 93"/>
                  <a:gd name="T51" fmla="*/ 0 h 19"/>
                  <a:gd name="T52" fmla="*/ 3 w 93"/>
                  <a:gd name="T53" fmla="*/ 0 h 19"/>
                  <a:gd name="T54" fmla="*/ 3 w 93"/>
                  <a:gd name="T55" fmla="*/ 0 h 19"/>
                  <a:gd name="T56" fmla="*/ 3 w 93"/>
                  <a:gd name="T57" fmla="*/ 0 h 19"/>
                  <a:gd name="T58" fmla="*/ 3 w 93"/>
                  <a:gd name="T59" fmla="*/ 0 h 19"/>
                  <a:gd name="T60" fmla="*/ 3 w 93"/>
                  <a:gd name="T61" fmla="*/ 0 h 19"/>
                  <a:gd name="T62" fmla="*/ 3 w 93"/>
                  <a:gd name="T63" fmla="*/ 0 h 19"/>
                  <a:gd name="T64" fmla="*/ 3 w 93"/>
                  <a:gd name="T65" fmla="*/ 1 h 19"/>
                  <a:gd name="T66" fmla="*/ 3 w 93"/>
                  <a:gd name="T67" fmla="*/ 1 h 19"/>
                  <a:gd name="T68" fmla="*/ 3 w 93"/>
                  <a:gd name="T69" fmla="*/ 1 h 19"/>
                  <a:gd name="T70" fmla="*/ 3 w 93"/>
                  <a:gd name="T71" fmla="*/ 1 h 19"/>
                  <a:gd name="T72" fmla="*/ 3 w 93"/>
                  <a:gd name="T73" fmla="*/ 1 h 19"/>
                  <a:gd name="T74" fmla="*/ 3 w 93"/>
                  <a:gd name="T75" fmla="*/ 1 h 19"/>
                  <a:gd name="T76" fmla="*/ 3 w 93"/>
                  <a:gd name="T77" fmla="*/ 1 h 19"/>
                  <a:gd name="T78" fmla="*/ 3 w 93"/>
                  <a:gd name="T79" fmla="*/ 1 h 19"/>
                  <a:gd name="T80" fmla="*/ 0 w 93"/>
                  <a:gd name="T81" fmla="*/ 1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3" h="19">
                    <a:moveTo>
                      <a:pt x="10" y="19"/>
                    </a:moveTo>
                    <a:lnTo>
                      <a:pt x="10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9" y="2"/>
                    </a:lnTo>
                    <a:lnTo>
                      <a:pt x="92" y="4"/>
                    </a:lnTo>
                    <a:lnTo>
                      <a:pt x="92" y="5"/>
                    </a:lnTo>
                    <a:lnTo>
                      <a:pt x="93" y="7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89" y="18"/>
                    </a:lnTo>
                    <a:lnTo>
                      <a:pt x="88" y="18"/>
                    </a:lnTo>
                    <a:lnTo>
                      <a:pt x="87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" name="Freeform 874"/>
              <p:cNvSpPr>
                <a:spLocks/>
              </p:cNvSpPr>
              <p:nvPr/>
            </p:nvSpPr>
            <p:spPr bwMode="auto">
              <a:xfrm>
                <a:off x="4665" y="2045"/>
                <a:ext cx="3" cy="66"/>
              </a:xfrm>
              <a:custGeom>
                <a:avLst/>
                <a:gdLst>
                  <a:gd name="T0" fmla="*/ 0 w 19"/>
                  <a:gd name="T1" fmla="*/ 0 h 329"/>
                  <a:gd name="T2" fmla="*/ 0 w 19"/>
                  <a:gd name="T3" fmla="*/ 0 h 329"/>
                  <a:gd name="T4" fmla="*/ 0 w 19"/>
                  <a:gd name="T5" fmla="*/ 0 h 329"/>
                  <a:gd name="T6" fmla="*/ 0 w 19"/>
                  <a:gd name="T7" fmla="*/ 0 h 329"/>
                  <a:gd name="T8" fmla="*/ 0 w 19"/>
                  <a:gd name="T9" fmla="*/ 0 h 329"/>
                  <a:gd name="T10" fmla="*/ 0 w 19"/>
                  <a:gd name="T11" fmla="*/ 0 h 329"/>
                  <a:gd name="T12" fmla="*/ 0 w 19"/>
                  <a:gd name="T13" fmla="*/ 0 h 329"/>
                  <a:gd name="T14" fmla="*/ 0 w 19"/>
                  <a:gd name="T15" fmla="*/ 0 h 329"/>
                  <a:gd name="T16" fmla="*/ 0 w 19"/>
                  <a:gd name="T17" fmla="*/ 0 h 329"/>
                  <a:gd name="T18" fmla="*/ 0 w 19"/>
                  <a:gd name="T19" fmla="*/ 0 h 329"/>
                  <a:gd name="T20" fmla="*/ 0 w 19"/>
                  <a:gd name="T21" fmla="*/ 0 h 329"/>
                  <a:gd name="T22" fmla="*/ 0 w 19"/>
                  <a:gd name="T23" fmla="*/ 0 h 329"/>
                  <a:gd name="T24" fmla="*/ 0 w 19"/>
                  <a:gd name="T25" fmla="*/ 0 h 329"/>
                  <a:gd name="T26" fmla="*/ 0 w 19"/>
                  <a:gd name="T27" fmla="*/ 0 h 329"/>
                  <a:gd name="T28" fmla="*/ 0 w 19"/>
                  <a:gd name="T29" fmla="*/ 0 h 329"/>
                  <a:gd name="T30" fmla="*/ 0 w 19"/>
                  <a:gd name="T31" fmla="*/ 0 h 329"/>
                  <a:gd name="T32" fmla="*/ 0 w 19"/>
                  <a:gd name="T33" fmla="*/ 0 h 329"/>
                  <a:gd name="T34" fmla="*/ 0 w 19"/>
                  <a:gd name="T35" fmla="*/ 0 h 329"/>
                  <a:gd name="T36" fmla="*/ 0 w 19"/>
                  <a:gd name="T37" fmla="*/ 0 h 329"/>
                  <a:gd name="T38" fmla="*/ 0 w 19"/>
                  <a:gd name="T39" fmla="*/ 13 h 329"/>
                  <a:gd name="T40" fmla="*/ 0 w 19"/>
                  <a:gd name="T41" fmla="*/ 13 h 329"/>
                  <a:gd name="T42" fmla="*/ 0 w 19"/>
                  <a:gd name="T43" fmla="*/ 13 h 329"/>
                  <a:gd name="T44" fmla="*/ 0 w 19"/>
                  <a:gd name="T45" fmla="*/ 13 h 329"/>
                  <a:gd name="T46" fmla="*/ 0 w 19"/>
                  <a:gd name="T47" fmla="*/ 13 h 329"/>
                  <a:gd name="T48" fmla="*/ 0 w 19"/>
                  <a:gd name="T49" fmla="*/ 13 h 329"/>
                  <a:gd name="T50" fmla="*/ 0 w 19"/>
                  <a:gd name="T51" fmla="*/ 13 h 329"/>
                  <a:gd name="T52" fmla="*/ 0 w 19"/>
                  <a:gd name="T53" fmla="*/ 13 h 329"/>
                  <a:gd name="T54" fmla="*/ 0 w 19"/>
                  <a:gd name="T55" fmla="*/ 13 h 329"/>
                  <a:gd name="T56" fmla="*/ 0 w 19"/>
                  <a:gd name="T57" fmla="*/ 13 h 329"/>
                  <a:gd name="T58" fmla="*/ 0 w 19"/>
                  <a:gd name="T59" fmla="*/ 13 h 329"/>
                  <a:gd name="T60" fmla="*/ 0 w 19"/>
                  <a:gd name="T61" fmla="*/ 13 h 329"/>
                  <a:gd name="T62" fmla="*/ 0 w 19"/>
                  <a:gd name="T63" fmla="*/ 13 h 329"/>
                  <a:gd name="T64" fmla="*/ 0 w 19"/>
                  <a:gd name="T65" fmla="*/ 13 h 329"/>
                  <a:gd name="T66" fmla="*/ 0 w 19"/>
                  <a:gd name="T67" fmla="*/ 13 h 329"/>
                  <a:gd name="T68" fmla="*/ 0 w 19"/>
                  <a:gd name="T69" fmla="*/ 13 h 329"/>
                  <a:gd name="T70" fmla="*/ 0 w 19"/>
                  <a:gd name="T71" fmla="*/ 13 h 329"/>
                  <a:gd name="T72" fmla="*/ 0 w 19"/>
                  <a:gd name="T73" fmla="*/ 13 h 329"/>
                  <a:gd name="T74" fmla="*/ 0 w 19"/>
                  <a:gd name="T75" fmla="*/ 13 h 329"/>
                  <a:gd name="T76" fmla="*/ 0 w 19"/>
                  <a:gd name="T77" fmla="*/ 0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9">
                    <a:moveTo>
                      <a:pt x="0" y="10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319"/>
                    </a:lnTo>
                    <a:lnTo>
                      <a:pt x="19" y="320"/>
                    </a:lnTo>
                    <a:lnTo>
                      <a:pt x="18" y="321"/>
                    </a:lnTo>
                    <a:lnTo>
                      <a:pt x="18" y="324"/>
                    </a:lnTo>
                    <a:lnTo>
                      <a:pt x="17" y="325"/>
                    </a:lnTo>
                    <a:lnTo>
                      <a:pt x="15" y="326"/>
                    </a:lnTo>
                    <a:lnTo>
                      <a:pt x="14" y="327"/>
                    </a:lnTo>
                    <a:lnTo>
                      <a:pt x="12" y="327"/>
                    </a:lnTo>
                    <a:lnTo>
                      <a:pt x="11" y="329"/>
                    </a:lnTo>
                    <a:lnTo>
                      <a:pt x="9" y="329"/>
                    </a:lnTo>
                    <a:lnTo>
                      <a:pt x="8" y="329"/>
                    </a:lnTo>
                    <a:lnTo>
                      <a:pt x="7" y="327"/>
                    </a:lnTo>
                    <a:lnTo>
                      <a:pt x="5" y="327"/>
                    </a:lnTo>
                    <a:lnTo>
                      <a:pt x="3" y="326"/>
                    </a:lnTo>
                    <a:lnTo>
                      <a:pt x="2" y="325"/>
                    </a:lnTo>
                    <a:lnTo>
                      <a:pt x="1" y="324"/>
                    </a:lnTo>
                    <a:lnTo>
                      <a:pt x="1" y="321"/>
                    </a:lnTo>
                    <a:lnTo>
                      <a:pt x="0" y="320"/>
                    </a:lnTo>
                    <a:lnTo>
                      <a:pt x="0" y="3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" name="Freeform 875"/>
              <p:cNvSpPr>
                <a:spLocks/>
              </p:cNvSpPr>
              <p:nvPr/>
            </p:nvSpPr>
            <p:spPr bwMode="auto">
              <a:xfrm>
                <a:off x="4601" y="2107"/>
                <a:ext cx="67" cy="4"/>
              </a:xfrm>
              <a:custGeom>
                <a:avLst/>
                <a:gdLst>
                  <a:gd name="T0" fmla="*/ 13 w 336"/>
                  <a:gd name="T1" fmla="*/ 0 h 20"/>
                  <a:gd name="T2" fmla="*/ 13 w 336"/>
                  <a:gd name="T3" fmla="*/ 0 h 20"/>
                  <a:gd name="T4" fmla="*/ 13 w 336"/>
                  <a:gd name="T5" fmla="*/ 0 h 20"/>
                  <a:gd name="T6" fmla="*/ 13 w 336"/>
                  <a:gd name="T7" fmla="*/ 0 h 20"/>
                  <a:gd name="T8" fmla="*/ 13 w 336"/>
                  <a:gd name="T9" fmla="*/ 0 h 20"/>
                  <a:gd name="T10" fmla="*/ 13 w 336"/>
                  <a:gd name="T11" fmla="*/ 0 h 20"/>
                  <a:gd name="T12" fmla="*/ 13 w 336"/>
                  <a:gd name="T13" fmla="*/ 0 h 20"/>
                  <a:gd name="T14" fmla="*/ 13 w 336"/>
                  <a:gd name="T15" fmla="*/ 0 h 20"/>
                  <a:gd name="T16" fmla="*/ 13 w 336"/>
                  <a:gd name="T17" fmla="*/ 0 h 20"/>
                  <a:gd name="T18" fmla="*/ 13 w 336"/>
                  <a:gd name="T19" fmla="*/ 0 h 20"/>
                  <a:gd name="T20" fmla="*/ 13 w 336"/>
                  <a:gd name="T21" fmla="*/ 0 h 20"/>
                  <a:gd name="T22" fmla="*/ 13 w 336"/>
                  <a:gd name="T23" fmla="*/ 0 h 20"/>
                  <a:gd name="T24" fmla="*/ 13 w 336"/>
                  <a:gd name="T25" fmla="*/ 1 h 20"/>
                  <a:gd name="T26" fmla="*/ 13 w 336"/>
                  <a:gd name="T27" fmla="*/ 1 h 20"/>
                  <a:gd name="T28" fmla="*/ 13 w 336"/>
                  <a:gd name="T29" fmla="*/ 1 h 20"/>
                  <a:gd name="T30" fmla="*/ 13 w 336"/>
                  <a:gd name="T31" fmla="*/ 1 h 20"/>
                  <a:gd name="T32" fmla="*/ 13 w 336"/>
                  <a:gd name="T33" fmla="*/ 1 h 20"/>
                  <a:gd name="T34" fmla="*/ 13 w 336"/>
                  <a:gd name="T35" fmla="*/ 1 h 20"/>
                  <a:gd name="T36" fmla="*/ 13 w 336"/>
                  <a:gd name="T37" fmla="*/ 1 h 20"/>
                  <a:gd name="T38" fmla="*/ 0 w 336"/>
                  <a:gd name="T39" fmla="*/ 1 h 20"/>
                  <a:gd name="T40" fmla="*/ 0 w 336"/>
                  <a:gd name="T41" fmla="*/ 1 h 20"/>
                  <a:gd name="T42" fmla="*/ 0 w 336"/>
                  <a:gd name="T43" fmla="*/ 1 h 20"/>
                  <a:gd name="T44" fmla="*/ 0 w 336"/>
                  <a:gd name="T45" fmla="*/ 1 h 20"/>
                  <a:gd name="T46" fmla="*/ 0 w 336"/>
                  <a:gd name="T47" fmla="*/ 1 h 20"/>
                  <a:gd name="T48" fmla="*/ 0 w 336"/>
                  <a:gd name="T49" fmla="*/ 1 h 20"/>
                  <a:gd name="T50" fmla="*/ 0 w 336"/>
                  <a:gd name="T51" fmla="*/ 1 h 20"/>
                  <a:gd name="T52" fmla="*/ 0 w 336"/>
                  <a:gd name="T53" fmla="*/ 0 h 20"/>
                  <a:gd name="T54" fmla="*/ 0 w 336"/>
                  <a:gd name="T55" fmla="*/ 0 h 20"/>
                  <a:gd name="T56" fmla="*/ 0 w 336"/>
                  <a:gd name="T57" fmla="*/ 0 h 20"/>
                  <a:gd name="T58" fmla="*/ 0 w 336"/>
                  <a:gd name="T59" fmla="*/ 0 h 20"/>
                  <a:gd name="T60" fmla="*/ 0 w 336"/>
                  <a:gd name="T61" fmla="*/ 0 h 20"/>
                  <a:gd name="T62" fmla="*/ 0 w 336"/>
                  <a:gd name="T63" fmla="*/ 0 h 20"/>
                  <a:gd name="T64" fmla="*/ 0 w 336"/>
                  <a:gd name="T65" fmla="*/ 0 h 20"/>
                  <a:gd name="T66" fmla="*/ 0 w 336"/>
                  <a:gd name="T67" fmla="*/ 0 h 20"/>
                  <a:gd name="T68" fmla="*/ 0 w 336"/>
                  <a:gd name="T69" fmla="*/ 0 h 20"/>
                  <a:gd name="T70" fmla="*/ 0 w 336"/>
                  <a:gd name="T71" fmla="*/ 0 h 20"/>
                  <a:gd name="T72" fmla="*/ 0 w 336"/>
                  <a:gd name="T73" fmla="*/ 0 h 20"/>
                  <a:gd name="T74" fmla="*/ 0 w 336"/>
                  <a:gd name="T75" fmla="*/ 0 h 20"/>
                  <a:gd name="T76" fmla="*/ 13 w 336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6" h="20">
                    <a:moveTo>
                      <a:pt x="326" y="0"/>
                    </a:moveTo>
                    <a:lnTo>
                      <a:pt x="328" y="0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2" y="3"/>
                    </a:lnTo>
                    <a:lnTo>
                      <a:pt x="334" y="4"/>
                    </a:lnTo>
                    <a:lnTo>
                      <a:pt x="335" y="5"/>
                    </a:lnTo>
                    <a:lnTo>
                      <a:pt x="335" y="8"/>
                    </a:lnTo>
                    <a:lnTo>
                      <a:pt x="336" y="9"/>
                    </a:lnTo>
                    <a:lnTo>
                      <a:pt x="336" y="10"/>
                    </a:lnTo>
                    <a:lnTo>
                      <a:pt x="336" y="11"/>
                    </a:lnTo>
                    <a:lnTo>
                      <a:pt x="335" y="12"/>
                    </a:lnTo>
                    <a:lnTo>
                      <a:pt x="335" y="15"/>
                    </a:lnTo>
                    <a:lnTo>
                      <a:pt x="334" y="16"/>
                    </a:lnTo>
                    <a:lnTo>
                      <a:pt x="332" y="17"/>
                    </a:lnTo>
                    <a:lnTo>
                      <a:pt x="331" y="18"/>
                    </a:lnTo>
                    <a:lnTo>
                      <a:pt x="329" y="18"/>
                    </a:lnTo>
                    <a:lnTo>
                      <a:pt x="328" y="20"/>
                    </a:lnTo>
                    <a:lnTo>
                      <a:pt x="326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" name="Freeform 876"/>
              <p:cNvSpPr>
                <a:spLocks/>
              </p:cNvSpPr>
              <p:nvPr/>
            </p:nvSpPr>
            <p:spPr bwMode="auto">
              <a:xfrm>
                <a:off x="4601" y="2045"/>
                <a:ext cx="4" cy="66"/>
              </a:xfrm>
              <a:custGeom>
                <a:avLst/>
                <a:gdLst>
                  <a:gd name="T0" fmla="*/ 1 w 19"/>
                  <a:gd name="T1" fmla="*/ 13 h 329"/>
                  <a:gd name="T2" fmla="*/ 1 w 19"/>
                  <a:gd name="T3" fmla="*/ 13 h 329"/>
                  <a:gd name="T4" fmla="*/ 1 w 19"/>
                  <a:gd name="T5" fmla="*/ 13 h 329"/>
                  <a:gd name="T6" fmla="*/ 1 w 19"/>
                  <a:gd name="T7" fmla="*/ 13 h 329"/>
                  <a:gd name="T8" fmla="*/ 1 w 19"/>
                  <a:gd name="T9" fmla="*/ 13 h 329"/>
                  <a:gd name="T10" fmla="*/ 1 w 19"/>
                  <a:gd name="T11" fmla="*/ 13 h 329"/>
                  <a:gd name="T12" fmla="*/ 1 w 19"/>
                  <a:gd name="T13" fmla="*/ 13 h 329"/>
                  <a:gd name="T14" fmla="*/ 1 w 19"/>
                  <a:gd name="T15" fmla="*/ 13 h 329"/>
                  <a:gd name="T16" fmla="*/ 0 w 19"/>
                  <a:gd name="T17" fmla="*/ 13 h 329"/>
                  <a:gd name="T18" fmla="*/ 0 w 19"/>
                  <a:gd name="T19" fmla="*/ 13 h 329"/>
                  <a:gd name="T20" fmla="*/ 0 w 19"/>
                  <a:gd name="T21" fmla="*/ 13 h 329"/>
                  <a:gd name="T22" fmla="*/ 0 w 19"/>
                  <a:gd name="T23" fmla="*/ 13 h 329"/>
                  <a:gd name="T24" fmla="*/ 0 w 19"/>
                  <a:gd name="T25" fmla="*/ 13 h 329"/>
                  <a:gd name="T26" fmla="*/ 0 w 19"/>
                  <a:gd name="T27" fmla="*/ 13 h 329"/>
                  <a:gd name="T28" fmla="*/ 0 w 19"/>
                  <a:gd name="T29" fmla="*/ 13 h 329"/>
                  <a:gd name="T30" fmla="*/ 0 w 19"/>
                  <a:gd name="T31" fmla="*/ 13 h 329"/>
                  <a:gd name="T32" fmla="*/ 0 w 19"/>
                  <a:gd name="T33" fmla="*/ 13 h 329"/>
                  <a:gd name="T34" fmla="*/ 0 w 19"/>
                  <a:gd name="T35" fmla="*/ 13 h 329"/>
                  <a:gd name="T36" fmla="*/ 0 w 19"/>
                  <a:gd name="T37" fmla="*/ 13 h 329"/>
                  <a:gd name="T38" fmla="*/ 0 w 19"/>
                  <a:gd name="T39" fmla="*/ 0 h 329"/>
                  <a:gd name="T40" fmla="*/ 0 w 19"/>
                  <a:gd name="T41" fmla="*/ 0 h 329"/>
                  <a:gd name="T42" fmla="*/ 0 w 19"/>
                  <a:gd name="T43" fmla="*/ 0 h 329"/>
                  <a:gd name="T44" fmla="*/ 0 w 19"/>
                  <a:gd name="T45" fmla="*/ 0 h 329"/>
                  <a:gd name="T46" fmla="*/ 0 w 19"/>
                  <a:gd name="T47" fmla="*/ 0 h 329"/>
                  <a:gd name="T48" fmla="*/ 0 w 19"/>
                  <a:gd name="T49" fmla="*/ 0 h 329"/>
                  <a:gd name="T50" fmla="*/ 0 w 19"/>
                  <a:gd name="T51" fmla="*/ 0 h 329"/>
                  <a:gd name="T52" fmla="*/ 0 w 19"/>
                  <a:gd name="T53" fmla="*/ 0 h 329"/>
                  <a:gd name="T54" fmla="*/ 0 w 19"/>
                  <a:gd name="T55" fmla="*/ 0 h 329"/>
                  <a:gd name="T56" fmla="*/ 0 w 19"/>
                  <a:gd name="T57" fmla="*/ 0 h 329"/>
                  <a:gd name="T58" fmla="*/ 0 w 19"/>
                  <a:gd name="T59" fmla="*/ 0 h 329"/>
                  <a:gd name="T60" fmla="*/ 1 w 19"/>
                  <a:gd name="T61" fmla="*/ 0 h 329"/>
                  <a:gd name="T62" fmla="*/ 1 w 19"/>
                  <a:gd name="T63" fmla="*/ 0 h 329"/>
                  <a:gd name="T64" fmla="*/ 1 w 19"/>
                  <a:gd name="T65" fmla="*/ 0 h 329"/>
                  <a:gd name="T66" fmla="*/ 1 w 19"/>
                  <a:gd name="T67" fmla="*/ 0 h 329"/>
                  <a:gd name="T68" fmla="*/ 1 w 19"/>
                  <a:gd name="T69" fmla="*/ 0 h 329"/>
                  <a:gd name="T70" fmla="*/ 1 w 19"/>
                  <a:gd name="T71" fmla="*/ 0 h 329"/>
                  <a:gd name="T72" fmla="*/ 1 w 19"/>
                  <a:gd name="T73" fmla="*/ 0 h 329"/>
                  <a:gd name="T74" fmla="*/ 1 w 19"/>
                  <a:gd name="T75" fmla="*/ 0 h 329"/>
                  <a:gd name="T76" fmla="*/ 1 w 19"/>
                  <a:gd name="T77" fmla="*/ 13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9">
                    <a:moveTo>
                      <a:pt x="19" y="319"/>
                    </a:moveTo>
                    <a:lnTo>
                      <a:pt x="19" y="320"/>
                    </a:lnTo>
                    <a:lnTo>
                      <a:pt x="18" y="321"/>
                    </a:lnTo>
                    <a:lnTo>
                      <a:pt x="18" y="324"/>
                    </a:lnTo>
                    <a:lnTo>
                      <a:pt x="17" y="325"/>
                    </a:lnTo>
                    <a:lnTo>
                      <a:pt x="15" y="326"/>
                    </a:lnTo>
                    <a:lnTo>
                      <a:pt x="14" y="327"/>
                    </a:lnTo>
                    <a:lnTo>
                      <a:pt x="12" y="327"/>
                    </a:lnTo>
                    <a:lnTo>
                      <a:pt x="11" y="329"/>
                    </a:lnTo>
                    <a:lnTo>
                      <a:pt x="9" y="329"/>
                    </a:lnTo>
                    <a:lnTo>
                      <a:pt x="8" y="329"/>
                    </a:lnTo>
                    <a:lnTo>
                      <a:pt x="7" y="327"/>
                    </a:lnTo>
                    <a:lnTo>
                      <a:pt x="5" y="327"/>
                    </a:lnTo>
                    <a:lnTo>
                      <a:pt x="3" y="326"/>
                    </a:lnTo>
                    <a:lnTo>
                      <a:pt x="2" y="325"/>
                    </a:lnTo>
                    <a:lnTo>
                      <a:pt x="1" y="324"/>
                    </a:lnTo>
                    <a:lnTo>
                      <a:pt x="1" y="321"/>
                    </a:lnTo>
                    <a:lnTo>
                      <a:pt x="0" y="320"/>
                    </a:lnTo>
                    <a:lnTo>
                      <a:pt x="0" y="319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" name="Freeform 877"/>
              <p:cNvSpPr>
                <a:spLocks/>
              </p:cNvSpPr>
              <p:nvPr/>
            </p:nvSpPr>
            <p:spPr bwMode="auto">
              <a:xfrm>
                <a:off x="4601" y="2045"/>
                <a:ext cx="19" cy="4"/>
              </a:xfrm>
              <a:custGeom>
                <a:avLst/>
                <a:gdLst>
                  <a:gd name="T0" fmla="*/ 0 w 94"/>
                  <a:gd name="T1" fmla="*/ 1 h 19"/>
                  <a:gd name="T2" fmla="*/ 0 w 94"/>
                  <a:gd name="T3" fmla="*/ 1 h 19"/>
                  <a:gd name="T4" fmla="*/ 0 w 94"/>
                  <a:gd name="T5" fmla="*/ 1 h 19"/>
                  <a:gd name="T6" fmla="*/ 0 w 94"/>
                  <a:gd name="T7" fmla="*/ 1 h 19"/>
                  <a:gd name="T8" fmla="*/ 0 w 94"/>
                  <a:gd name="T9" fmla="*/ 1 h 19"/>
                  <a:gd name="T10" fmla="*/ 0 w 94"/>
                  <a:gd name="T11" fmla="*/ 1 h 19"/>
                  <a:gd name="T12" fmla="*/ 0 w 94"/>
                  <a:gd name="T13" fmla="*/ 1 h 19"/>
                  <a:gd name="T14" fmla="*/ 0 w 94"/>
                  <a:gd name="T15" fmla="*/ 1 h 19"/>
                  <a:gd name="T16" fmla="*/ 0 w 94"/>
                  <a:gd name="T17" fmla="*/ 0 h 19"/>
                  <a:gd name="T18" fmla="*/ 0 w 94"/>
                  <a:gd name="T19" fmla="*/ 0 h 19"/>
                  <a:gd name="T20" fmla="*/ 0 w 94"/>
                  <a:gd name="T21" fmla="*/ 0 h 19"/>
                  <a:gd name="T22" fmla="*/ 0 w 94"/>
                  <a:gd name="T23" fmla="*/ 0 h 19"/>
                  <a:gd name="T24" fmla="*/ 0 w 94"/>
                  <a:gd name="T25" fmla="*/ 0 h 19"/>
                  <a:gd name="T26" fmla="*/ 0 w 94"/>
                  <a:gd name="T27" fmla="*/ 0 h 19"/>
                  <a:gd name="T28" fmla="*/ 0 w 94"/>
                  <a:gd name="T29" fmla="*/ 0 h 19"/>
                  <a:gd name="T30" fmla="*/ 0 w 94"/>
                  <a:gd name="T31" fmla="*/ 0 h 19"/>
                  <a:gd name="T32" fmla="*/ 0 w 94"/>
                  <a:gd name="T33" fmla="*/ 0 h 19"/>
                  <a:gd name="T34" fmla="*/ 0 w 94"/>
                  <a:gd name="T35" fmla="*/ 0 h 19"/>
                  <a:gd name="T36" fmla="*/ 0 w 94"/>
                  <a:gd name="T37" fmla="*/ 0 h 19"/>
                  <a:gd name="T38" fmla="*/ 3 w 94"/>
                  <a:gd name="T39" fmla="*/ 0 h 19"/>
                  <a:gd name="T40" fmla="*/ 3 w 94"/>
                  <a:gd name="T41" fmla="*/ 0 h 19"/>
                  <a:gd name="T42" fmla="*/ 3 w 94"/>
                  <a:gd name="T43" fmla="*/ 0 h 19"/>
                  <a:gd name="T44" fmla="*/ 4 w 94"/>
                  <a:gd name="T45" fmla="*/ 0 h 19"/>
                  <a:gd name="T46" fmla="*/ 4 w 94"/>
                  <a:gd name="T47" fmla="*/ 0 h 19"/>
                  <a:gd name="T48" fmla="*/ 4 w 94"/>
                  <a:gd name="T49" fmla="*/ 0 h 19"/>
                  <a:gd name="T50" fmla="*/ 4 w 94"/>
                  <a:gd name="T51" fmla="*/ 0 h 19"/>
                  <a:gd name="T52" fmla="*/ 4 w 94"/>
                  <a:gd name="T53" fmla="*/ 0 h 19"/>
                  <a:gd name="T54" fmla="*/ 4 w 94"/>
                  <a:gd name="T55" fmla="*/ 0 h 19"/>
                  <a:gd name="T56" fmla="*/ 4 w 94"/>
                  <a:gd name="T57" fmla="*/ 0 h 19"/>
                  <a:gd name="T58" fmla="*/ 4 w 94"/>
                  <a:gd name="T59" fmla="*/ 0 h 19"/>
                  <a:gd name="T60" fmla="*/ 4 w 94"/>
                  <a:gd name="T61" fmla="*/ 0 h 19"/>
                  <a:gd name="T62" fmla="*/ 4 w 94"/>
                  <a:gd name="T63" fmla="*/ 1 h 19"/>
                  <a:gd name="T64" fmla="*/ 4 w 94"/>
                  <a:gd name="T65" fmla="*/ 1 h 19"/>
                  <a:gd name="T66" fmla="*/ 4 w 94"/>
                  <a:gd name="T67" fmla="*/ 1 h 19"/>
                  <a:gd name="T68" fmla="*/ 4 w 94"/>
                  <a:gd name="T69" fmla="*/ 1 h 19"/>
                  <a:gd name="T70" fmla="*/ 4 w 94"/>
                  <a:gd name="T71" fmla="*/ 1 h 19"/>
                  <a:gd name="T72" fmla="*/ 4 w 94"/>
                  <a:gd name="T73" fmla="*/ 1 h 19"/>
                  <a:gd name="T74" fmla="*/ 3 w 94"/>
                  <a:gd name="T75" fmla="*/ 1 h 19"/>
                  <a:gd name="T76" fmla="*/ 3 w 94"/>
                  <a:gd name="T77" fmla="*/ 1 h 19"/>
                  <a:gd name="T78" fmla="*/ 3 w 94"/>
                  <a:gd name="T79" fmla="*/ 1 h 19"/>
                  <a:gd name="T80" fmla="*/ 0 w 94"/>
                  <a:gd name="T81" fmla="*/ 1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4" h="19">
                    <a:moveTo>
                      <a:pt x="9" y="19"/>
                    </a:move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2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0" y="18"/>
                    </a:lnTo>
                    <a:lnTo>
                      <a:pt x="89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4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" name="Freeform 878"/>
              <p:cNvSpPr>
                <a:spLocks/>
              </p:cNvSpPr>
              <p:nvPr/>
            </p:nvSpPr>
            <p:spPr bwMode="auto">
              <a:xfrm>
                <a:off x="4602" y="2083"/>
                <a:ext cx="66" cy="4"/>
              </a:xfrm>
              <a:custGeom>
                <a:avLst/>
                <a:gdLst>
                  <a:gd name="T0" fmla="*/ 13 w 326"/>
                  <a:gd name="T1" fmla="*/ 0 h 20"/>
                  <a:gd name="T2" fmla="*/ 13 w 326"/>
                  <a:gd name="T3" fmla="*/ 0 h 20"/>
                  <a:gd name="T4" fmla="*/ 13 w 326"/>
                  <a:gd name="T5" fmla="*/ 0 h 20"/>
                  <a:gd name="T6" fmla="*/ 13 w 326"/>
                  <a:gd name="T7" fmla="*/ 0 h 20"/>
                  <a:gd name="T8" fmla="*/ 13 w 326"/>
                  <a:gd name="T9" fmla="*/ 0 h 20"/>
                  <a:gd name="T10" fmla="*/ 13 w 326"/>
                  <a:gd name="T11" fmla="*/ 0 h 20"/>
                  <a:gd name="T12" fmla="*/ 13 w 326"/>
                  <a:gd name="T13" fmla="*/ 0 h 20"/>
                  <a:gd name="T14" fmla="*/ 13 w 326"/>
                  <a:gd name="T15" fmla="*/ 0 h 20"/>
                  <a:gd name="T16" fmla="*/ 13 w 326"/>
                  <a:gd name="T17" fmla="*/ 0 h 20"/>
                  <a:gd name="T18" fmla="*/ 13 w 326"/>
                  <a:gd name="T19" fmla="*/ 0 h 20"/>
                  <a:gd name="T20" fmla="*/ 13 w 326"/>
                  <a:gd name="T21" fmla="*/ 0 h 20"/>
                  <a:gd name="T22" fmla="*/ 13 w 326"/>
                  <a:gd name="T23" fmla="*/ 0 h 20"/>
                  <a:gd name="T24" fmla="*/ 13 w 326"/>
                  <a:gd name="T25" fmla="*/ 1 h 20"/>
                  <a:gd name="T26" fmla="*/ 13 w 326"/>
                  <a:gd name="T27" fmla="*/ 1 h 20"/>
                  <a:gd name="T28" fmla="*/ 13 w 326"/>
                  <a:gd name="T29" fmla="*/ 1 h 20"/>
                  <a:gd name="T30" fmla="*/ 13 w 326"/>
                  <a:gd name="T31" fmla="*/ 1 h 20"/>
                  <a:gd name="T32" fmla="*/ 13 w 326"/>
                  <a:gd name="T33" fmla="*/ 1 h 20"/>
                  <a:gd name="T34" fmla="*/ 13 w 326"/>
                  <a:gd name="T35" fmla="*/ 1 h 20"/>
                  <a:gd name="T36" fmla="*/ 13 w 326"/>
                  <a:gd name="T37" fmla="*/ 1 h 20"/>
                  <a:gd name="T38" fmla="*/ 13 w 326"/>
                  <a:gd name="T39" fmla="*/ 1 h 20"/>
                  <a:gd name="T40" fmla="*/ 13 w 326"/>
                  <a:gd name="T41" fmla="*/ 1 h 20"/>
                  <a:gd name="T42" fmla="*/ 0 w 326"/>
                  <a:gd name="T43" fmla="*/ 1 h 20"/>
                  <a:gd name="T44" fmla="*/ 0 w 326"/>
                  <a:gd name="T45" fmla="*/ 1 h 20"/>
                  <a:gd name="T46" fmla="*/ 0 w 326"/>
                  <a:gd name="T47" fmla="*/ 1 h 20"/>
                  <a:gd name="T48" fmla="*/ 0 w 326"/>
                  <a:gd name="T49" fmla="*/ 1 h 20"/>
                  <a:gd name="T50" fmla="*/ 0 w 326"/>
                  <a:gd name="T51" fmla="*/ 1 h 20"/>
                  <a:gd name="T52" fmla="*/ 0 w 326"/>
                  <a:gd name="T53" fmla="*/ 1 h 20"/>
                  <a:gd name="T54" fmla="*/ 0 w 326"/>
                  <a:gd name="T55" fmla="*/ 1 h 20"/>
                  <a:gd name="T56" fmla="*/ 0 w 326"/>
                  <a:gd name="T57" fmla="*/ 1 h 20"/>
                  <a:gd name="T58" fmla="*/ 0 w 326"/>
                  <a:gd name="T59" fmla="*/ 1 h 20"/>
                  <a:gd name="T60" fmla="*/ 0 w 326"/>
                  <a:gd name="T61" fmla="*/ 0 h 20"/>
                  <a:gd name="T62" fmla="*/ 0 w 326"/>
                  <a:gd name="T63" fmla="*/ 0 h 20"/>
                  <a:gd name="T64" fmla="*/ 0 w 326"/>
                  <a:gd name="T65" fmla="*/ 0 h 20"/>
                  <a:gd name="T66" fmla="*/ 0 w 326"/>
                  <a:gd name="T67" fmla="*/ 0 h 20"/>
                  <a:gd name="T68" fmla="*/ 0 w 326"/>
                  <a:gd name="T69" fmla="*/ 0 h 20"/>
                  <a:gd name="T70" fmla="*/ 0 w 326"/>
                  <a:gd name="T71" fmla="*/ 0 h 20"/>
                  <a:gd name="T72" fmla="*/ 0 w 326"/>
                  <a:gd name="T73" fmla="*/ 0 h 20"/>
                  <a:gd name="T74" fmla="*/ 0 w 326"/>
                  <a:gd name="T75" fmla="*/ 0 h 20"/>
                  <a:gd name="T76" fmla="*/ 0 w 326"/>
                  <a:gd name="T77" fmla="*/ 0 h 20"/>
                  <a:gd name="T78" fmla="*/ 0 w 326"/>
                  <a:gd name="T79" fmla="*/ 0 h 20"/>
                  <a:gd name="T80" fmla="*/ 0 w 326"/>
                  <a:gd name="T81" fmla="*/ 0 h 20"/>
                  <a:gd name="T82" fmla="*/ 0 w 326"/>
                  <a:gd name="T83" fmla="*/ 0 h 20"/>
                  <a:gd name="T84" fmla="*/ 13 w 326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26" h="20">
                    <a:moveTo>
                      <a:pt x="317" y="0"/>
                    </a:moveTo>
                    <a:lnTo>
                      <a:pt x="317" y="0"/>
                    </a:lnTo>
                    <a:lnTo>
                      <a:pt x="318" y="0"/>
                    </a:lnTo>
                    <a:lnTo>
                      <a:pt x="319" y="2"/>
                    </a:lnTo>
                    <a:lnTo>
                      <a:pt x="322" y="2"/>
                    </a:lnTo>
                    <a:lnTo>
                      <a:pt x="323" y="3"/>
                    </a:lnTo>
                    <a:lnTo>
                      <a:pt x="324" y="4"/>
                    </a:lnTo>
                    <a:lnTo>
                      <a:pt x="325" y="5"/>
                    </a:lnTo>
                    <a:lnTo>
                      <a:pt x="325" y="8"/>
                    </a:lnTo>
                    <a:lnTo>
                      <a:pt x="326" y="9"/>
                    </a:lnTo>
                    <a:lnTo>
                      <a:pt x="326" y="10"/>
                    </a:lnTo>
                    <a:lnTo>
                      <a:pt x="326" y="11"/>
                    </a:lnTo>
                    <a:lnTo>
                      <a:pt x="325" y="13"/>
                    </a:lnTo>
                    <a:lnTo>
                      <a:pt x="325" y="15"/>
                    </a:lnTo>
                    <a:lnTo>
                      <a:pt x="324" y="16"/>
                    </a:lnTo>
                    <a:lnTo>
                      <a:pt x="323" y="17"/>
                    </a:lnTo>
                    <a:lnTo>
                      <a:pt x="322" y="19"/>
                    </a:lnTo>
                    <a:lnTo>
                      <a:pt x="319" y="19"/>
                    </a:lnTo>
                    <a:lnTo>
                      <a:pt x="318" y="20"/>
                    </a:lnTo>
                    <a:lnTo>
                      <a:pt x="317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" name="Freeform 879"/>
              <p:cNvSpPr>
                <a:spLocks/>
              </p:cNvSpPr>
              <p:nvPr/>
            </p:nvSpPr>
            <p:spPr bwMode="auto">
              <a:xfrm>
                <a:off x="4734" y="1905"/>
                <a:ext cx="10" cy="5"/>
              </a:xfrm>
              <a:custGeom>
                <a:avLst/>
                <a:gdLst>
                  <a:gd name="T0" fmla="*/ 2 w 49"/>
                  <a:gd name="T1" fmla="*/ 0 h 21"/>
                  <a:gd name="T2" fmla="*/ 2 w 49"/>
                  <a:gd name="T3" fmla="*/ 0 h 21"/>
                  <a:gd name="T4" fmla="*/ 2 w 49"/>
                  <a:gd name="T5" fmla="*/ 0 h 21"/>
                  <a:gd name="T6" fmla="*/ 2 w 49"/>
                  <a:gd name="T7" fmla="*/ 0 h 21"/>
                  <a:gd name="T8" fmla="*/ 2 w 49"/>
                  <a:gd name="T9" fmla="*/ 0 h 21"/>
                  <a:gd name="T10" fmla="*/ 2 w 49"/>
                  <a:gd name="T11" fmla="*/ 0 h 21"/>
                  <a:gd name="T12" fmla="*/ 2 w 49"/>
                  <a:gd name="T13" fmla="*/ 0 h 21"/>
                  <a:gd name="T14" fmla="*/ 2 w 49"/>
                  <a:gd name="T15" fmla="*/ 0 h 21"/>
                  <a:gd name="T16" fmla="*/ 2 w 49"/>
                  <a:gd name="T17" fmla="*/ 0 h 21"/>
                  <a:gd name="T18" fmla="*/ 2 w 49"/>
                  <a:gd name="T19" fmla="*/ 0 h 21"/>
                  <a:gd name="T20" fmla="*/ 2 w 49"/>
                  <a:gd name="T21" fmla="*/ 0 h 21"/>
                  <a:gd name="T22" fmla="*/ 2 w 49"/>
                  <a:gd name="T23" fmla="*/ 1 h 21"/>
                  <a:gd name="T24" fmla="*/ 2 w 49"/>
                  <a:gd name="T25" fmla="*/ 1 h 21"/>
                  <a:gd name="T26" fmla="*/ 2 w 49"/>
                  <a:gd name="T27" fmla="*/ 1 h 21"/>
                  <a:gd name="T28" fmla="*/ 2 w 49"/>
                  <a:gd name="T29" fmla="*/ 1 h 21"/>
                  <a:gd name="T30" fmla="*/ 2 w 49"/>
                  <a:gd name="T31" fmla="*/ 1 h 21"/>
                  <a:gd name="T32" fmla="*/ 2 w 49"/>
                  <a:gd name="T33" fmla="*/ 1 h 21"/>
                  <a:gd name="T34" fmla="*/ 2 w 49"/>
                  <a:gd name="T35" fmla="*/ 1 h 21"/>
                  <a:gd name="T36" fmla="*/ 2 w 49"/>
                  <a:gd name="T37" fmla="*/ 1 h 21"/>
                  <a:gd name="T38" fmla="*/ 2 w 49"/>
                  <a:gd name="T39" fmla="*/ 1 h 21"/>
                  <a:gd name="T40" fmla="*/ 2 w 49"/>
                  <a:gd name="T41" fmla="*/ 1 h 21"/>
                  <a:gd name="T42" fmla="*/ 0 w 49"/>
                  <a:gd name="T43" fmla="*/ 1 h 21"/>
                  <a:gd name="T44" fmla="*/ 0 w 49"/>
                  <a:gd name="T45" fmla="*/ 1 h 21"/>
                  <a:gd name="T46" fmla="*/ 0 w 49"/>
                  <a:gd name="T47" fmla="*/ 1 h 21"/>
                  <a:gd name="T48" fmla="*/ 0 w 49"/>
                  <a:gd name="T49" fmla="*/ 1 h 21"/>
                  <a:gd name="T50" fmla="*/ 0 w 49"/>
                  <a:gd name="T51" fmla="*/ 1 h 21"/>
                  <a:gd name="T52" fmla="*/ 0 w 49"/>
                  <a:gd name="T53" fmla="*/ 1 h 21"/>
                  <a:gd name="T54" fmla="*/ 0 w 49"/>
                  <a:gd name="T55" fmla="*/ 1 h 21"/>
                  <a:gd name="T56" fmla="*/ 0 w 49"/>
                  <a:gd name="T57" fmla="*/ 1 h 21"/>
                  <a:gd name="T58" fmla="*/ 0 w 49"/>
                  <a:gd name="T59" fmla="*/ 1 h 21"/>
                  <a:gd name="T60" fmla="*/ 0 w 49"/>
                  <a:gd name="T61" fmla="*/ 1 h 21"/>
                  <a:gd name="T62" fmla="*/ 0 w 49"/>
                  <a:gd name="T63" fmla="*/ 0 h 21"/>
                  <a:gd name="T64" fmla="*/ 0 w 49"/>
                  <a:gd name="T65" fmla="*/ 0 h 21"/>
                  <a:gd name="T66" fmla="*/ 0 w 49"/>
                  <a:gd name="T67" fmla="*/ 0 h 21"/>
                  <a:gd name="T68" fmla="*/ 0 w 49"/>
                  <a:gd name="T69" fmla="*/ 0 h 21"/>
                  <a:gd name="T70" fmla="*/ 0 w 49"/>
                  <a:gd name="T71" fmla="*/ 0 h 21"/>
                  <a:gd name="T72" fmla="*/ 0 w 49"/>
                  <a:gd name="T73" fmla="*/ 0 h 21"/>
                  <a:gd name="T74" fmla="*/ 0 w 49"/>
                  <a:gd name="T75" fmla="*/ 0 h 21"/>
                  <a:gd name="T76" fmla="*/ 0 w 49"/>
                  <a:gd name="T77" fmla="*/ 0 h 21"/>
                  <a:gd name="T78" fmla="*/ 0 w 49"/>
                  <a:gd name="T79" fmla="*/ 0 h 21"/>
                  <a:gd name="T80" fmla="*/ 2 w 49"/>
                  <a:gd name="T81" fmla="*/ 0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9" h="21">
                    <a:moveTo>
                      <a:pt x="39" y="0"/>
                    </a:move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8" y="14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" name="Freeform 880"/>
              <p:cNvSpPr>
                <a:spLocks/>
              </p:cNvSpPr>
              <p:nvPr/>
            </p:nvSpPr>
            <p:spPr bwMode="auto">
              <a:xfrm>
                <a:off x="4729" y="1906"/>
                <a:ext cx="9" cy="5"/>
              </a:xfrm>
              <a:custGeom>
                <a:avLst/>
                <a:gdLst>
                  <a:gd name="T0" fmla="*/ 1 w 47"/>
                  <a:gd name="T1" fmla="*/ 0 h 25"/>
                  <a:gd name="T2" fmla="*/ 1 w 47"/>
                  <a:gd name="T3" fmla="*/ 0 h 25"/>
                  <a:gd name="T4" fmla="*/ 1 w 47"/>
                  <a:gd name="T5" fmla="*/ 0 h 25"/>
                  <a:gd name="T6" fmla="*/ 2 w 47"/>
                  <a:gd name="T7" fmla="*/ 0 h 25"/>
                  <a:gd name="T8" fmla="*/ 2 w 47"/>
                  <a:gd name="T9" fmla="*/ 0 h 25"/>
                  <a:gd name="T10" fmla="*/ 2 w 47"/>
                  <a:gd name="T11" fmla="*/ 0 h 25"/>
                  <a:gd name="T12" fmla="*/ 2 w 47"/>
                  <a:gd name="T13" fmla="*/ 0 h 25"/>
                  <a:gd name="T14" fmla="*/ 2 w 47"/>
                  <a:gd name="T15" fmla="*/ 0 h 25"/>
                  <a:gd name="T16" fmla="*/ 2 w 47"/>
                  <a:gd name="T17" fmla="*/ 0 h 25"/>
                  <a:gd name="T18" fmla="*/ 2 w 47"/>
                  <a:gd name="T19" fmla="*/ 0 h 25"/>
                  <a:gd name="T20" fmla="*/ 2 w 47"/>
                  <a:gd name="T21" fmla="*/ 0 h 25"/>
                  <a:gd name="T22" fmla="*/ 2 w 47"/>
                  <a:gd name="T23" fmla="*/ 0 h 25"/>
                  <a:gd name="T24" fmla="*/ 2 w 47"/>
                  <a:gd name="T25" fmla="*/ 1 h 25"/>
                  <a:gd name="T26" fmla="*/ 2 w 47"/>
                  <a:gd name="T27" fmla="*/ 1 h 25"/>
                  <a:gd name="T28" fmla="*/ 2 w 47"/>
                  <a:gd name="T29" fmla="*/ 1 h 25"/>
                  <a:gd name="T30" fmla="*/ 2 w 47"/>
                  <a:gd name="T31" fmla="*/ 1 h 25"/>
                  <a:gd name="T32" fmla="*/ 2 w 47"/>
                  <a:gd name="T33" fmla="*/ 1 h 25"/>
                  <a:gd name="T34" fmla="*/ 2 w 47"/>
                  <a:gd name="T35" fmla="*/ 1 h 25"/>
                  <a:gd name="T36" fmla="*/ 1 w 47"/>
                  <a:gd name="T37" fmla="*/ 1 h 25"/>
                  <a:gd name="T38" fmla="*/ 0 w 47"/>
                  <a:gd name="T39" fmla="*/ 1 h 25"/>
                  <a:gd name="T40" fmla="*/ 0 w 47"/>
                  <a:gd name="T41" fmla="*/ 1 h 25"/>
                  <a:gd name="T42" fmla="*/ 0 w 47"/>
                  <a:gd name="T43" fmla="*/ 1 h 25"/>
                  <a:gd name="T44" fmla="*/ 0 w 47"/>
                  <a:gd name="T45" fmla="*/ 1 h 25"/>
                  <a:gd name="T46" fmla="*/ 0 w 47"/>
                  <a:gd name="T47" fmla="*/ 1 h 25"/>
                  <a:gd name="T48" fmla="*/ 0 w 47"/>
                  <a:gd name="T49" fmla="*/ 1 h 25"/>
                  <a:gd name="T50" fmla="*/ 0 w 47"/>
                  <a:gd name="T51" fmla="*/ 1 h 25"/>
                  <a:gd name="T52" fmla="*/ 0 w 47"/>
                  <a:gd name="T53" fmla="*/ 1 h 25"/>
                  <a:gd name="T54" fmla="*/ 0 w 47"/>
                  <a:gd name="T55" fmla="*/ 1 h 25"/>
                  <a:gd name="T56" fmla="*/ 0 w 47"/>
                  <a:gd name="T57" fmla="*/ 1 h 25"/>
                  <a:gd name="T58" fmla="*/ 0 w 47"/>
                  <a:gd name="T59" fmla="*/ 1 h 25"/>
                  <a:gd name="T60" fmla="*/ 0 w 47"/>
                  <a:gd name="T61" fmla="*/ 1 h 25"/>
                  <a:gd name="T62" fmla="*/ 0 w 47"/>
                  <a:gd name="T63" fmla="*/ 1 h 25"/>
                  <a:gd name="T64" fmla="*/ 0 w 47"/>
                  <a:gd name="T65" fmla="*/ 0 h 25"/>
                  <a:gd name="T66" fmla="*/ 0 w 47"/>
                  <a:gd name="T67" fmla="*/ 0 h 25"/>
                  <a:gd name="T68" fmla="*/ 0 w 47"/>
                  <a:gd name="T69" fmla="*/ 0 h 25"/>
                  <a:gd name="T70" fmla="*/ 0 w 47"/>
                  <a:gd name="T71" fmla="*/ 0 h 25"/>
                  <a:gd name="T72" fmla="*/ 0 w 47"/>
                  <a:gd name="T73" fmla="*/ 0 h 25"/>
                  <a:gd name="T74" fmla="*/ 0 w 47"/>
                  <a:gd name="T75" fmla="*/ 0 h 25"/>
                  <a:gd name="T76" fmla="*/ 1 w 47"/>
                  <a:gd name="T77" fmla="*/ 0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25">
                    <a:moveTo>
                      <a:pt x="36" y="0"/>
                    </a:moveTo>
                    <a:lnTo>
                      <a:pt x="37" y="0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6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" name="Freeform 881"/>
              <p:cNvSpPr>
                <a:spLocks/>
              </p:cNvSpPr>
              <p:nvPr/>
            </p:nvSpPr>
            <p:spPr bwMode="auto">
              <a:xfrm>
                <a:off x="4723" y="1907"/>
                <a:ext cx="10" cy="5"/>
              </a:xfrm>
              <a:custGeom>
                <a:avLst/>
                <a:gdLst>
                  <a:gd name="T0" fmla="*/ 1 w 47"/>
                  <a:gd name="T1" fmla="*/ 0 h 27"/>
                  <a:gd name="T2" fmla="*/ 2 w 47"/>
                  <a:gd name="T3" fmla="*/ 0 h 27"/>
                  <a:gd name="T4" fmla="*/ 2 w 47"/>
                  <a:gd name="T5" fmla="*/ 0 h 27"/>
                  <a:gd name="T6" fmla="*/ 2 w 47"/>
                  <a:gd name="T7" fmla="*/ 0 h 27"/>
                  <a:gd name="T8" fmla="*/ 2 w 47"/>
                  <a:gd name="T9" fmla="*/ 0 h 27"/>
                  <a:gd name="T10" fmla="*/ 2 w 47"/>
                  <a:gd name="T11" fmla="*/ 0 h 27"/>
                  <a:gd name="T12" fmla="*/ 2 w 47"/>
                  <a:gd name="T13" fmla="*/ 0 h 27"/>
                  <a:gd name="T14" fmla="*/ 2 w 47"/>
                  <a:gd name="T15" fmla="*/ 0 h 27"/>
                  <a:gd name="T16" fmla="*/ 2 w 47"/>
                  <a:gd name="T17" fmla="*/ 0 h 27"/>
                  <a:gd name="T18" fmla="*/ 2 w 47"/>
                  <a:gd name="T19" fmla="*/ 0 h 27"/>
                  <a:gd name="T20" fmla="*/ 2 w 47"/>
                  <a:gd name="T21" fmla="*/ 0 h 27"/>
                  <a:gd name="T22" fmla="*/ 2 w 47"/>
                  <a:gd name="T23" fmla="*/ 0 h 27"/>
                  <a:gd name="T24" fmla="*/ 2 w 47"/>
                  <a:gd name="T25" fmla="*/ 0 h 27"/>
                  <a:gd name="T26" fmla="*/ 2 w 47"/>
                  <a:gd name="T27" fmla="*/ 1 h 27"/>
                  <a:gd name="T28" fmla="*/ 2 w 47"/>
                  <a:gd name="T29" fmla="*/ 1 h 27"/>
                  <a:gd name="T30" fmla="*/ 2 w 47"/>
                  <a:gd name="T31" fmla="*/ 1 h 27"/>
                  <a:gd name="T32" fmla="*/ 2 w 47"/>
                  <a:gd name="T33" fmla="*/ 1 h 27"/>
                  <a:gd name="T34" fmla="*/ 2 w 47"/>
                  <a:gd name="T35" fmla="*/ 1 h 27"/>
                  <a:gd name="T36" fmla="*/ 2 w 47"/>
                  <a:gd name="T37" fmla="*/ 1 h 27"/>
                  <a:gd name="T38" fmla="*/ 1 w 47"/>
                  <a:gd name="T39" fmla="*/ 1 h 27"/>
                  <a:gd name="T40" fmla="*/ 0 w 47"/>
                  <a:gd name="T41" fmla="*/ 1 h 27"/>
                  <a:gd name="T42" fmla="*/ 0 w 47"/>
                  <a:gd name="T43" fmla="*/ 1 h 27"/>
                  <a:gd name="T44" fmla="*/ 0 w 47"/>
                  <a:gd name="T45" fmla="*/ 1 h 27"/>
                  <a:gd name="T46" fmla="*/ 0 w 47"/>
                  <a:gd name="T47" fmla="*/ 1 h 27"/>
                  <a:gd name="T48" fmla="*/ 0 w 47"/>
                  <a:gd name="T49" fmla="*/ 1 h 27"/>
                  <a:gd name="T50" fmla="*/ 0 w 47"/>
                  <a:gd name="T51" fmla="*/ 1 h 27"/>
                  <a:gd name="T52" fmla="*/ 0 w 47"/>
                  <a:gd name="T53" fmla="*/ 1 h 27"/>
                  <a:gd name="T54" fmla="*/ 0 w 47"/>
                  <a:gd name="T55" fmla="*/ 1 h 27"/>
                  <a:gd name="T56" fmla="*/ 0 w 47"/>
                  <a:gd name="T57" fmla="*/ 1 h 27"/>
                  <a:gd name="T58" fmla="*/ 0 w 47"/>
                  <a:gd name="T59" fmla="*/ 1 h 27"/>
                  <a:gd name="T60" fmla="*/ 0 w 47"/>
                  <a:gd name="T61" fmla="*/ 1 h 27"/>
                  <a:gd name="T62" fmla="*/ 0 w 47"/>
                  <a:gd name="T63" fmla="*/ 1 h 27"/>
                  <a:gd name="T64" fmla="*/ 0 w 47"/>
                  <a:gd name="T65" fmla="*/ 1 h 27"/>
                  <a:gd name="T66" fmla="*/ 0 w 47"/>
                  <a:gd name="T67" fmla="*/ 0 h 27"/>
                  <a:gd name="T68" fmla="*/ 0 w 47"/>
                  <a:gd name="T69" fmla="*/ 0 h 27"/>
                  <a:gd name="T70" fmla="*/ 0 w 47"/>
                  <a:gd name="T71" fmla="*/ 0 h 27"/>
                  <a:gd name="T72" fmla="*/ 0 w 47"/>
                  <a:gd name="T73" fmla="*/ 0 h 27"/>
                  <a:gd name="T74" fmla="*/ 0 w 47"/>
                  <a:gd name="T75" fmla="*/ 0 h 27"/>
                  <a:gd name="T76" fmla="*/ 1 w 47"/>
                  <a:gd name="T77" fmla="*/ 0 h 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27">
                    <a:moveTo>
                      <a:pt x="35" y="0"/>
                    </a:moveTo>
                    <a:lnTo>
                      <a:pt x="37" y="0"/>
                    </a:lnTo>
                    <a:lnTo>
                      <a:pt x="40" y="0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6" y="6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6" y="14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8"/>
                    </a:lnTo>
                    <a:lnTo>
                      <a:pt x="40" y="20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" name="Freeform 882"/>
              <p:cNvSpPr>
                <a:spLocks/>
              </p:cNvSpPr>
              <p:nvPr/>
            </p:nvSpPr>
            <p:spPr bwMode="auto">
              <a:xfrm>
                <a:off x="4718" y="1908"/>
                <a:ext cx="9" cy="6"/>
              </a:xfrm>
              <a:custGeom>
                <a:avLst/>
                <a:gdLst>
                  <a:gd name="T0" fmla="*/ 1 w 45"/>
                  <a:gd name="T1" fmla="*/ 0 h 27"/>
                  <a:gd name="T2" fmla="*/ 1 w 45"/>
                  <a:gd name="T3" fmla="*/ 0 h 27"/>
                  <a:gd name="T4" fmla="*/ 1 w 45"/>
                  <a:gd name="T5" fmla="*/ 0 h 27"/>
                  <a:gd name="T6" fmla="*/ 1 w 45"/>
                  <a:gd name="T7" fmla="*/ 0 h 27"/>
                  <a:gd name="T8" fmla="*/ 2 w 45"/>
                  <a:gd name="T9" fmla="*/ 0 h 27"/>
                  <a:gd name="T10" fmla="*/ 2 w 45"/>
                  <a:gd name="T11" fmla="*/ 0 h 27"/>
                  <a:gd name="T12" fmla="*/ 2 w 45"/>
                  <a:gd name="T13" fmla="*/ 0 h 27"/>
                  <a:gd name="T14" fmla="*/ 2 w 45"/>
                  <a:gd name="T15" fmla="*/ 0 h 27"/>
                  <a:gd name="T16" fmla="*/ 2 w 45"/>
                  <a:gd name="T17" fmla="*/ 0 h 27"/>
                  <a:gd name="T18" fmla="*/ 2 w 45"/>
                  <a:gd name="T19" fmla="*/ 0 h 27"/>
                  <a:gd name="T20" fmla="*/ 2 w 45"/>
                  <a:gd name="T21" fmla="*/ 0 h 27"/>
                  <a:gd name="T22" fmla="*/ 2 w 45"/>
                  <a:gd name="T23" fmla="*/ 0 h 27"/>
                  <a:gd name="T24" fmla="*/ 2 w 45"/>
                  <a:gd name="T25" fmla="*/ 0 h 27"/>
                  <a:gd name="T26" fmla="*/ 2 w 45"/>
                  <a:gd name="T27" fmla="*/ 1 h 27"/>
                  <a:gd name="T28" fmla="*/ 2 w 45"/>
                  <a:gd name="T29" fmla="*/ 1 h 27"/>
                  <a:gd name="T30" fmla="*/ 2 w 45"/>
                  <a:gd name="T31" fmla="*/ 1 h 27"/>
                  <a:gd name="T32" fmla="*/ 2 w 45"/>
                  <a:gd name="T33" fmla="*/ 1 h 27"/>
                  <a:gd name="T34" fmla="*/ 2 w 45"/>
                  <a:gd name="T35" fmla="*/ 1 h 27"/>
                  <a:gd name="T36" fmla="*/ 2 w 45"/>
                  <a:gd name="T37" fmla="*/ 1 h 27"/>
                  <a:gd name="T38" fmla="*/ 0 w 45"/>
                  <a:gd name="T39" fmla="*/ 1 h 27"/>
                  <a:gd name="T40" fmla="*/ 0 w 45"/>
                  <a:gd name="T41" fmla="*/ 1 h 27"/>
                  <a:gd name="T42" fmla="*/ 0 w 45"/>
                  <a:gd name="T43" fmla="*/ 1 h 27"/>
                  <a:gd name="T44" fmla="*/ 0 w 45"/>
                  <a:gd name="T45" fmla="*/ 1 h 27"/>
                  <a:gd name="T46" fmla="*/ 0 w 45"/>
                  <a:gd name="T47" fmla="*/ 1 h 27"/>
                  <a:gd name="T48" fmla="*/ 0 w 45"/>
                  <a:gd name="T49" fmla="*/ 1 h 27"/>
                  <a:gd name="T50" fmla="*/ 0 w 45"/>
                  <a:gd name="T51" fmla="*/ 1 h 27"/>
                  <a:gd name="T52" fmla="*/ 0 w 45"/>
                  <a:gd name="T53" fmla="*/ 1 h 27"/>
                  <a:gd name="T54" fmla="*/ 0 w 45"/>
                  <a:gd name="T55" fmla="*/ 1 h 27"/>
                  <a:gd name="T56" fmla="*/ 0 w 45"/>
                  <a:gd name="T57" fmla="*/ 1 h 27"/>
                  <a:gd name="T58" fmla="*/ 0 w 45"/>
                  <a:gd name="T59" fmla="*/ 1 h 27"/>
                  <a:gd name="T60" fmla="*/ 0 w 45"/>
                  <a:gd name="T61" fmla="*/ 1 h 27"/>
                  <a:gd name="T62" fmla="*/ 0 w 45"/>
                  <a:gd name="T63" fmla="*/ 1 h 27"/>
                  <a:gd name="T64" fmla="*/ 0 w 45"/>
                  <a:gd name="T65" fmla="*/ 1 h 27"/>
                  <a:gd name="T66" fmla="*/ 0 w 45"/>
                  <a:gd name="T67" fmla="*/ 1 h 27"/>
                  <a:gd name="T68" fmla="*/ 0 w 45"/>
                  <a:gd name="T69" fmla="*/ 1 h 27"/>
                  <a:gd name="T70" fmla="*/ 0 w 45"/>
                  <a:gd name="T71" fmla="*/ 0 h 27"/>
                  <a:gd name="T72" fmla="*/ 0 w 45"/>
                  <a:gd name="T73" fmla="*/ 0 h 27"/>
                  <a:gd name="T74" fmla="*/ 0 w 45"/>
                  <a:gd name="T75" fmla="*/ 0 h 27"/>
                  <a:gd name="T76" fmla="*/ 1 w 45"/>
                  <a:gd name="T77" fmla="*/ 0 h 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5" h="27">
                    <a:moveTo>
                      <a:pt x="33" y="0"/>
                    </a:move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3" y="15"/>
                    </a:lnTo>
                    <a:lnTo>
                      <a:pt x="41" y="17"/>
                    </a:lnTo>
                    <a:lnTo>
                      <a:pt x="40" y="18"/>
                    </a:lnTo>
                    <a:lnTo>
                      <a:pt x="38" y="19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" name="Freeform 883"/>
              <p:cNvSpPr>
                <a:spLocks/>
              </p:cNvSpPr>
              <p:nvPr/>
            </p:nvSpPr>
            <p:spPr bwMode="auto">
              <a:xfrm>
                <a:off x="4713" y="1910"/>
                <a:ext cx="9" cy="6"/>
              </a:xfrm>
              <a:custGeom>
                <a:avLst/>
                <a:gdLst>
                  <a:gd name="T0" fmla="*/ 1 w 45"/>
                  <a:gd name="T1" fmla="*/ 0 h 31"/>
                  <a:gd name="T2" fmla="*/ 1 w 45"/>
                  <a:gd name="T3" fmla="*/ 0 h 31"/>
                  <a:gd name="T4" fmla="*/ 1 w 45"/>
                  <a:gd name="T5" fmla="*/ 0 h 31"/>
                  <a:gd name="T6" fmla="*/ 1 w 45"/>
                  <a:gd name="T7" fmla="*/ 0 h 31"/>
                  <a:gd name="T8" fmla="*/ 1 w 45"/>
                  <a:gd name="T9" fmla="*/ 0 h 31"/>
                  <a:gd name="T10" fmla="*/ 2 w 45"/>
                  <a:gd name="T11" fmla="*/ 0 h 31"/>
                  <a:gd name="T12" fmla="*/ 2 w 45"/>
                  <a:gd name="T13" fmla="*/ 0 h 31"/>
                  <a:gd name="T14" fmla="*/ 2 w 45"/>
                  <a:gd name="T15" fmla="*/ 0 h 31"/>
                  <a:gd name="T16" fmla="*/ 2 w 45"/>
                  <a:gd name="T17" fmla="*/ 0 h 31"/>
                  <a:gd name="T18" fmla="*/ 2 w 45"/>
                  <a:gd name="T19" fmla="*/ 0 h 31"/>
                  <a:gd name="T20" fmla="*/ 2 w 45"/>
                  <a:gd name="T21" fmla="*/ 0 h 31"/>
                  <a:gd name="T22" fmla="*/ 2 w 45"/>
                  <a:gd name="T23" fmla="*/ 0 h 31"/>
                  <a:gd name="T24" fmla="*/ 2 w 45"/>
                  <a:gd name="T25" fmla="*/ 0 h 31"/>
                  <a:gd name="T26" fmla="*/ 2 w 45"/>
                  <a:gd name="T27" fmla="*/ 0 h 31"/>
                  <a:gd name="T28" fmla="*/ 2 w 45"/>
                  <a:gd name="T29" fmla="*/ 1 h 31"/>
                  <a:gd name="T30" fmla="*/ 2 w 45"/>
                  <a:gd name="T31" fmla="*/ 1 h 31"/>
                  <a:gd name="T32" fmla="*/ 2 w 45"/>
                  <a:gd name="T33" fmla="*/ 1 h 31"/>
                  <a:gd name="T34" fmla="*/ 2 w 45"/>
                  <a:gd name="T35" fmla="*/ 1 h 31"/>
                  <a:gd name="T36" fmla="*/ 2 w 45"/>
                  <a:gd name="T37" fmla="*/ 1 h 31"/>
                  <a:gd name="T38" fmla="*/ 1 w 45"/>
                  <a:gd name="T39" fmla="*/ 1 h 31"/>
                  <a:gd name="T40" fmla="*/ 0 w 45"/>
                  <a:gd name="T41" fmla="*/ 1 h 31"/>
                  <a:gd name="T42" fmla="*/ 0 w 45"/>
                  <a:gd name="T43" fmla="*/ 1 h 31"/>
                  <a:gd name="T44" fmla="*/ 0 w 45"/>
                  <a:gd name="T45" fmla="*/ 1 h 31"/>
                  <a:gd name="T46" fmla="*/ 0 w 45"/>
                  <a:gd name="T47" fmla="*/ 1 h 31"/>
                  <a:gd name="T48" fmla="*/ 0 w 45"/>
                  <a:gd name="T49" fmla="*/ 1 h 31"/>
                  <a:gd name="T50" fmla="*/ 0 w 45"/>
                  <a:gd name="T51" fmla="*/ 1 h 31"/>
                  <a:gd name="T52" fmla="*/ 0 w 45"/>
                  <a:gd name="T53" fmla="*/ 1 h 31"/>
                  <a:gd name="T54" fmla="*/ 0 w 45"/>
                  <a:gd name="T55" fmla="*/ 1 h 31"/>
                  <a:gd name="T56" fmla="*/ 0 w 45"/>
                  <a:gd name="T57" fmla="*/ 1 h 31"/>
                  <a:gd name="T58" fmla="*/ 0 w 45"/>
                  <a:gd name="T59" fmla="*/ 1 h 31"/>
                  <a:gd name="T60" fmla="*/ 0 w 45"/>
                  <a:gd name="T61" fmla="*/ 1 h 31"/>
                  <a:gd name="T62" fmla="*/ 0 w 45"/>
                  <a:gd name="T63" fmla="*/ 1 h 31"/>
                  <a:gd name="T64" fmla="*/ 0 w 45"/>
                  <a:gd name="T65" fmla="*/ 1 h 31"/>
                  <a:gd name="T66" fmla="*/ 0 w 45"/>
                  <a:gd name="T67" fmla="*/ 1 h 31"/>
                  <a:gd name="T68" fmla="*/ 0 w 45"/>
                  <a:gd name="T69" fmla="*/ 1 h 31"/>
                  <a:gd name="T70" fmla="*/ 0 w 45"/>
                  <a:gd name="T71" fmla="*/ 1 h 31"/>
                  <a:gd name="T72" fmla="*/ 0 w 45"/>
                  <a:gd name="T73" fmla="*/ 1 h 31"/>
                  <a:gd name="T74" fmla="*/ 0 w 45"/>
                  <a:gd name="T75" fmla="*/ 1 h 31"/>
                  <a:gd name="T76" fmla="*/ 1 w 45"/>
                  <a:gd name="T77" fmla="*/ 0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5" h="31">
                    <a:moveTo>
                      <a:pt x="31" y="1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2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40" y="17"/>
                    </a:lnTo>
                    <a:lnTo>
                      <a:pt x="39" y="18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" name="Freeform 884"/>
              <p:cNvSpPr>
                <a:spLocks/>
              </p:cNvSpPr>
              <p:nvPr/>
            </p:nvSpPr>
            <p:spPr bwMode="auto">
              <a:xfrm>
                <a:off x="4708" y="1912"/>
                <a:ext cx="9" cy="7"/>
              </a:xfrm>
              <a:custGeom>
                <a:avLst/>
                <a:gdLst>
                  <a:gd name="T0" fmla="*/ 1 w 43"/>
                  <a:gd name="T1" fmla="*/ 0 h 34"/>
                  <a:gd name="T2" fmla="*/ 1 w 43"/>
                  <a:gd name="T3" fmla="*/ 0 h 34"/>
                  <a:gd name="T4" fmla="*/ 1 w 43"/>
                  <a:gd name="T5" fmla="*/ 0 h 34"/>
                  <a:gd name="T6" fmla="*/ 1 w 43"/>
                  <a:gd name="T7" fmla="*/ 0 h 34"/>
                  <a:gd name="T8" fmla="*/ 1 w 43"/>
                  <a:gd name="T9" fmla="*/ 0 h 34"/>
                  <a:gd name="T10" fmla="*/ 2 w 43"/>
                  <a:gd name="T11" fmla="*/ 0 h 34"/>
                  <a:gd name="T12" fmla="*/ 2 w 43"/>
                  <a:gd name="T13" fmla="*/ 0 h 34"/>
                  <a:gd name="T14" fmla="*/ 2 w 43"/>
                  <a:gd name="T15" fmla="*/ 0 h 34"/>
                  <a:gd name="T16" fmla="*/ 2 w 43"/>
                  <a:gd name="T17" fmla="*/ 0 h 34"/>
                  <a:gd name="T18" fmla="*/ 2 w 43"/>
                  <a:gd name="T19" fmla="*/ 0 h 34"/>
                  <a:gd name="T20" fmla="*/ 2 w 43"/>
                  <a:gd name="T21" fmla="*/ 0 h 34"/>
                  <a:gd name="T22" fmla="*/ 2 w 43"/>
                  <a:gd name="T23" fmla="*/ 0 h 34"/>
                  <a:gd name="T24" fmla="*/ 2 w 43"/>
                  <a:gd name="T25" fmla="*/ 0 h 34"/>
                  <a:gd name="T26" fmla="*/ 2 w 43"/>
                  <a:gd name="T27" fmla="*/ 0 h 34"/>
                  <a:gd name="T28" fmla="*/ 2 w 43"/>
                  <a:gd name="T29" fmla="*/ 0 h 34"/>
                  <a:gd name="T30" fmla="*/ 2 w 43"/>
                  <a:gd name="T31" fmla="*/ 1 h 34"/>
                  <a:gd name="T32" fmla="*/ 2 w 43"/>
                  <a:gd name="T33" fmla="*/ 1 h 34"/>
                  <a:gd name="T34" fmla="*/ 2 w 43"/>
                  <a:gd name="T35" fmla="*/ 1 h 34"/>
                  <a:gd name="T36" fmla="*/ 2 w 43"/>
                  <a:gd name="T37" fmla="*/ 1 h 34"/>
                  <a:gd name="T38" fmla="*/ 1 w 43"/>
                  <a:gd name="T39" fmla="*/ 1 h 34"/>
                  <a:gd name="T40" fmla="*/ 1 w 43"/>
                  <a:gd name="T41" fmla="*/ 1 h 34"/>
                  <a:gd name="T42" fmla="*/ 0 w 43"/>
                  <a:gd name="T43" fmla="*/ 1 h 34"/>
                  <a:gd name="T44" fmla="*/ 0 w 43"/>
                  <a:gd name="T45" fmla="*/ 1 h 34"/>
                  <a:gd name="T46" fmla="*/ 0 w 43"/>
                  <a:gd name="T47" fmla="*/ 1 h 34"/>
                  <a:gd name="T48" fmla="*/ 0 w 43"/>
                  <a:gd name="T49" fmla="*/ 1 h 34"/>
                  <a:gd name="T50" fmla="*/ 0 w 43"/>
                  <a:gd name="T51" fmla="*/ 1 h 34"/>
                  <a:gd name="T52" fmla="*/ 0 w 43"/>
                  <a:gd name="T53" fmla="*/ 1 h 34"/>
                  <a:gd name="T54" fmla="*/ 0 w 43"/>
                  <a:gd name="T55" fmla="*/ 1 h 34"/>
                  <a:gd name="T56" fmla="*/ 0 w 43"/>
                  <a:gd name="T57" fmla="*/ 1 h 34"/>
                  <a:gd name="T58" fmla="*/ 0 w 43"/>
                  <a:gd name="T59" fmla="*/ 1 h 34"/>
                  <a:gd name="T60" fmla="*/ 0 w 43"/>
                  <a:gd name="T61" fmla="*/ 1 h 34"/>
                  <a:gd name="T62" fmla="*/ 0 w 43"/>
                  <a:gd name="T63" fmla="*/ 1 h 34"/>
                  <a:gd name="T64" fmla="*/ 0 w 43"/>
                  <a:gd name="T65" fmla="*/ 1 h 34"/>
                  <a:gd name="T66" fmla="*/ 0 w 43"/>
                  <a:gd name="T67" fmla="*/ 1 h 34"/>
                  <a:gd name="T68" fmla="*/ 0 w 43"/>
                  <a:gd name="T69" fmla="*/ 1 h 34"/>
                  <a:gd name="T70" fmla="*/ 0 w 43"/>
                  <a:gd name="T71" fmla="*/ 1 h 34"/>
                  <a:gd name="T72" fmla="*/ 0 w 43"/>
                  <a:gd name="T73" fmla="*/ 1 h 34"/>
                  <a:gd name="T74" fmla="*/ 0 w 43"/>
                  <a:gd name="T75" fmla="*/ 1 h 34"/>
                  <a:gd name="T76" fmla="*/ 1 w 43"/>
                  <a:gd name="T77" fmla="*/ 0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" h="34">
                    <a:moveTo>
                      <a:pt x="29" y="1"/>
                    </a:moveTo>
                    <a:lnTo>
                      <a:pt x="30" y="1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0" y="3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38" y="18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" name="Freeform 885"/>
              <p:cNvSpPr>
                <a:spLocks/>
              </p:cNvSpPr>
              <p:nvPr/>
            </p:nvSpPr>
            <p:spPr bwMode="auto">
              <a:xfrm>
                <a:off x="4704" y="1915"/>
                <a:ext cx="8" cy="7"/>
              </a:xfrm>
              <a:custGeom>
                <a:avLst/>
                <a:gdLst>
                  <a:gd name="T0" fmla="*/ 1 w 41"/>
                  <a:gd name="T1" fmla="*/ 0 h 35"/>
                  <a:gd name="T2" fmla="*/ 1 w 41"/>
                  <a:gd name="T3" fmla="*/ 0 h 35"/>
                  <a:gd name="T4" fmla="*/ 1 w 41"/>
                  <a:gd name="T5" fmla="*/ 0 h 35"/>
                  <a:gd name="T6" fmla="*/ 1 w 41"/>
                  <a:gd name="T7" fmla="*/ 0 h 35"/>
                  <a:gd name="T8" fmla="*/ 1 w 41"/>
                  <a:gd name="T9" fmla="*/ 0 h 35"/>
                  <a:gd name="T10" fmla="*/ 1 w 41"/>
                  <a:gd name="T11" fmla="*/ 0 h 35"/>
                  <a:gd name="T12" fmla="*/ 1 w 41"/>
                  <a:gd name="T13" fmla="*/ 0 h 35"/>
                  <a:gd name="T14" fmla="*/ 1 w 41"/>
                  <a:gd name="T15" fmla="*/ 0 h 35"/>
                  <a:gd name="T16" fmla="*/ 1 w 41"/>
                  <a:gd name="T17" fmla="*/ 0 h 35"/>
                  <a:gd name="T18" fmla="*/ 2 w 41"/>
                  <a:gd name="T19" fmla="*/ 0 h 35"/>
                  <a:gd name="T20" fmla="*/ 2 w 41"/>
                  <a:gd name="T21" fmla="*/ 0 h 35"/>
                  <a:gd name="T22" fmla="*/ 2 w 41"/>
                  <a:gd name="T23" fmla="*/ 0 h 35"/>
                  <a:gd name="T24" fmla="*/ 2 w 41"/>
                  <a:gd name="T25" fmla="*/ 0 h 35"/>
                  <a:gd name="T26" fmla="*/ 2 w 41"/>
                  <a:gd name="T27" fmla="*/ 0 h 35"/>
                  <a:gd name="T28" fmla="*/ 2 w 41"/>
                  <a:gd name="T29" fmla="*/ 0 h 35"/>
                  <a:gd name="T30" fmla="*/ 2 w 41"/>
                  <a:gd name="T31" fmla="*/ 1 h 35"/>
                  <a:gd name="T32" fmla="*/ 2 w 41"/>
                  <a:gd name="T33" fmla="*/ 1 h 35"/>
                  <a:gd name="T34" fmla="*/ 2 w 41"/>
                  <a:gd name="T35" fmla="*/ 1 h 35"/>
                  <a:gd name="T36" fmla="*/ 1 w 41"/>
                  <a:gd name="T37" fmla="*/ 1 h 35"/>
                  <a:gd name="T38" fmla="*/ 1 w 41"/>
                  <a:gd name="T39" fmla="*/ 1 h 35"/>
                  <a:gd name="T40" fmla="*/ 1 w 41"/>
                  <a:gd name="T41" fmla="*/ 1 h 35"/>
                  <a:gd name="T42" fmla="*/ 0 w 41"/>
                  <a:gd name="T43" fmla="*/ 1 h 35"/>
                  <a:gd name="T44" fmla="*/ 0 w 41"/>
                  <a:gd name="T45" fmla="*/ 1 h 35"/>
                  <a:gd name="T46" fmla="*/ 0 w 41"/>
                  <a:gd name="T47" fmla="*/ 1 h 35"/>
                  <a:gd name="T48" fmla="*/ 0 w 41"/>
                  <a:gd name="T49" fmla="*/ 1 h 35"/>
                  <a:gd name="T50" fmla="*/ 0 w 41"/>
                  <a:gd name="T51" fmla="*/ 1 h 35"/>
                  <a:gd name="T52" fmla="*/ 0 w 41"/>
                  <a:gd name="T53" fmla="*/ 1 h 35"/>
                  <a:gd name="T54" fmla="*/ 0 w 41"/>
                  <a:gd name="T55" fmla="*/ 1 h 35"/>
                  <a:gd name="T56" fmla="*/ 0 w 41"/>
                  <a:gd name="T57" fmla="*/ 1 h 35"/>
                  <a:gd name="T58" fmla="*/ 0 w 41"/>
                  <a:gd name="T59" fmla="*/ 1 h 35"/>
                  <a:gd name="T60" fmla="*/ 0 w 41"/>
                  <a:gd name="T61" fmla="*/ 1 h 35"/>
                  <a:gd name="T62" fmla="*/ 0 w 41"/>
                  <a:gd name="T63" fmla="*/ 1 h 35"/>
                  <a:gd name="T64" fmla="*/ 0 w 41"/>
                  <a:gd name="T65" fmla="*/ 1 h 35"/>
                  <a:gd name="T66" fmla="*/ 0 w 41"/>
                  <a:gd name="T67" fmla="*/ 1 h 35"/>
                  <a:gd name="T68" fmla="*/ 0 w 41"/>
                  <a:gd name="T69" fmla="*/ 1 h 35"/>
                  <a:gd name="T70" fmla="*/ 0 w 41"/>
                  <a:gd name="T71" fmla="*/ 1 h 35"/>
                  <a:gd name="T72" fmla="*/ 0 w 41"/>
                  <a:gd name="T73" fmla="*/ 1 h 35"/>
                  <a:gd name="T74" fmla="*/ 0 w 41"/>
                  <a:gd name="T75" fmla="*/ 1 h 35"/>
                  <a:gd name="T76" fmla="*/ 1 w 41"/>
                  <a:gd name="T77" fmla="*/ 0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" h="35">
                    <a:moveTo>
                      <a:pt x="27" y="2"/>
                    </a:moveTo>
                    <a:lnTo>
                      <a:pt x="28" y="1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9" y="4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6" y="17"/>
                    </a:lnTo>
                    <a:lnTo>
                      <a:pt x="14" y="32"/>
                    </a:lnTo>
                    <a:lnTo>
                      <a:pt x="13" y="33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5" y="18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" name="Freeform 886"/>
              <p:cNvSpPr>
                <a:spLocks/>
              </p:cNvSpPr>
              <p:nvPr/>
            </p:nvSpPr>
            <p:spPr bwMode="auto">
              <a:xfrm>
                <a:off x="4700" y="1918"/>
                <a:ext cx="8" cy="8"/>
              </a:xfrm>
              <a:custGeom>
                <a:avLst/>
                <a:gdLst>
                  <a:gd name="T0" fmla="*/ 1 w 40"/>
                  <a:gd name="T1" fmla="*/ 0 h 38"/>
                  <a:gd name="T2" fmla="*/ 1 w 40"/>
                  <a:gd name="T3" fmla="*/ 0 h 38"/>
                  <a:gd name="T4" fmla="*/ 1 w 40"/>
                  <a:gd name="T5" fmla="*/ 0 h 38"/>
                  <a:gd name="T6" fmla="*/ 1 w 40"/>
                  <a:gd name="T7" fmla="*/ 0 h 38"/>
                  <a:gd name="T8" fmla="*/ 1 w 40"/>
                  <a:gd name="T9" fmla="*/ 0 h 38"/>
                  <a:gd name="T10" fmla="*/ 1 w 40"/>
                  <a:gd name="T11" fmla="*/ 0 h 38"/>
                  <a:gd name="T12" fmla="*/ 1 w 40"/>
                  <a:gd name="T13" fmla="*/ 0 h 38"/>
                  <a:gd name="T14" fmla="*/ 1 w 40"/>
                  <a:gd name="T15" fmla="*/ 0 h 38"/>
                  <a:gd name="T16" fmla="*/ 1 w 40"/>
                  <a:gd name="T17" fmla="*/ 0 h 38"/>
                  <a:gd name="T18" fmla="*/ 2 w 40"/>
                  <a:gd name="T19" fmla="*/ 0 h 38"/>
                  <a:gd name="T20" fmla="*/ 2 w 40"/>
                  <a:gd name="T21" fmla="*/ 0 h 38"/>
                  <a:gd name="T22" fmla="*/ 2 w 40"/>
                  <a:gd name="T23" fmla="*/ 0 h 38"/>
                  <a:gd name="T24" fmla="*/ 2 w 40"/>
                  <a:gd name="T25" fmla="*/ 0 h 38"/>
                  <a:gd name="T26" fmla="*/ 2 w 40"/>
                  <a:gd name="T27" fmla="*/ 0 h 38"/>
                  <a:gd name="T28" fmla="*/ 2 w 40"/>
                  <a:gd name="T29" fmla="*/ 0 h 38"/>
                  <a:gd name="T30" fmla="*/ 2 w 40"/>
                  <a:gd name="T31" fmla="*/ 1 h 38"/>
                  <a:gd name="T32" fmla="*/ 2 w 40"/>
                  <a:gd name="T33" fmla="*/ 1 h 38"/>
                  <a:gd name="T34" fmla="*/ 2 w 40"/>
                  <a:gd name="T35" fmla="*/ 1 h 38"/>
                  <a:gd name="T36" fmla="*/ 1 w 40"/>
                  <a:gd name="T37" fmla="*/ 1 h 38"/>
                  <a:gd name="T38" fmla="*/ 1 w 40"/>
                  <a:gd name="T39" fmla="*/ 1 h 38"/>
                  <a:gd name="T40" fmla="*/ 1 w 40"/>
                  <a:gd name="T41" fmla="*/ 2 h 38"/>
                  <a:gd name="T42" fmla="*/ 1 w 40"/>
                  <a:gd name="T43" fmla="*/ 2 h 38"/>
                  <a:gd name="T44" fmla="*/ 0 w 40"/>
                  <a:gd name="T45" fmla="*/ 2 h 38"/>
                  <a:gd name="T46" fmla="*/ 0 w 40"/>
                  <a:gd name="T47" fmla="*/ 2 h 38"/>
                  <a:gd name="T48" fmla="*/ 0 w 40"/>
                  <a:gd name="T49" fmla="*/ 2 h 38"/>
                  <a:gd name="T50" fmla="*/ 0 w 40"/>
                  <a:gd name="T51" fmla="*/ 2 h 38"/>
                  <a:gd name="T52" fmla="*/ 0 w 40"/>
                  <a:gd name="T53" fmla="*/ 2 h 38"/>
                  <a:gd name="T54" fmla="*/ 0 w 40"/>
                  <a:gd name="T55" fmla="*/ 1 h 38"/>
                  <a:gd name="T56" fmla="*/ 0 w 40"/>
                  <a:gd name="T57" fmla="*/ 1 h 38"/>
                  <a:gd name="T58" fmla="*/ 0 w 40"/>
                  <a:gd name="T59" fmla="*/ 1 h 38"/>
                  <a:gd name="T60" fmla="*/ 0 w 40"/>
                  <a:gd name="T61" fmla="*/ 1 h 38"/>
                  <a:gd name="T62" fmla="*/ 0 w 40"/>
                  <a:gd name="T63" fmla="*/ 1 h 38"/>
                  <a:gd name="T64" fmla="*/ 0 w 40"/>
                  <a:gd name="T65" fmla="*/ 1 h 38"/>
                  <a:gd name="T66" fmla="*/ 0 w 40"/>
                  <a:gd name="T67" fmla="*/ 1 h 38"/>
                  <a:gd name="T68" fmla="*/ 0 w 40"/>
                  <a:gd name="T69" fmla="*/ 1 h 38"/>
                  <a:gd name="T70" fmla="*/ 0 w 40"/>
                  <a:gd name="T71" fmla="*/ 1 h 38"/>
                  <a:gd name="T72" fmla="*/ 0 w 40"/>
                  <a:gd name="T73" fmla="*/ 1 h 38"/>
                  <a:gd name="T74" fmla="*/ 0 w 40"/>
                  <a:gd name="T75" fmla="*/ 1 h 38"/>
                  <a:gd name="T76" fmla="*/ 1 w 40"/>
                  <a:gd name="T77" fmla="*/ 0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38">
                    <a:moveTo>
                      <a:pt x="25" y="3"/>
                    </a:moveTo>
                    <a:lnTo>
                      <a:pt x="26" y="2"/>
                    </a:lnTo>
                    <a:lnTo>
                      <a:pt x="27" y="2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7" y="17"/>
                    </a:lnTo>
                    <a:lnTo>
                      <a:pt x="16" y="35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" name="Freeform 887"/>
              <p:cNvSpPr>
                <a:spLocks/>
              </p:cNvSpPr>
              <p:nvPr/>
            </p:nvSpPr>
            <p:spPr bwMode="auto">
              <a:xfrm>
                <a:off x="4696" y="1922"/>
                <a:ext cx="8" cy="8"/>
              </a:xfrm>
              <a:custGeom>
                <a:avLst/>
                <a:gdLst>
                  <a:gd name="T0" fmla="*/ 1 w 38"/>
                  <a:gd name="T1" fmla="*/ 0 h 40"/>
                  <a:gd name="T2" fmla="*/ 1 w 38"/>
                  <a:gd name="T3" fmla="*/ 0 h 40"/>
                  <a:gd name="T4" fmla="*/ 1 w 38"/>
                  <a:gd name="T5" fmla="*/ 0 h 40"/>
                  <a:gd name="T6" fmla="*/ 1 w 38"/>
                  <a:gd name="T7" fmla="*/ 0 h 40"/>
                  <a:gd name="T8" fmla="*/ 1 w 38"/>
                  <a:gd name="T9" fmla="*/ 0 h 40"/>
                  <a:gd name="T10" fmla="*/ 1 w 38"/>
                  <a:gd name="T11" fmla="*/ 0 h 40"/>
                  <a:gd name="T12" fmla="*/ 1 w 38"/>
                  <a:gd name="T13" fmla="*/ 0 h 40"/>
                  <a:gd name="T14" fmla="*/ 1 w 38"/>
                  <a:gd name="T15" fmla="*/ 0 h 40"/>
                  <a:gd name="T16" fmla="*/ 1 w 38"/>
                  <a:gd name="T17" fmla="*/ 0 h 40"/>
                  <a:gd name="T18" fmla="*/ 1 w 38"/>
                  <a:gd name="T19" fmla="*/ 0 h 40"/>
                  <a:gd name="T20" fmla="*/ 1 w 38"/>
                  <a:gd name="T21" fmla="*/ 0 h 40"/>
                  <a:gd name="T22" fmla="*/ 2 w 38"/>
                  <a:gd name="T23" fmla="*/ 0 h 40"/>
                  <a:gd name="T24" fmla="*/ 2 w 38"/>
                  <a:gd name="T25" fmla="*/ 0 h 40"/>
                  <a:gd name="T26" fmla="*/ 2 w 38"/>
                  <a:gd name="T27" fmla="*/ 0 h 40"/>
                  <a:gd name="T28" fmla="*/ 2 w 38"/>
                  <a:gd name="T29" fmla="*/ 0 h 40"/>
                  <a:gd name="T30" fmla="*/ 2 w 38"/>
                  <a:gd name="T31" fmla="*/ 0 h 40"/>
                  <a:gd name="T32" fmla="*/ 2 w 38"/>
                  <a:gd name="T33" fmla="*/ 1 h 40"/>
                  <a:gd name="T34" fmla="*/ 2 w 38"/>
                  <a:gd name="T35" fmla="*/ 1 h 40"/>
                  <a:gd name="T36" fmla="*/ 1 w 38"/>
                  <a:gd name="T37" fmla="*/ 1 h 40"/>
                  <a:gd name="T38" fmla="*/ 1 w 38"/>
                  <a:gd name="T39" fmla="*/ 1 h 40"/>
                  <a:gd name="T40" fmla="*/ 1 w 38"/>
                  <a:gd name="T41" fmla="*/ 2 h 40"/>
                  <a:gd name="T42" fmla="*/ 1 w 38"/>
                  <a:gd name="T43" fmla="*/ 2 h 40"/>
                  <a:gd name="T44" fmla="*/ 1 w 38"/>
                  <a:gd name="T45" fmla="*/ 2 h 40"/>
                  <a:gd name="T46" fmla="*/ 0 w 38"/>
                  <a:gd name="T47" fmla="*/ 2 h 40"/>
                  <a:gd name="T48" fmla="*/ 0 w 38"/>
                  <a:gd name="T49" fmla="*/ 2 h 40"/>
                  <a:gd name="T50" fmla="*/ 0 w 38"/>
                  <a:gd name="T51" fmla="*/ 2 h 40"/>
                  <a:gd name="T52" fmla="*/ 0 w 38"/>
                  <a:gd name="T53" fmla="*/ 2 h 40"/>
                  <a:gd name="T54" fmla="*/ 0 w 38"/>
                  <a:gd name="T55" fmla="*/ 2 h 40"/>
                  <a:gd name="T56" fmla="*/ 0 w 38"/>
                  <a:gd name="T57" fmla="*/ 2 h 40"/>
                  <a:gd name="T58" fmla="*/ 0 w 38"/>
                  <a:gd name="T59" fmla="*/ 1 h 40"/>
                  <a:gd name="T60" fmla="*/ 0 w 38"/>
                  <a:gd name="T61" fmla="*/ 1 h 40"/>
                  <a:gd name="T62" fmla="*/ 0 w 38"/>
                  <a:gd name="T63" fmla="*/ 1 h 40"/>
                  <a:gd name="T64" fmla="*/ 0 w 38"/>
                  <a:gd name="T65" fmla="*/ 1 h 40"/>
                  <a:gd name="T66" fmla="*/ 0 w 38"/>
                  <a:gd name="T67" fmla="*/ 1 h 40"/>
                  <a:gd name="T68" fmla="*/ 0 w 38"/>
                  <a:gd name="T69" fmla="*/ 1 h 40"/>
                  <a:gd name="T70" fmla="*/ 0 w 38"/>
                  <a:gd name="T71" fmla="*/ 1 h 40"/>
                  <a:gd name="T72" fmla="*/ 0 w 38"/>
                  <a:gd name="T73" fmla="*/ 1 h 40"/>
                  <a:gd name="T74" fmla="*/ 0 w 38"/>
                  <a:gd name="T75" fmla="*/ 1 h 40"/>
                  <a:gd name="T76" fmla="*/ 1 w 38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40">
                    <a:moveTo>
                      <a:pt x="21" y="4"/>
                    </a:moveTo>
                    <a:lnTo>
                      <a:pt x="22" y="3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17" y="37"/>
                    </a:lnTo>
                    <a:lnTo>
                      <a:pt x="16" y="38"/>
                    </a:lnTo>
                    <a:lnTo>
                      <a:pt x="15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" name="Freeform 888"/>
              <p:cNvSpPr>
                <a:spLocks/>
              </p:cNvSpPr>
              <p:nvPr/>
            </p:nvSpPr>
            <p:spPr bwMode="auto">
              <a:xfrm>
                <a:off x="4693" y="1926"/>
                <a:ext cx="7" cy="8"/>
              </a:xfrm>
              <a:custGeom>
                <a:avLst/>
                <a:gdLst>
                  <a:gd name="T0" fmla="*/ 1 w 37"/>
                  <a:gd name="T1" fmla="*/ 0 h 41"/>
                  <a:gd name="T2" fmla="*/ 1 w 37"/>
                  <a:gd name="T3" fmla="*/ 0 h 41"/>
                  <a:gd name="T4" fmla="*/ 1 w 37"/>
                  <a:gd name="T5" fmla="*/ 0 h 41"/>
                  <a:gd name="T6" fmla="*/ 1 w 37"/>
                  <a:gd name="T7" fmla="*/ 0 h 41"/>
                  <a:gd name="T8" fmla="*/ 1 w 37"/>
                  <a:gd name="T9" fmla="*/ 0 h 41"/>
                  <a:gd name="T10" fmla="*/ 1 w 37"/>
                  <a:gd name="T11" fmla="*/ 0 h 41"/>
                  <a:gd name="T12" fmla="*/ 1 w 37"/>
                  <a:gd name="T13" fmla="*/ 0 h 41"/>
                  <a:gd name="T14" fmla="*/ 1 w 37"/>
                  <a:gd name="T15" fmla="*/ 0 h 41"/>
                  <a:gd name="T16" fmla="*/ 1 w 37"/>
                  <a:gd name="T17" fmla="*/ 0 h 41"/>
                  <a:gd name="T18" fmla="*/ 1 w 37"/>
                  <a:gd name="T19" fmla="*/ 0 h 41"/>
                  <a:gd name="T20" fmla="*/ 1 w 37"/>
                  <a:gd name="T21" fmla="*/ 0 h 41"/>
                  <a:gd name="T22" fmla="*/ 1 w 37"/>
                  <a:gd name="T23" fmla="*/ 0 h 41"/>
                  <a:gd name="T24" fmla="*/ 1 w 37"/>
                  <a:gd name="T25" fmla="*/ 0 h 41"/>
                  <a:gd name="T26" fmla="*/ 1 w 37"/>
                  <a:gd name="T27" fmla="*/ 0 h 41"/>
                  <a:gd name="T28" fmla="*/ 1 w 37"/>
                  <a:gd name="T29" fmla="*/ 0 h 41"/>
                  <a:gd name="T30" fmla="*/ 1 w 37"/>
                  <a:gd name="T31" fmla="*/ 0 h 41"/>
                  <a:gd name="T32" fmla="*/ 1 w 37"/>
                  <a:gd name="T33" fmla="*/ 0 h 41"/>
                  <a:gd name="T34" fmla="*/ 1 w 37"/>
                  <a:gd name="T35" fmla="*/ 1 h 41"/>
                  <a:gd name="T36" fmla="*/ 1 w 37"/>
                  <a:gd name="T37" fmla="*/ 1 h 41"/>
                  <a:gd name="T38" fmla="*/ 1 w 37"/>
                  <a:gd name="T39" fmla="*/ 1 h 41"/>
                  <a:gd name="T40" fmla="*/ 1 w 37"/>
                  <a:gd name="T41" fmla="*/ 2 h 41"/>
                  <a:gd name="T42" fmla="*/ 1 w 37"/>
                  <a:gd name="T43" fmla="*/ 2 h 41"/>
                  <a:gd name="T44" fmla="*/ 1 w 37"/>
                  <a:gd name="T45" fmla="*/ 2 h 41"/>
                  <a:gd name="T46" fmla="*/ 0 w 37"/>
                  <a:gd name="T47" fmla="*/ 2 h 41"/>
                  <a:gd name="T48" fmla="*/ 0 w 37"/>
                  <a:gd name="T49" fmla="*/ 2 h 41"/>
                  <a:gd name="T50" fmla="*/ 0 w 37"/>
                  <a:gd name="T51" fmla="*/ 2 h 41"/>
                  <a:gd name="T52" fmla="*/ 0 w 37"/>
                  <a:gd name="T53" fmla="*/ 2 h 41"/>
                  <a:gd name="T54" fmla="*/ 0 w 37"/>
                  <a:gd name="T55" fmla="*/ 2 h 41"/>
                  <a:gd name="T56" fmla="*/ 0 w 37"/>
                  <a:gd name="T57" fmla="*/ 2 h 41"/>
                  <a:gd name="T58" fmla="*/ 0 w 37"/>
                  <a:gd name="T59" fmla="*/ 1 h 41"/>
                  <a:gd name="T60" fmla="*/ 0 w 37"/>
                  <a:gd name="T61" fmla="*/ 1 h 41"/>
                  <a:gd name="T62" fmla="*/ 0 w 37"/>
                  <a:gd name="T63" fmla="*/ 1 h 41"/>
                  <a:gd name="T64" fmla="*/ 0 w 37"/>
                  <a:gd name="T65" fmla="*/ 1 h 41"/>
                  <a:gd name="T66" fmla="*/ 0 w 37"/>
                  <a:gd name="T67" fmla="*/ 1 h 41"/>
                  <a:gd name="T68" fmla="*/ 0 w 37"/>
                  <a:gd name="T69" fmla="*/ 1 h 41"/>
                  <a:gd name="T70" fmla="*/ 0 w 37"/>
                  <a:gd name="T71" fmla="*/ 1 h 41"/>
                  <a:gd name="T72" fmla="*/ 0 w 37"/>
                  <a:gd name="T73" fmla="*/ 1 h 41"/>
                  <a:gd name="T74" fmla="*/ 0 w 37"/>
                  <a:gd name="T75" fmla="*/ 1 h 41"/>
                  <a:gd name="T76" fmla="*/ 1 w 37"/>
                  <a:gd name="T77" fmla="*/ 0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41">
                    <a:moveTo>
                      <a:pt x="20" y="4"/>
                    </a:move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3" y="2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5" y="13"/>
                    </a:lnTo>
                    <a:lnTo>
                      <a:pt x="34" y="16"/>
                    </a:lnTo>
                    <a:lnTo>
                      <a:pt x="17" y="37"/>
                    </a:lnTo>
                    <a:lnTo>
                      <a:pt x="16" y="39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" name="Freeform 889"/>
              <p:cNvSpPr>
                <a:spLocks/>
              </p:cNvSpPr>
              <p:nvPr/>
            </p:nvSpPr>
            <p:spPr bwMode="auto">
              <a:xfrm>
                <a:off x="4690" y="1930"/>
                <a:ext cx="7" cy="9"/>
              </a:xfrm>
              <a:custGeom>
                <a:avLst/>
                <a:gdLst>
                  <a:gd name="T0" fmla="*/ 1 w 34"/>
                  <a:gd name="T1" fmla="*/ 0 h 42"/>
                  <a:gd name="T2" fmla="*/ 1 w 34"/>
                  <a:gd name="T3" fmla="*/ 0 h 42"/>
                  <a:gd name="T4" fmla="*/ 1 w 34"/>
                  <a:gd name="T5" fmla="*/ 0 h 42"/>
                  <a:gd name="T6" fmla="*/ 1 w 34"/>
                  <a:gd name="T7" fmla="*/ 0 h 42"/>
                  <a:gd name="T8" fmla="*/ 1 w 34"/>
                  <a:gd name="T9" fmla="*/ 0 h 42"/>
                  <a:gd name="T10" fmla="*/ 1 w 34"/>
                  <a:gd name="T11" fmla="*/ 0 h 42"/>
                  <a:gd name="T12" fmla="*/ 1 w 34"/>
                  <a:gd name="T13" fmla="*/ 0 h 42"/>
                  <a:gd name="T14" fmla="*/ 1 w 34"/>
                  <a:gd name="T15" fmla="*/ 0 h 42"/>
                  <a:gd name="T16" fmla="*/ 1 w 34"/>
                  <a:gd name="T17" fmla="*/ 0 h 42"/>
                  <a:gd name="T18" fmla="*/ 1 w 34"/>
                  <a:gd name="T19" fmla="*/ 0 h 42"/>
                  <a:gd name="T20" fmla="*/ 1 w 34"/>
                  <a:gd name="T21" fmla="*/ 0 h 42"/>
                  <a:gd name="T22" fmla="*/ 1 w 34"/>
                  <a:gd name="T23" fmla="*/ 0 h 42"/>
                  <a:gd name="T24" fmla="*/ 1 w 34"/>
                  <a:gd name="T25" fmla="*/ 0 h 42"/>
                  <a:gd name="T26" fmla="*/ 1 w 34"/>
                  <a:gd name="T27" fmla="*/ 0 h 42"/>
                  <a:gd name="T28" fmla="*/ 1 w 34"/>
                  <a:gd name="T29" fmla="*/ 0 h 42"/>
                  <a:gd name="T30" fmla="*/ 1 w 34"/>
                  <a:gd name="T31" fmla="*/ 0 h 42"/>
                  <a:gd name="T32" fmla="*/ 1 w 34"/>
                  <a:gd name="T33" fmla="*/ 0 h 42"/>
                  <a:gd name="T34" fmla="*/ 1 w 34"/>
                  <a:gd name="T35" fmla="*/ 1 h 42"/>
                  <a:gd name="T36" fmla="*/ 1 w 34"/>
                  <a:gd name="T37" fmla="*/ 1 h 42"/>
                  <a:gd name="T38" fmla="*/ 1 w 34"/>
                  <a:gd name="T39" fmla="*/ 2 h 42"/>
                  <a:gd name="T40" fmla="*/ 1 w 34"/>
                  <a:gd name="T41" fmla="*/ 2 h 42"/>
                  <a:gd name="T42" fmla="*/ 1 w 34"/>
                  <a:gd name="T43" fmla="*/ 2 h 42"/>
                  <a:gd name="T44" fmla="*/ 1 w 34"/>
                  <a:gd name="T45" fmla="*/ 2 h 42"/>
                  <a:gd name="T46" fmla="*/ 0 w 34"/>
                  <a:gd name="T47" fmla="*/ 2 h 42"/>
                  <a:gd name="T48" fmla="*/ 0 w 34"/>
                  <a:gd name="T49" fmla="*/ 2 h 42"/>
                  <a:gd name="T50" fmla="*/ 0 w 34"/>
                  <a:gd name="T51" fmla="*/ 2 h 42"/>
                  <a:gd name="T52" fmla="*/ 0 w 34"/>
                  <a:gd name="T53" fmla="*/ 2 h 42"/>
                  <a:gd name="T54" fmla="*/ 0 w 34"/>
                  <a:gd name="T55" fmla="*/ 2 h 42"/>
                  <a:gd name="T56" fmla="*/ 0 w 34"/>
                  <a:gd name="T57" fmla="*/ 2 h 42"/>
                  <a:gd name="T58" fmla="*/ 0 w 34"/>
                  <a:gd name="T59" fmla="*/ 2 h 42"/>
                  <a:gd name="T60" fmla="*/ 0 w 34"/>
                  <a:gd name="T61" fmla="*/ 2 h 42"/>
                  <a:gd name="T62" fmla="*/ 0 w 34"/>
                  <a:gd name="T63" fmla="*/ 2 h 42"/>
                  <a:gd name="T64" fmla="*/ 0 w 34"/>
                  <a:gd name="T65" fmla="*/ 2 h 42"/>
                  <a:gd name="T66" fmla="*/ 0 w 34"/>
                  <a:gd name="T67" fmla="*/ 2 h 42"/>
                  <a:gd name="T68" fmla="*/ 0 w 34"/>
                  <a:gd name="T69" fmla="*/ 2 h 42"/>
                  <a:gd name="T70" fmla="*/ 0 w 34"/>
                  <a:gd name="T71" fmla="*/ 2 h 42"/>
                  <a:gd name="T72" fmla="*/ 0 w 34"/>
                  <a:gd name="T73" fmla="*/ 1 h 42"/>
                  <a:gd name="T74" fmla="*/ 0 w 34"/>
                  <a:gd name="T75" fmla="*/ 1 h 42"/>
                  <a:gd name="T76" fmla="*/ 1 w 34"/>
                  <a:gd name="T77" fmla="*/ 0 h 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42">
                    <a:moveTo>
                      <a:pt x="16" y="5"/>
                    </a:moveTo>
                    <a:lnTo>
                      <a:pt x="17" y="3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6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6" y="40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" name="Freeform 890"/>
              <p:cNvSpPr>
                <a:spLocks/>
              </p:cNvSpPr>
              <p:nvPr/>
            </p:nvSpPr>
            <p:spPr bwMode="auto">
              <a:xfrm>
                <a:off x="4688" y="1935"/>
                <a:ext cx="6" cy="9"/>
              </a:xfrm>
              <a:custGeom>
                <a:avLst/>
                <a:gdLst>
                  <a:gd name="T0" fmla="*/ 1 w 31"/>
                  <a:gd name="T1" fmla="*/ 0 h 43"/>
                  <a:gd name="T2" fmla="*/ 1 w 31"/>
                  <a:gd name="T3" fmla="*/ 0 h 43"/>
                  <a:gd name="T4" fmla="*/ 1 w 31"/>
                  <a:gd name="T5" fmla="*/ 0 h 43"/>
                  <a:gd name="T6" fmla="*/ 1 w 31"/>
                  <a:gd name="T7" fmla="*/ 0 h 43"/>
                  <a:gd name="T8" fmla="*/ 1 w 31"/>
                  <a:gd name="T9" fmla="*/ 0 h 43"/>
                  <a:gd name="T10" fmla="*/ 1 w 31"/>
                  <a:gd name="T11" fmla="*/ 0 h 43"/>
                  <a:gd name="T12" fmla="*/ 1 w 31"/>
                  <a:gd name="T13" fmla="*/ 0 h 43"/>
                  <a:gd name="T14" fmla="*/ 1 w 31"/>
                  <a:gd name="T15" fmla="*/ 0 h 43"/>
                  <a:gd name="T16" fmla="*/ 1 w 31"/>
                  <a:gd name="T17" fmla="*/ 0 h 43"/>
                  <a:gd name="T18" fmla="*/ 1 w 31"/>
                  <a:gd name="T19" fmla="*/ 0 h 43"/>
                  <a:gd name="T20" fmla="*/ 1 w 31"/>
                  <a:gd name="T21" fmla="*/ 0 h 43"/>
                  <a:gd name="T22" fmla="*/ 1 w 31"/>
                  <a:gd name="T23" fmla="*/ 0 h 43"/>
                  <a:gd name="T24" fmla="*/ 1 w 31"/>
                  <a:gd name="T25" fmla="*/ 0 h 43"/>
                  <a:gd name="T26" fmla="*/ 1 w 31"/>
                  <a:gd name="T27" fmla="*/ 0 h 43"/>
                  <a:gd name="T28" fmla="*/ 1 w 31"/>
                  <a:gd name="T29" fmla="*/ 0 h 43"/>
                  <a:gd name="T30" fmla="*/ 1 w 31"/>
                  <a:gd name="T31" fmla="*/ 0 h 43"/>
                  <a:gd name="T32" fmla="*/ 1 w 31"/>
                  <a:gd name="T33" fmla="*/ 0 h 43"/>
                  <a:gd name="T34" fmla="*/ 1 w 31"/>
                  <a:gd name="T35" fmla="*/ 1 h 43"/>
                  <a:gd name="T36" fmla="*/ 1 w 31"/>
                  <a:gd name="T37" fmla="*/ 1 h 43"/>
                  <a:gd name="T38" fmla="*/ 1 w 31"/>
                  <a:gd name="T39" fmla="*/ 2 h 43"/>
                  <a:gd name="T40" fmla="*/ 1 w 31"/>
                  <a:gd name="T41" fmla="*/ 2 h 43"/>
                  <a:gd name="T42" fmla="*/ 1 w 31"/>
                  <a:gd name="T43" fmla="*/ 2 h 43"/>
                  <a:gd name="T44" fmla="*/ 1 w 31"/>
                  <a:gd name="T45" fmla="*/ 2 h 43"/>
                  <a:gd name="T46" fmla="*/ 1 w 31"/>
                  <a:gd name="T47" fmla="*/ 2 h 43"/>
                  <a:gd name="T48" fmla="*/ 0 w 31"/>
                  <a:gd name="T49" fmla="*/ 2 h 43"/>
                  <a:gd name="T50" fmla="*/ 0 w 31"/>
                  <a:gd name="T51" fmla="*/ 2 h 43"/>
                  <a:gd name="T52" fmla="*/ 0 w 31"/>
                  <a:gd name="T53" fmla="*/ 2 h 43"/>
                  <a:gd name="T54" fmla="*/ 0 w 31"/>
                  <a:gd name="T55" fmla="*/ 2 h 43"/>
                  <a:gd name="T56" fmla="*/ 0 w 31"/>
                  <a:gd name="T57" fmla="*/ 2 h 43"/>
                  <a:gd name="T58" fmla="*/ 0 w 31"/>
                  <a:gd name="T59" fmla="*/ 2 h 43"/>
                  <a:gd name="T60" fmla="*/ 0 w 31"/>
                  <a:gd name="T61" fmla="*/ 2 h 43"/>
                  <a:gd name="T62" fmla="*/ 0 w 31"/>
                  <a:gd name="T63" fmla="*/ 2 h 43"/>
                  <a:gd name="T64" fmla="*/ 0 w 31"/>
                  <a:gd name="T65" fmla="*/ 2 h 43"/>
                  <a:gd name="T66" fmla="*/ 0 w 31"/>
                  <a:gd name="T67" fmla="*/ 1 h 43"/>
                  <a:gd name="T68" fmla="*/ 0 w 31"/>
                  <a:gd name="T69" fmla="*/ 1 h 43"/>
                  <a:gd name="T70" fmla="*/ 0 w 31"/>
                  <a:gd name="T71" fmla="*/ 1 h 43"/>
                  <a:gd name="T72" fmla="*/ 0 w 31"/>
                  <a:gd name="T73" fmla="*/ 1 h 43"/>
                  <a:gd name="T74" fmla="*/ 0 w 31"/>
                  <a:gd name="T75" fmla="*/ 1 h 43"/>
                  <a:gd name="T76" fmla="*/ 1 w 31"/>
                  <a:gd name="T77" fmla="*/ 0 h 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1" h="43">
                    <a:moveTo>
                      <a:pt x="13" y="6"/>
                    </a:moveTo>
                    <a:lnTo>
                      <a:pt x="14" y="3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18" y="37"/>
                    </a:lnTo>
                    <a:lnTo>
                      <a:pt x="17" y="40"/>
                    </a:lnTo>
                    <a:lnTo>
                      <a:pt x="15" y="41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" name="Freeform 891"/>
              <p:cNvSpPr>
                <a:spLocks/>
              </p:cNvSpPr>
              <p:nvPr/>
            </p:nvSpPr>
            <p:spPr bwMode="auto">
              <a:xfrm>
                <a:off x="4686" y="1940"/>
                <a:ext cx="5" cy="9"/>
              </a:xfrm>
              <a:custGeom>
                <a:avLst/>
                <a:gdLst>
                  <a:gd name="T0" fmla="*/ 0 w 29"/>
                  <a:gd name="T1" fmla="*/ 0 h 45"/>
                  <a:gd name="T2" fmla="*/ 0 w 29"/>
                  <a:gd name="T3" fmla="*/ 0 h 45"/>
                  <a:gd name="T4" fmla="*/ 0 w 29"/>
                  <a:gd name="T5" fmla="*/ 0 h 45"/>
                  <a:gd name="T6" fmla="*/ 0 w 29"/>
                  <a:gd name="T7" fmla="*/ 0 h 45"/>
                  <a:gd name="T8" fmla="*/ 1 w 29"/>
                  <a:gd name="T9" fmla="*/ 0 h 45"/>
                  <a:gd name="T10" fmla="*/ 1 w 29"/>
                  <a:gd name="T11" fmla="*/ 0 h 45"/>
                  <a:gd name="T12" fmla="*/ 1 w 29"/>
                  <a:gd name="T13" fmla="*/ 0 h 45"/>
                  <a:gd name="T14" fmla="*/ 1 w 29"/>
                  <a:gd name="T15" fmla="*/ 0 h 45"/>
                  <a:gd name="T16" fmla="*/ 1 w 29"/>
                  <a:gd name="T17" fmla="*/ 0 h 45"/>
                  <a:gd name="T18" fmla="*/ 1 w 29"/>
                  <a:gd name="T19" fmla="*/ 0 h 45"/>
                  <a:gd name="T20" fmla="*/ 1 w 29"/>
                  <a:gd name="T21" fmla="*/ 0 h 45"/>
                  <a:gd name="T22" fmla="*/ 1 w 29"/>
                  <a:gd name="T23" fmla="*/ 0 h 45"/>
                  <a:gd name="T24" fmla="*/ 1 w 29"/>
                  <a:gd name="T25" fmla="*/ 0 h 45"/>
                  <a:gd name="T26" fmla="*/ 1 w 29"/>
                  <a:gd name="T27" fmla="*/ 0 h 45"/>
                  <a:gd name="T28" fmla="*/ 1 w 29"/>
                  <a:gd name="T29" fmla="*/ 0 h 45"/>
                  <a:gd name="T30" fmla="*/ 1 w 29"/>
                  <a:gd name="T31" fmla="*/ 0 h 45"/>
                  <a:gd name="T32" fmla="*/ 1 w 29"/>
                  <a:gd name="T33" fmla="*/ 0 h 45"/>
                  <a:gd name="T34" fmla="*/ 1 w 29"/>
                  <a:gd name="T35" fmla="*/ 0 h 45"/>
                  <a:gd name="T36" fmla="*/ 1 w 29"/>
                  <a:gd name="T37" fmla="*/ 1 h 45"/>
                  <a:gd name="T38" fmla="*/ 1 w 29"/>
                  <a:gd name="T39" fmla="*/ 2 h 45"/>
                  <a:gd name="T40" fmla="*/ 1 w 29"/>
                  <a:gd name="T41" fmla="*/ 2 h 45"/>
                  <a:gd name="T42" fmla="*/ 1 w 29"/>
                  <a:gd name="T43" fmla="*/ 2 h 45"/>
                  <a:gd name="T44" fmla="*/ 1 w 29"/>
                  <a:gd name="T45" fmla="*/ 2 h 45"/>
                  <a:gd name="T46" fmla="*/ 1 w 29"/>
                  <a:gd name="T47" fmla="*/ 2 h 45"/>
                  <a:gd name="T48" fmla="*/ 0 w 29"/>
                  <a:gd name="T49" fmla="*/ 2 h 45"/>
                  <a:gd name="T50" fmla="*/ 0 w 29"/>
                  <a:gd name="T51" fmla="*/ 2 h 45"/>
                  <a:gd name="T52" fmla="*/ 0 w 29"/>
                  <a:gd name="T53" fmla="*/ 2 h 45"/>
                  <a:gd name="T54" fmla="*/ 0 w 29"/>
                  <a:gd name="T55" fmla="*/ 2 h 45"/>
                  <a:gd name="T56" fmla="*/ 0 w 29"/>
                  <a:gd name="T57" fmla="*/ 2 h 45"/>
                  <a:gd name="T58" fmla="*/ 0 w 29"/>
                  <a:gd name="T59" fmla="*/ 2 h 45"/>
                  <a:gd name="T60" fmla="*/ 0 w 29"/>
                  <a:gd name="T61" fmla="*/ 2 h 45"/>
                  <a:gd name="T62" fmla="*/ 0 w 29"/>
                  <a:gd name="T63" fmla="*/ 2 h 45"/>
                  <a:gd name="T64" fmla="*/ 0 w 29"/>
                  <a:gd name="T65" fmla="*/ 2 h 45"/>
                  <a:gd name="T66" fmla="*/ 0 w 29"/>
                  <a:gd name="T67" fmla="*/ 1 h 45"/>
                  <a:gd name="T68" fmla="*/ 0 w 29"/>
                  <a:gd name="T69" fmla="*/ 1 h 45"/>
                  <a:gd name="T70" fmla="*/ 0 w 29"/>
                  <a:gd name="T71" fmla="*/ 1 h 45"/>
                  <a:gd name="T72" fmla="*/ 0 w 29"/>
                  <a:gd name="T73" fmla="*/ 1 h 45"/>
                  <a:gd name="T74" fmla="*/ 0 w 29"/>
                  <a:gd name="T75" fmla="*/ 1 h 45"/>
                  <a:gd name="T76" fmla="*/ 0 w 29"/>
                  <a:gd name="T77" fmla="*/ 0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45">
                    <a:moveTo>
                      <a:pt x="11" y="6"/>
                    </a:moveTo>
                    <a:lnTo>
                      <a:pt x="11" y="5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8" y="13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7" y="41"/>
                    </a:lnTo>
                    <a:lnTo>
                      <a:pt x="16" y="42"/>
                    </a:lnTo>
                    <a:lnTo>
                      <a:pt x="15" y="43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" name="Freeform 892"/>
              <p:cNvSpPr>
                <a:spLocks/>
              </p:cNvSpPr>
              <p:nvPr/>
            </p:nvSpPr>
            <p:spPr bwMode="auto">
              <a:xfrm>
                <a:off x="4684" y="1945"/>
                <a:ext cx="5" cy="9"/>
              </a:xfrm>
              <a:custGeom>
                <a:avLst/>
                <a:gdLst>
                  <a:gd name="T0" fmla="*/ 0 w 26"/>
                  <a:gd name="T1" fmla="*/ 0 h 46"/>
                  <a:gd name="T2" fmla="*/ 0 w 26"/>
                  <a:gd name="T3" fmla="*/ 0 h 46"/>
                  <a:gd name="T4" fmla="*/ 0 w 26"/>
                  <a:gd name="T5" fmla="*/ 0 h 46"/>
                  <a:gd name="T6" fmla="*/ 0 w 26"/>
                  <a:gd name="T7" fmla="*/ 0 h 46"/>
                  <a:gd name="T8" fmla="*/ 0 w 26"/>
                  <a:gd name="T9" fmla="*/ 0 h 46"/>
                  <a:gd name="T10" fmla="*/ 1 w 26"/>
                  <a:gd name="T11" fmla="*/ 0 h 46"/>
                  <a:gd name="T12" fmla="*/ 1 w 26"/>
                  <a:gd name="T13" fmla="*/ 0 h 46"/>
                  <a:gd name="T14" fmla="*/ 1 w 26"/>
                  <a:gd name="T15" fmla="*/ 0 h 46"/>
                  <a:gd name="T16" fmla="*/ 1 w 26"/>
                  <a:gd name="T17" fmla="*/ 0 h 46"/>
                  <a:gd name="T18" fmla="*/ 1 w 26"/>
                  <a:gd name="T19" fmla="*/ 0 h 46"/>
                  <a:gd name="T20" fmla="*/ 1 w 26"/>
                  <a:gd name="T21" fmla="*/ 0 h 46"/>
                  <a:gd name="T22" fmla="*/ 1 w 26"/>
                  <a:gd name="T23" fmla="*/ 0 h 46"/>
                  <a:gd name="T24" fmla="*/ 1 w 26"/>
                  <a:gd name="T25" fmla="*/ 0 h 46"/>
                  <a:gd name="T26" fmla="*/ 1 w 26"/>
                  <a:gd name="T27" fmla="*/ 0 h 46"/>
                  <a:gd name="T28" fmla="*/ 1 w 26"/>
                  <a:gd name="T29" fmla="*/ 0 h 46"/>
                  <a:gd name="T30" fmla="*/ 1 w 26"/>
                  <a:gd name="T31" fmla="*/ 0 h 46"/>
                  <a:gd name="T32" fmla="*/ 1 w 26"/>
                  <a:gd name="T33" fmla="*/ 0 h 46"/>
                  <a:gd name="T34" fmla="*/ 1 w 26"/>
                  <a:gd name="T35" fmla="*/ 0 h 46"/>
                  <a:gd name="T36" fmla="*/ 1 w 26"/>
                  <a:gd name="T37" fmla="*/ 0 h 46"/>
                  <a:gd name="T38" fmla="*/ 1 w 26"/>
                  <a:gd name="T39" fmla="*/ 2 h 46"/>
                  <a:gd name="T40" fmla="*/ 1 w 26"/>
                  <a:gd name="T41" fmla="*/ 2 h 46"/>
                  <a:gd name="T42" fmla="*/ 1 w 26"/>
                  <a:gd name="T43" fmla="*/ 2 h 46"/>
                  <a:gd name="T44" fmla="*/ 1 w 26"/>
                  <a:gd name="T45" fmla="*/ 2 h 46"/>
                  <a:gd name="T46" fmla="*/ 1 w 26"/>
                  <a:gd name="T47" fmla="*/ 2 h 46"/>
                  <a:gd name="T48" fmla="*/ 1 w 26"/>
                  <a:gd name="T49" fmla="*/ 2 h 46"/>
                  <a:gd name="T50" fmla="*/ 0 w 26"/>
                  <a:gd name="T51" fmla="*/ 2 h 46"/>
                  <a:gd name="T52" fmla="*/ 0 w 26"/>
                  <a:gd name="T53" fmla="*/ 2 h 46"/>
                  <a:gd name="T54" fmla="*/ 0 w 26"/>
                  <a:gd name="T55" fmla="*/ 2 h 46"/>
                  <a:gd name="T56" fmla="*/ 0 w 26"/>
                  <a:gd name="T57" fmla="*/ 2 h 46"/>
                  <a:gd name="T58" fmla="*/ 0 w 26"/>
                  <a:gd name="T59" fmla="*/ 2 h 46"/>
                  <a:gd name="T60" fmla="*/ 0 w 26"/>
                  <a:gd name="T61" fmla="*/ 2 h 46"/>
                  <a:gd name="T62" fmla="*/ 0 w 26"/>
                  <a:gd name="T63" fmla="*/ 2 h 46"/>
                  <a:gd name="T64" fmla="*/ 0 w 26"/>
                  <a:gd name="T65" fmla="*/ 2 h 46"/>
                  <a:gd name="T66" fmla="*/ 0 w 26"/>
                  <a:gd name="T67" fmla="*/ 2 h 46"/>
                  <a:gd name="T68" fmla="*/ 0 w 26"/>
                  <a:gd name="T69" fmla="*/ 2 h 46"/>
                  <a:gd name="T70" fmla="*/ 0 w 26"/>
                  <a:gd name="T71" fmla="*/ 1 h 46"/>
                  <a:gd name="T72" fmla="*/ 0 w 26"/>
                  <a:gd name="T73" fmla="*/ 1 h 46"/>
                  <a:gd name="T74" fmla="*/ 0 w 26"/>
                  <a:gd name="T75" fmla="*/ 1 h 46"/>
                  <a:gd name="T76" fmla="*/ 0 w 26"/>
                  <a:gd name="T77" fmla="*/ 0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" h="46">
                    <a:moveTo>
                      <a:pt x="7" y="8"/>
                    </a:moveTo>
                    <a:lnTo>
                      <a:pt x="8" y="6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19" y="39"/>
                    </a:lnTo>
                    <a:lnTo>
                      <a:pt x="18" y="40"/>
                    </a:lnTo>
                    <a:lnTo>
                      <a:pt x="17" y="41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3" y="45"/>
                    </a:lnTo>
                    <a:lnTo>
                      <a:pt x="12" y="46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5" y="44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" name="Freeform 893"/>
              <p:cNvSpPr>
                <a:spLocks/>
              </p:cNvSpPr>
              <p:nvPr/>
            </p:nvSpPr>
            <p:spPr bwMode="auto">
              <a:xfrm>
                <a:off x="4683" y="1950"/>
                <a:ext cx="5" cy="10"/>
              </a:xfrm>
              <a:custGeom>
                <a:avLst/>
                <a:gdLst>
                  <a:gd name="T0" fmla="*/ 0 w 24"/>
                  <a:gd name="T1" fmla="*/ 0 h 47"/>
                  <a:gd name="T2" fmla="*/ 0 w 24"/>
                  <a:gd name="T3" fmla="*/ 0 h 47"/>
                  <a:gd name="T4" fmla="*/ 0 w 24"/>
                  <a:gd name="T5" fmla="*/ 0 h 47"/>
                  <a:gd name="T6" fmla="*/ 0 w 24"/>
                  <a:gd name="T7" fmla="*/ 0 h 47"/>
                  <a:gd name="T8" fmla="*/ 0 w 24"/>
                  <a:gd name="T9" fmla="*/ 0 h 47"/>
                  <a:gd name="T10" fmla="*/ 0 w 24"/>
                  <a:gd name="T11" fmla="*/ 0 h 47"/>
                  <a:gd name="T12" fmla="*/ 1 w 24"/>
                  <a:gd name="T13" fmla="*/ 0 h 47"/>
                  <a:gd name="T14" fmla="*/ 1 w 24"/>
                  <a:gd name="T15" fmla="*/ 0 h 47"/>
                  <a:gd name="T16" fmla="*/ 1 w 24"/>
                  <a:gd name="T17" fmla="*/ 0 h 47"/>
                  <a:gd name="T18" fmla="*/ 1 w 24"/>
                  <a:gd name="T19" fmla="*/ 0 h 47"/>
                  <a:gd name="T20" fmla="*/ 1 w 24"/>
                  <a:gd name="T21" fmla="*/ 0 h 47"/>
                  <a:gd name="T22" fmla="*/ 1 w 24"/>
                  <a:gd name="T23" fmla="*/ 0 h 47"/>
                  <a:gd name="T24" fmla="*/ 1 w 24"/>
                  <a:gd name="T25" fmla="*/ 0 h 47"/>
                  <a:gd name="T26" fmla="*/ 1 w 24"/>
                  <a:gd name="T27" fmla="*/ 0 h 47"/>
                  <a:gd name="T28" fmla="*/ 1 w 24"/>
                  <a:gd name="T29" fmla="*/ 0 h 47"/>
                  <a:gd name="T30" fmla="*/ 1 w 24"/>
                  <a:gd name="T31" fmla="*/ 0 h 47"/>
                  <a:gd name="T32" fmla="*/ 1 w 24"/>
                  <a:gd name="T33" fmla="*/ 0 h 47"/>
                  <a:gd name="T34" fmla="*/ 1 w 24"/>
                  <a:gd name="T35" fmla="*/ 0 h 47"/>
                  <a:gd name="T36" fmla="*/ 1 w 24"/>
                  <a:gd name="T37" fmla="*/ 0 h 47"/>
                  <a:gd name="T38" fmla="*/ 1 w 24"/>
                  <a:gd name="T39" fmla="*/ 2 h 47"/>
                  <a:gd name="T40" fmla="*/ 1 w 24"/>
                  <a:gd name="T41" fmla="*/ 2 h 47"/>
                  <a:gd name="T42" fmla="*/ 1 w 24"/>
                  <a:gd name="T43" fmla="*/ 2 h 47"/>
                  <a:gd name="T44" fmla="*/ 1 w 24"/>
                  <a:gd name="T45" fmla="*/ 2 h 47"/>
                  <a:gd name="T46" fmla="*/ 1 w 24"/>
                  <a:gd name="T47" fmla="*/ 2 h 47"/>
                  <a:gd name="T48" fmla="*/ 1 w 24"/>
                  <a:gd name="T49" fmla="*/ 2 h 47"/>
                  <a:gd name="T50" fmla="*/ 1 w 24"/>
                  <a:gd name="T51" fmla="*/ 2 h 47"/>
                  <a:gd name="T52" fmla="*/ 0 w 24"/>
                  <a:gd name="T53" fmla="*/ 2 h 47"/>
                  <a:gd name="T54" fmla="*/ 0 w 24"/>
                  <a:gd name="T55" fmla="*/ 2 h 47"/>
                  <a:gd name="T56" fmla="*/ 0 w 24"/>
                  <a:gd name="T57" fmla="*/ 2 h 47"/>
                  <a:gd name="T58" fmla="*/ 0 w 24"/>
                  <a:gd name="T59" fmla="*/ 2 h 47"/>
                  <a:gd name="T60" fmla="*/ 0 w 24"/>
                  <a:gd name="T61" fmla="*/ 2 h 47"/>
                  <a:gd name="T62" fmla="*/ 0 w 24"/>
                  <a:gd name="T63" fmla="*/ 2 h 47"/>
                  <a:gd name="T64" fmla="*/ 0 w 24"/>
                  <a:gd name="T65" fmla="*/ 2 h 47"/>
                  <a:gd name="T66" fmla="*/ 0 w 24"/>
                  <a:gd name="T67" fmla="*/ 2 h 47"/>
                  <a:gd name="T68" fmla="*/ 0 w 24"/>
                  <a:gd name="T69" fmla="*/ 2 h 47"/>
                  <a:gd name="T70" fmla="*/ 0 w 24"/>
                  <a:gd name="T71" fmla="*/ 2 h 47"/>
                  <a:gd name="T72" fmla="*/ 0 w 24"/>
                  <a:gd name="T73" fmla="*/ 2 h 47"/>
                  <a:gd name="T74" fmla="*/ 0 w 24"/>
                  <a:gd name="T75" fmla="*/ 2 h 47"/>
                  <a:gd name="T76" fmla="*/ 0 w 24"/>
                  <a:gd name="T77" fmla="*/ 0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4" h="47">
                    <a:moveTo>
                      <a:pt x="5" y="8"/>
                    </a:move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19" y="39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17" y="43"/>
                    </a:lnTo>
                    <a:lnTo>
                      <a:pt x="16" y="45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8" y="47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4" y="45"/>
                    </a:lnTo>
                    <a:lnTo>
                      <a:pt x="2" y="43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" name="Freeform 894"/>
              <p:cNvSpPr>
                <a:spLocks/>
              </p:cNvSpPr>
              <p:nvPr/>
            </p:nvSpPr>
            <p:spPr bwMode="auto">
              <a:xfrm>
                <a:off x="4683" y="1956"/>
                <a:ext cx="4" cy="9"/>
              </a:xfrm>
              <a:custGeom>
                <a:avLst/>
                <a:gdLst>
                  <a:gd name="T0" fmla="*/ 0 w 20"/>
                  <a:gd name="T1" fmla="*/ 0 h 47"/>
                  <a:gd name="T2" fmla="*/ 0 w 20"/>
                  <a:gd name="T3" fmla="*/ 0 h 47"/>
                  <a:gd name="T4" fmla="*/ 0 w 20"/>
                  <a:gd name="T5" fmla="*/ 0 h 47"/>
                  <a:gd name="T6" fmla="*/ 0 w 20"/>
                  <a:gd name="T7" fmla="*/ 0 h 47"/>
                  <a:gd name="T8" fmla="*/ 0 w 20"/>
                  <a:gd name="T9" fmla="*/ 0 h 47"/>
                  <a:gd name="T10" fmla="*/ 0 w 20"/>
                  <a:gd name="T11" fmla="*/ 0 h 47"/>
                  <a:gd name="T12" fmla="*/ 0 w 20"/>
                  <a:gd name="T13" fmla="*/ 0 h 47"/>
                  <a:gd name="T14" fmla="*/ 0 w 20"/>
                  <a:gd name="T15" fmla="*/ 0 h 47"/>
                  <a:gd name="T16" fmla="*/ 0 w 20"/>
                  <a:gd name="T17" fmla="*/ 0 h 47"/>
                  <a:gd name="T18" fmla="*/ 0 w 20"/>
                  <a:gd name="T19" fmla="*/ 0 h 47"/>
                  <a:gd name="T20" fmla="*/ 0 w 20"/>
                  <a:gd name="T21" fmla="*/ 0 h 47"/>
                  <a:gd name="T22" fmla="*/ 1 w 20"/>
                  <a:gd name="T23" fmla="*/ 0 h 47"/>
                  <a:gd name="T24" fmla="*/ 1 w 20"/>
                  <a:gd name="T25" fmla="*/ 0 h 47"/>
                  <a:gd name="T26" fmla="*/ 1 w 20"/>
                  <a:gd name="T27" fmla="*/ 0 h 47"/>
                  <a:gd name="T28" fmla="*/ 1 w 20"/>
                  <a:gd name="T29" fmla="*/ 0 h 47"/>
                  <a:gd name="T30" fmla="*/ 1 w 20"/>
                  <a:gd name="T31" fmla="*/ 0 h 47"/>
                  <a:gd name="T32" fmla="*/ 1 w 20"/>
                  <a:gd name="T33" fmla="*/ 0 h 47"/>
                  <a:gd name="T34" fmla="*/ 1 w 20"/>
                  <a:gd name="T35" fmla="*/ 0 h 47"/>
                  <a:gd name="T36" fmla="*/ 1 w 20"/>
                  <a:gd name="T37" fmla="*/ 0 h 47"/>
                  <a:gd name="T38" fmla="*/ 1 w 20"/>
                  <a:gd name="T39" fmla="*/ 1 h 47"/>
                  <a:gd name="T40" fmla="*/ 1 w 20"/>
                  <a:gd name="T41" fmla="*/ 1 h 47"/>
                  <a:gd name="T42" fmla="*/ 1 w 20"/>
                  <a:gd name="T43" fmla="*/ 2 h 47"/>
                  <a:gd name="T44" fmla="*/ 1 w 20"/>
                  <a:gd name="T45" fmla="*/ 2 h 47"/>
                  <a:gd name="T46" fmla="*/ 1 w 20"/>
                  <a:gd name="T47" fmla="*/ 2 h 47"/>
                  <a:gd name="T48" fmla="*/ 1 w 20"/>
                  <a:gd name="T49" fmla="*/ 2 h 47"/>
                  <a:gd name="T50" fmla="*/ 1 w 20"/>
                  <a:gd name="T51" fmla="*/ 2 h 47"/>
                  <a:gd name="T52" fmla="*/ 0 w 20"/>
                  <a:gd name="T53" fmla="*/ 2 h 47"/>
                  <a:gd name="T54" fmla="*/ 0 w 20"/>
                  <a:gd name="T55" fmla="*/ 2 h 47"/>
                  <a:gd name="T56" fmla="*/ 0 w 20"/>
                  <a:gd name="T57" fmla="*/ 2 h 47"/>
                  <a:gd name="T58" fmla="*/ 0 w 20"/>
                  <a:gd name="T59" fmla="*/ 2 h 47"/>
                  <a:gd name="T60" fmla="*/ 0 w 20"/>
                  <a:gd name="T61" fmla="*/ 2 h 47"/>
                  <a:gd name="T62" fmla="*/ 0 w 20"/>
                  <a:gd name="T63" fmla="*/ 2 h 47"/>
                  <a:gd name="T64" fmla="*/ 0 w 20"/>
                  <a:gd name="T65" fmla="*/ 2 h 47"/>
                  <a:gd name="T66" fmla="*/ 0 w 20"/>
                  <a:gd name="T67" fmla="*/ 2 h 47"/>
                  <a:gd name="T68" fmla="*/ 0 w 20"/>
                  <a:gd name="T69" fmla="*/ 2 h 47"/>
                  <a:gd name="T70" fmla="*/ 0 w 20"/>
                  <a:gd name="T71" fmla="*/ 2 h 47"/>
                  <a:gd name="T72" fmla="*/ 0 w 20"/>
                  <a:gd name="T73" fmla="*/ 1 h 47"/>
                  <a:gd name="T74" fmla="*/ 0 w 20"/>
                  <a:gd name="T75" fmla="*/ 1 h 47"/>
                  <a:gd name="T76" fmla="*/ 0 w 20"/>
                  <a:gd name="T77" fmla="*/ 0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" h="47">
                    <a:moveTo>
                      <a:pt x="1" y="9"/>
                    </a:move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7" y="43"/>
                    </a:lnTo>
                    <a:lnTo>
                      <a:pt x="15" y="44"/>
                    </a:lnTo>
                    <a:lnTo>
                      <a:pt x="13" y="46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2" y="43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" name="Freeform 895"/>
              <p:cNvSpPr>
                <a:spLocks/>
              </p:cNvSpPr>
              <p:nvPr/>
            </p:nvSpPr>
            <p:spPr bwMode="auto">
              <a:xfrm>
                <a:off x="4683" y="1961"/>
                <a:ext cx="4" cy="236"/>
              </a:xfrm>
              <a:custGeom>
                <a:avLst/>
                <a:gdLst>
                  <a:gd name="T0" fmla="*/ 0 w 19"/>
                  <a:gd name="T1" fmla="*/ 0 h 1179"/>
                  <a:gd name="T2" fmla="*/ 0 w 19"/>
                  <a:gd name="T3" fmla="*/ 0 h 1179"/>
                  <a:gd name="T4" fmla="*/ 0 w 19"/>
                  <a:gd name="T5" fmla="*/ 0 h 1179"/>
                  <a:gd name="T6" fmla="*/ 0 w 19"/>
                  <a:gd name="T7" fmla="*/ 0 h 1179"/>
                  <a:gd name="T8" fmla="*/ 0 w 19"/>
                  <a:gd name="T9" fmla="*/ 0 h 1179"/>
                  <a:gd name="T10" fmla="*/ 0 w 19"/>
                  <a:gd name="T11" fmla="*/ 0 h 1179"/>
                  <a:gd name="T12" fmla="*/ 0 w 19"/>
                  <a:gd name="T13" fmla="*/ 0 h 1179"/>
                  <a:gd name="T14" fmla="*/ 0 w 19"/>
                  <a:gd name="T15" fmla="*/ 0 h 1179"/>
                  <a:gd name="T16" fmla="*/ 0 w 19"/>
                  <a:gd name="T17" fmla="*/ 0 h 1179"/>
                  <a:gd name="T18" fmla="*/ 0 w 19"/>
                  <a:gd name="T19" fmla="*/ 0 h 1179"/>
                  <a:gd name="T20" fmla="*/ 0 w 19"/>
                  <a:gd name="T21" fmla="*/ 0 h 1179"/>
                  <a:gd name="T22" fmla="*/ 1 w 19"/>
                  <a:gd name="T23" fmla="*/ 0 h 1179"/>
                  <a:gd name="T24" fmla="*/ 1 w 19"/>
                  <a:gd name="T25" fmla="*/ 0 h 1179"/>
                  <a:gd name="T26" fmla="*/ 1 w 19"/>
                  <a:gd name="T27" fmla="*/ 0 h 1179"/>
                  <a:gd name="T28" fmla="*/ 1 w 19"/>
                  <a:gd name="T29" fmla="*/ 0 h 1179"/>
                  <a:gd name="T30" fmla="*/ 1 w 19"/>
                  <a:gd name="T31" fmla="*/ 0 h 1179"/>
                  <a:gd name="T32" fmla="*/ 1 w 19"/>
                  <a:gd name="T33" fmla="*/ 0 h 1179"/>
                  <a:gd name="T34" fmla="*/ 1 w 19"/>
                  <a:gd name="T35" fmla="*/ 0 h 1179"/>
                  <a:gd name="T36" fmla="*/ 1 w 19"/>
                  <a:gd name="T37" fmla="*/ 0 h 1179"/>
                  <a:gd name="T38" fmla="*/ 1 w 19"/>
                  <a:gd name="T39" fmla="*/ 47 h 1179"/>
                  <a:gd name="T40" fmla="*/ 1 w 19"/>
                  <a:gd name="T41" fmla="*/ 47 h 1179"/>
                  <a:gd name="T42" fmla="*/ 1 w 19"/>
                  <a:gd name="T43" fmla="*/ 47 h 1179"/>
                  <a:gd name="T44" fmla="*/ 1 w 19"/>
                  <a:gd name="T45" fmla="*/ 47 h 1179"/>
                  <a:gd name="T46" fmla="*/ 1 w 19"/>
                  <a:gd name="T47" fmla="*/ 47 h 1179"/>
                  <a:gd name="T48" fmla="*/ 1 w 19"/>
                  <a:gd name="T49" fmla="*/ 47 h 1179"/>
                  <a:gd name="T50" fmla="*/ 1 w 19"/>
                  <a:gd name="T51" fmla="*/ 47 h 1179"/>
                  <a:gd name="T52" fmla="*/ 1 w 19"/>
                  <a:gd name="T53" fmla="*/ 47 h 1179"/>
                  <a:gd name="T54" fmla="*/ 0 w 19"/>
                  <a:gd name="T55" fmla="*/ 47 h 1179"/>
                  <a:gd name="T56" fmla="*/ 0 w 19"/>
                  <a:gd name="T57" fmla="*/ 47 h 1179"/>
                  <a:gd name="T58" fmla="*/ 0 w 19"/>
                  <a:gd name="T59" fmla="*/ 47 h 1179"/>
                  <a:gd name="T60" fmla="*/ 0 w 19"/>
                  <a:gd name="T61" fmla="*/ 47 h 1179"/>
                  <a:gd name="T62" fmla="*/ 0 w 19"/>
                  <a:gd name="T63" fmla="*/ 47 h 1179"/>
                  <a:gd name="T64" fmla="*/ 0 w 19"/>
                  <a:gd name="T65" fmla="*/ 47 h 1179"/>
                  <a:gd name="T66" fmla="*/ 0 w 19"/>
                  <a:gd name="T67" fmla="*/ 47 h 1179"/>
                  <a:gd name="T68" fmla="*/ 0 w 19"/>
                  <a:gd name="T69" fmla="*/ 47 h 1179"/>
                  <a:gd name="T70" fmla="*/ 0 w 19"/>
                  <a:gd name="T71" fmla="*/ 47 h 1179"/>
                  <a:gd name="T72" fmla="*/ 0 w 19"/>
                  <a:gd name="T73" fmla="*/ 47 h 1179"/>
                  <a:gd name="T74" fmla="*/ 0 w 19"/>
                  <a:gd name="T75" fmla="*/ 47 h 1179"/>
                  <a:gd name="T76" fmla="*/ 0 w 19"/>
                  <a:gd name="T77" fmla="*/ 0 h 11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1179">
                    <a:moveTo>
                      <a:pt x="0" y="9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170"/>
                    </a:lnTo>
                    <a:lnTo>
                      <a:pt x="19" y="1171"/>
                    </a:lnTo>
                    <a:lnTo>
                      <a:pt x="18" y="1172"/>
                    </a:lnTo>
                    <a:lnTo>
                      <a:pt x="18" y="1174"/>
                    </a:lnTo>
                    <a:lnTo>
                      <a:pt x="17" y="1176"/>
                    </a:lnTo>
                    <a:lnTo>
                      <a:pt x="15" y="1177"/>
                    </a:lnTo>
                    <a:lnTo>
                      <a:pt x="14" y="1178"/>
                    </a:lnTo>
                    <a:lnTo>
                      <a:pt x="12" y="1178"/>
                    </a:lnTo>
                    <a:lnTo>
                      <a:pt x="11" y="1179"/>
                    </a:lnTo>
                    <a:lnTo>
                      <a:pt x="9" y="1179"/>
                    </a:lnTo>
                    <a:lnTo>
                      <a:pt x="8" y="1179"/>
                    </a:lnTo>
                    <a:lnTo>
                      <a:pt x="7" y="1178"/>
                    </a:lnTo>
                    <a:lnTo>
                      <a:pt x="5" y="1178"/>
                    </a:lnTo>
                    <a:lnTo>
                      <a:pt x="3" y="1177"/>
                    </a:lnTo>
                    <a:lnTo>
                      <a:pt x="2" y="1176"/>
                    </a:lnTo>
                    <a:lnTo>
                      <a:pt x="1" y="1174"/>
                    </a:lnTo>
                    <a:lnTo>
                      <a:pt x="1" y="1172"/>
                    </a:lnTo>
                    <a:lnTo>
                      <a:pt x="0" y="1171"/>
                    </a:lnTo>
                    <a:lnTo>
                      <a:pt x="0" y="117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" name="Freeform 896"/>
              <p:cNvSpPr>
                <a:spLocks/>
              </p:cNvSpPr>
              <p:nvPr/>
            </p:nvSpPr>
            <p:spPr bwMode="auto">
              <a:xfrm>
                <a:off x="4683" y="2193"/>
                <a:ext cx="5" cy="6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0 h 30"/>
                  <a:gd name="T4" fmla="*/ 0 w 23"/>
                  <a:gd name="T5" fmla="*/ 0 h 30"/>
                  <a:gd name="T6" fmla="*/ 0 w 23"/>
                  <a:gd name="T7" fmla="*/ 0 h 30"/>
                  <a:gd name="T8" fmla="*/ 0 w 23"/>
                  <a:gd name="T9" fmla="*/ 0 h 30"/>
                  <a:gd name="T10" fmla="*/ 0 w 23"/>
                  <a:gd name="T11" fmla="*/ 0 h 30"/>
                  <a:gd name="T12" fmla="*/ 0 w 23"/>
                  <a:gd name="T13" fmla="*/ 0 h 30"/>
                  <a:gd name="T14" fmla="*/ 0 w 23"/>
                  <a:gd name="T15" fmla="*/ 0 h 30"/>
                  <a:gd name="T16" fmla="*/ 0 w 23"/>
                  <a:gd name="T17" fmla="*/ 0 h 30"/>
                  <a:gd name="T18" fmla="*/ 0 w 23"/>
                  <a:gd name="T19" fmla="*/ 0 h 30"/>
                  <a:gd name="T20" fmla="*/ 0 w 23"/>
                  <a:gd name="T21" fmla="*/ 0 h 30"/>
                  <a:gd name="T22" fmla="*/ 0 w 23"/>
                  <a:gd name="T23" fmla="*/ 0 h 30"/>
                  <a:gd name="T24" fmla="*/ 0 w 23"/>
                  <a:gd name="T25" fmla="*/ 0 h 30"/>
                  <a:gd name="T26" fmla="*/ 1 w 23"/>
                  <a:gd name="T27" fmla="*/ 0 h 30"/>
                  <a:gd name="T28" fmla="*/ 1 w 23"/>
                  <a:gd name="T29" fmla="*/ 0 h 30"/>
                  <a:gd name="T30" fmla="*/ 1 w 23"/>
                  <a:gd name="T31" fmla="*/ 0 h 30"/>
                  <a:gd name="T32" fmla="*/ 1 w 23"/>
                  <a:gd name="T33" fmla="*/ 0 h 30"/>
                  <a:gd name="T34" fmla="*/ 1 w 23"/>
                  <a:gd name="T35" fmla="*/ 0 h 30"/>
                  <a:gd name="T36" fmla="*/ 1 w 23"/>
                  <a:gd name="T37" fmla="*/ 0 h 30"/>
                  <a:gd name="T38" fmla="*/ 1 w 23"/>
                  <a:gd name="T39" fmla="*/ 1 h 30"/>
                  <a:gd name="T40" fmla="*/ 1 w 23"/>
                  <a:gd name="T41" fmla="*/ 1 h 30"/>
                  <a:gd name="T42" fmla="*/ 1 w 23"/>
                  <a:gd name="T43" fmla="*/ 1 h 30"/>
                  <a:gd name="T44" fmla="*/ 1 w 23"/>
                  <a:gd name="T45" fmla="*/ 1 h 30"/>
                  <a:gd name="T46" fmla="*/ 1 w 23"/>
                  <a:gd name="T47" fmla="*/ 1 h 30"/>
                  <a:gd name="T48" fmla="*/ 1 w 23"/>
                  <a:gd name="T49" fmla="*/ 1 h 30"/>
                  <a:gd name="T50" fmla="*/ 1 w 23"/>
                  <a:gd name="T51" fmla="*/ 1 h 30"/>
                  <a:gd name="T52" fmla="*/ 1 w 23"/>
                  <a:gd name="T53" fmla="*/ 1 h 30"/>
                  <a:gd name="T54" fmla="*/ 1 w 23"/>
                  <a:gd name="T55" fmla="*/ 1 h 30"/>
                  <a:gd name="T56" fmla="*/ 1 w 23"/>
                  <a:gd name="T57" fmla="*/ 1 h 30"/>
                  <a:gd name="T58" fmla="*/ 1 w 23"/>
                  <a:gd name="T59" fmla="*/ 1 h 30"/>
                  <a:gd name="T60" fmla="*/ 1 w 23"/>
                  <a:gd name="T61" fmla="*/ 1 h 30"/>
                  <a:gd name="T62" fmla="*/ 1 w 23"/>
                  <a:gd name="T63" fmla="*/ 1 h 30"/>
                  <a:gd name="T64" fmla="*/ 1 w 23"/>
                  <a:gd name="T65" fmla="*/ 1 h 30"/>
                  <a:gd name="T66" fmla="*/ 0 w 23"/>
                  <a:gd name="T67" fmla="*/ 1 h 30"/>
                  <a:gd name="T68" fmla="*/ 0 w 23"/>
                  <a:gd name="T69" fmla="*/ 1 h 30"/>
                  <a:gd name="T70" fmla="*/ 0 w 23"/>
                  <a:gd name="T71" fmla="*/ 1 h 30"/>
                  <a:gd name="T72" fmla="*/ 0 w 23"/>
                  <a:gd name="T73" fmla="*/ 1 h 30"/>
                  <a:gd name="T74" fmla="*/ 0 w 23"/>
                  <a:gd name="T75" fmla="*/ 1 h 30"/>
                  <a:gd name="T76" fmla="*/ 0 w 23"/>
                  <a:gd name="T77" fmla="*/ 1 h 30"/>
                  <a:gd name="T78" fmla="*/ 0 w 23"/>
                  <a:gd name="T79" fmla="*/ 1 h 30"/>
                  <a:gd name="T80" fmla="*/ 0 w 23"/>
                  <a:gd name="T81" fmla="*/ 0 h 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" h="30">
                    <a:moveTo>
                      <a:pt x="0" y="12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0" y="26"/>
                    </a:lnTo>
                    <a:lnTo>
                      <a:pt x="19" y="28"/>
                    </a:lnTo>
                    <a:lnTo>
                      <a:pt x="18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" name="Rectangle 897"/>
              <p:cNvSpPr>
                <a:spLocks noChangeArrowheads="1"/>
              </p:cNvSpPr>
              <p:nvPr/>
            </p:nvSpPr>
            <p:spPr bwMode="auto">
              <a:xfrm>
                <a:off x="4890" y="2121"/>
                <a:ext cx="31" cy="357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22" name="Freeform 898"/>
              <p:cNvSpPr>
                <a:spLocks/>
              </p:cNvSpPr>
              <p:nvPr/>
            </p:nvSpPr>
            <p:spPr bwMode="auto">
              <a:xfrm>
                <a:off x="4919" y="2121"/>
                <a:ext cx="4" cy="358"/>
              </a:xfrm>
              <a:custGeom>
                <a:avLst/>
                <a:gdLst>
                  <a:gd name="T0" fmla="*/ 0 w 20"/>
                  <a:gd name="T1" fmla="*/ 0 h 1791"/>
                  <a:gd name="T2" fmla="*/ 0 w 20"/>
                  <a:gd name="T3" fmla="*/ 0 h 1791"/>
                  <a:gd name="T4" fmla="*/ 0 w 20"/>
                  <a:gd name="T5" fmla="*/ 0 h 1791"/>
                  <a:gd name="T6" fmla="*/ 0 w 20"/>
                  <a:gd name="T7" fmla="*/ 0 h 1791"/>
                  <a:gd name="T8" fmla="*/ 0 w 20"/>
                  <a:gd name="T9" fmla="*/ 0 h 1791"/>
                  <a:gd name="T10" fmla="*/ 0 w 20"/>
                  <a:gd name="T11" fmla="*/ 0 h 1791"/>
                  <a:gd name="T12" fmla="*/ 0 w 20"/>
                  <a:gd name="T13" fmla="*/ 0 h 1791"/>
                  <a:gd name="T14" fmla="*/ 0 w 20"/>
                  <a:gd name="T15" fmla="*/ 0 h 1791"/>
                  <a:gd name="T16" fmla="*/ 0 w 20"/>
                  <a:gd name="T17" fmla="*/ 0 h 1791"/>
                  <a:gd name="T18" fmla="*/ 0 w 20"/>
                  <a:gd name="T19" fmla="*/ 0 h 1791"/>
                  <a:gd name="T20" fmla="*/ 0 w 20"/>
                  <a:gd name="T21" fmla="*/ 0 h 1791"/>
                  <a:gd name="T22" fmla="*/ 0 w 20"/>
                  <a:gd name="T23" fmla="*/ 0 h 1791"/>
                  <a:gd name="T24" fmla="*/ 1 w 20"/>
                  <a:gd name="T25" fmla="*/ 0 h 1791"/>
                  <a:gd name="T26" fmla="*/ 1 w 20"/>
                  <a:gd name="T27" fmla="*/ 0 h 1791"/>
                  <a:gd name="T28" fmla="*/ 1 w 20"/>
                  <a:gd name="T29" fmla="*/ 0 h 1791"/>
                  <a:gd name="T30" fmla="*/ 1 w 20"/>
                  <a:gd name="T31" fmla="*/ 0 h 1791"/>
                  <a:gd name="T32" fmla="*/ 1 w 20"/>
                  <a:gd name="T33" fmla="*/ 0 h 1791"/>
                  <a:gd name="T34" fmla="*/ 1 w 20"/>
                  <a:gd name="T35" fmla="*/ 0 h 1791"/>
                  <a:gd name="T36" fmla="*/ 1 w 20"/>
                  <a:gd name="T37" fmla="*/ 0 h 1791"/>
                  <a:gd name="T38" fmla="*/ 1 w 20"/>
                  <a:gd name="T39" fmla="*/ 0 h 1791"/>
                  <a:gd name="T40" fmla="*/ 1 w 20"/>
                  <a:gd name="T41" fmla="*/ 0 h 1791"/>
                  <a:gd name="T42" fmla="*/ 1 w 20"/>
                  <a:gd name="T43" fmla="*/ 71 h 1791"/>
                  <a:gd name="T44" fmla="*/ 1 w 20"/>
                  <a:gd name="T45" fmla="*/ 71 h 1791"/>
                  <a:gd name="T46" fmla="*/ 1 w 20"/>
                  <a:gd name="T47" fmla="*/ 71 h 1791"/>
                  <a:gd name="T48" fmla="*/ 1 w 20"/>
                  <a:gd name="T49" fmla="*/ 71 h 1791"/>
                  <a:gd name="T50" fmla="*/ 1 w 20"/>
                  <a:gd name="T51" fmla="*/ 71 h 1791"/>
                  <a:gd name="T52" fmla="*/ 1 w 20"/>
                  <a:gd name="T53" fmla="*/ 71 h 1791"/>
                  <a:gd name="T54" fmla="*/ 1 w 20"/>
                  <a:gd name="T55" fmla="*/ 72 h 1791"/>
                  <a:gd name="T56" fmla="*/ 1 w 20"/>
                  <a:gd name="T57" fmla="*/ 72 h 1791"/>
                  <a:gd name="T58" fmla="*/ 0 w 20"/>
                  <a:gd name="T59" fmla="*/ 72 h 1791"/>
                  <a:gd name="T60" fmla="*/ 0 w 20"/>
                  <a:gd name="T61" fmla="*/ 72 h 1791"/>
                  <a:gd name="T62" fmla="*/ 0 w 20"/>
                  <a:gd name="T63" fmla="*/ 72 h 1791"/>
                  <a:gd name="T64" fmla="*/ 0 w 20"/>
                  <a:gd name="T65" fmla="*/ 72 h 1791"/>
                  <a:gd name="T66" fmla="*/ 0 w 20"/>
                  <a:gd name="T67" fmla="*/ 72 h 1791"/>
                  <a:gd name="T68" fmla="*/ 0 w 20"/>
                  <a:gd name="T69" fmla="*/ 71 h 1791"/>
                  <a:gd name="T70" fmla="*/ 0 w 20"/>
                  <a:gd name="T71" fmla="*/ 71 h 1791"/>
                  <a:gd name="T72" fmla="*/ 0 w 20"/>
                  <a:gd name="T73" fmla="*/ 71 h 1791"/>
                  <a:gd name="T74" fmla="*/ 0 w 20"/>
                  <a:gd name="T75" fmla="*/ 71 h 1791"/>
                  <a:gd name="T76" fmla="*/ 0 w 20"/>
                  <a:gd name="T77" fmla="*/ 71 h 1791"/>
                  <a:gd name="T78" fmla="*/ 0 w 20"/>
                  <a:gd name="T79" fmla="*/ 71 h 1791"/>
                  <a:gd name="T80" fmla="*/ 0 w 20"/>
                  <a:gd name="T81" fmla="*/ 0 h 17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791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781"/>
                    </a:lnTo>
                    <a:lnTo>
                      <a:pt x="20" y="1782"/>
                    </a:lnTo>
                    <a:lnTo>
                      <a:pt x="19" y="1783"/>
                    </a:lnTo>
                    <a:lnTo>
                      <a:pt x="19" y="1786"/>
                    </a:lnTo>
                    <a:lnTo>
                      <a:pt x="17" y="1787"/>
                    </a:lnTo>
                    <a:lnTo>
                      <a:pt x="16" y="1788"/>
                    </a:lnTo>
                    <a:lnTo>
                      <a:pt x="15" y="1789"/>
                    </a:lnTo>
                    <a:lnTo>
                      <a:pt x="13" y="1789"/>
                    </a:lnTo>
                    <a:lnTo>
                      <a:pt x="11" y="1791"/>
                    </a:lnTo>
                    <a:lnTo>
                      <a:pt x="10" y="1791"/>
                    </a:lnTo>
                    <a:lnTo>
                      <a:pt x="9" y="1791"/>
                    </a:lnTo>
                    <a:lnTo>
                      <a:pt x="8" y="1789"/>
                    </a:lnTo>
                    <a:lnTo>
                      <a:pt x="5" y="1789"/>
                    </a:lnTo>
                    <a:lnTo>
                      <a:pt x="4" y="1788"/>
                    </a:lnTo>
                    <a:lnTo>
                      <a:pt x="3" y="1787"/>
                    </a:lnTo>
                    <a:lnTo>
                      <a:pt x="2" y="1786"/>
                    </a:lnTo>
                    <a:lnTo>
                      <a:pt x="2" y="1783"/>
                    </a:lnTo>
                    <a:lnTo>
                      <a:pt x="0" y="1782"/>
                    </a:lnTo>
                    <a:lnTo>
                      <a:pt x="0" y="178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" name="Freeform 899"/>
              <p:cNvSpPr>
                <a:spLocks/>
              </p:cNvSpPr>
              <p:nvPr/>
            </p:nvSpPr>
            <p:spPr bwMode="auto">
              <a:xfrm>
                <a:off x="4888" y="2475"/>
                <a:ext cx="35" cy="4"/>
              </a:xfrm>
              <a:custGeom>
                <a:avLst/>
                <a:gdLst>
                  <a:gd name="T0" fmla="*/ 7 w 172"/>
                  <a:gd name="T1" fmla="*/ 0 h 20"/>
                  <a:gd name="T2" fmla="*/ 7 w 172"/>
                  <a:gd name="T3" fmla="*/ 0 h 20"/>
                  <a:gd name="T4" fmla="*/ 7 w 172"/>
                  <a:gd name="T5" fmla="*/ 0 h 20"/>
                  <a:gd name="T6" fmla="*/ 7 w 172"/>
                  <a:gd name="T7" fmla="*/ 0 h 20"/>
                  <a:gd name="T8" fmla="*/ 7 w 172"/>
                  <a:gd name="T9" fmla="*/ 0 h 20"/>
                  <a:gd name="T10" fmla="*/ 7 w 172"/>
                  <a:gd name="T11" fmla="*/ 0 h 20"/>
                  <a:gd name="T12" fmla="*/ 7 w 172"/>
                  <a:gd name="T13" fmla="*/ 0 h 20"/>
                  <a:gd name="T14" fmla="*/ 7 w 172"/>
                  <a:gd name="T15" fmla="*/ 0 h 20"/>
                  <a:gd name="T16" fmla="*/ 7 w 172"/>
                  <a:gd name="T17" fmla="*/ 0 h 20"/>
                  <a:gd name="T18" fmla="*/ 7 w 172"/>
                  <a:gd name="T19" fmla="*/ 0 h 20"/>
                  <a:gd name="T20" fmla="*/ 7 w 172"/>
                  <a:gd name="T21" fmla="*/ 0 h 20"/>
                  <a:gd name="T22" fmla="*/ 7 w 172"/>
                  <a:gd name="T23" fmla="*/ 0 h 20"/>
                  <a:gd name="T24" fmla="*/ 7 w 172"/>
                  <a:gd name="T25" fmla="*/ 1 h 20"/>
                  <a:gd name="T26" fmla="*/ 7 w 172"/>
                  <a:gd name="T27" fmla="*/ 1 h 20"/>
                  <a:gd name="T28" fmla="*/ 7 w 172"/>
                  <a:gd name="T29" fmla="*/ 1 h 20"/>
                  <a:gd name="T30" fmla="*/ 7 w 172"/>
                  <a:gd name="T31" fmla="*/ 1 h 20"/>
                  <a:gd name="T32" fmla="*/ 7 w 172"/>
                  <a:gd name="T33" fmla="*/ 1 h 20"/>
                  <a:gd name="T34" fmla="*/ 7 w 172"/>
                  <a:gd name="T35" fmla="*/ 1 h 20"/>
                  <a:gd name="T36" fmla="*/ 7 w 172"/>
                  <a:gd name="T37" fmla="*/ 1 h 20"/>
                  <a:gd name="T38" fmla="*/ 0 w 172"/>
                  <a:gd name="T39" fmla="*/ 1 h 20"/>
                  <a:gd name="T40" fmla="*/ 0 w 172"/>
                  <a:gd name="T41" fmla="*/ 1 h 20"/>
                  <a:gd name="T42" fmla="*/ 0 w 172"/>
                  <a:gd name="T43" fmla="*/ 1 h 20"/>
                  <a:gd name="T44" fmla="*/ 0 w 172"/>
                  <a:gd name="T45" fmla="*/ 1 h 20"/>
                  <a:gd name="T46" fmla="*/ 0 w 172"/>
                  <a:gd name="T47" fmla="*/ 1 h 20"/>
                  <a:gd name="T48" fmla="*/ 0 w 172"/>
                  <a:gd name="T49" fmla="*/ 1 h 20"/>
                  <a:gd name="T50" fmla="*/ 0 w 172"/>
                  <a:gd name="T51" fmla="*/ 1 h 20"/>
                  <a:gd name="T52" fmla="*/ 0 w 172"/>
                  <a:gd name="T53" fmla="*/ 0 h 20"/>
                  <a:gd name="T54" fmla="*/ 0 w 172"/>
                  <a:gd name="T55" fmla="*/ 0 h 20"/>
                  <a:gd name="T56" fmla="*/ 0 w 172"/>
                  <a:gd name="T57" fmla="*/ 0 h 20"/>
                  <a:gd name="T58" fmla="*/ 0 w 172"/>
                  <a:gd name="T59" fmla="*/ 0 h 20"/>
                  <a:gd name="T60" fmla="*/ 0 w 172"/>
                  <a:gd name="T61" fmla="*/ 0 h 20"/>
                  <a:gd name="T62" fmla="*/ 0 w 172"/>
                  <a:gd name="T63" fmla="*/ 0 h 20"/>
                  <a:gd name="T64" fmla="*/ 0 w 172"/>
                  <a:gd name="T65" fmla="*/ 0 h 20"/>
                  <a:gd name="T66" fmla="*/ 0 w 172"/>
                  <a:gd name="T67" fmla="*/ 0 h 20"/>
                  <a:gd name="T68" fmla="*/ 0 w 172"/>
                  <a:gd name="T69" fmla="*/ 0 h 20"/>
                  <a:gd name="T70" fmla="*/ 0 w 172"/>
                  <a:gd name="T71" fmla="*/ 0 h 20"/>
                  <a:gd name="T72" fmla="*/ 0 w 172"/>
                  <a:gd name="T73" fmla="*/ 0 h 20"/>
                  <a:gd name="T74" fmla="*/ 0 w 172"/>
                  <a:gd name="T75" fmla="*/ 0 h 20"/>
                  <a:gd name="T76" fmla="*/ 7 w 172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2" h="20">
                    <a:moveTo>
                      <a:pt x="162" y="0"/>
                    </a:moveTo>
                    <a:lnTo>
                      <a:pt x="163" y="0"/>
                    </a:lnTo>
                    <a:lnTo>
                      <a:pt x="165" y="1"/>
                    </a:lnTo>
                    <a:lnTo>
                      <a:pt x="167" y="1"/>
                    </a:lnTo>
                    <a:lnTo>
                      <a:pt x="168" y="3"/>
                    </a:lnTo>
                    <a:lnTo>
                      <a:pt x="169" y="4"/>
                    </a:lnTo>
                    <a:lnTo>
                      <a:pt x="171" y="5"/>
                    </a:lnTo>
                    <a:lnTo>
                      <a:pt x="171" y="7"/>
                    </a:lnTo>
                    <a:lnTo>
                      <a:pt x="172" y="9"/>
                    </a:lnTo>
                    <a:lnTo>
                      <a:pt x="172" y="10"/>
                    </a:lnTo>
                    <a:lnTo>
                      <a:pt x="172" y="11"/>
                    </a:lnTo>
                    <a:lnTo>
                      <a:pt x="171" y="12"/>
                    </a:lnTo>
                    <a:lnTo>
                      <a:pt x="171" y="15"/>
                    </a:lnTo>
                    <a:lnTo>
                      <a:pt x="169" y="16"/>
                    </a:lnTo>
                    <a:lnTo>
                      <a:pt x="168" y="17"/>
                    </a:lnTo>
                    <a:lnTo>
                      <a:pt x="167" y="18"/>
                    </a:lnTo>
                    <a:lnTo>
                      <a:pt x="165" y="18"/>
                    </a:lnTo>
                    <a:lnTo>
                      <a:pt x="163" y="20"/>
                    </a:lnTo>
                    <a:lnTo>
                      <a:pt x="162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" name="Freeform 900"/>
              <p:cNvSpPr>
                <a:spLocks/>
              </p:cNvSpPr>
              <p:nvPr/>
            </p:nvSpPr>
            <p:spPr bwMode="auto">
              <a:xfrm>
                <a:off x="4888" y="2121"/>
                <a:ext cx="4" cy="358"/>
              </a:xfrm>
              <a:custGeom>
                <a:avLst/>
                <a:gdLst>
                  <a:gd name="T0" fmla="*/ 1 w 19"/>
                  <a:gd name="T1" fmla="*/ 71 h 1791"/>
                  <a:gd name="T2" fmla="*/ 1 w 19"/>
                  <a:gd name="T3" fmla="*/ 71 h 1791"/>
                  <a:gd name="T4" fmla="*/ 1 w 19"/>
                  <a:gd name="T5" fmla="*/ 71 h 1791"/>
                  <a:gd name="T6" fmla="*/ 1 w 19"/>
                  <a:gd name="T7" fmla="*/ 71 h 1791"/>
                  <a:gd name="T8" fmla="*/ 1 w 19"/>
                  <a:gd name="T9" fmla="*/ 71 h 1791"/>
                  <a:gd name="T10" fmla="*/ 1 w 19"/>
                  <a:gd name="T11" fmla="*/ 71 h 1791"/>
                  <a:gd name="T12" fmla="*/ 1 w 19"/>
                  <a:gd name="T13" fmla="*/ 72 h 1791"/>
                  <a:gd name="T14" fmla="*/ 1 w 19"/>
                  <a:gd name="T15" fmla="*/ 72 h 1791"/>
                  <a:gd name="T16" fmla="*/ 0 w 19"/>
                  <a:gd name="T17" fmla="*/ 72 h 1791"/>
                  <a:gd name="T18" fmla="*/ 0 w 19"/>
                  <a:gd name="T19" fmla="*/ 72 h 1791"/>
                  <a:gd name="T20" fmla="*/ 0 w 19"/>
                  <a:gd name="T21" fmla="*/ 72 h 1791"/>
                  <a:gd name="T22" fmla="*/ 0 w 19"/>
                  <a:gd name="T23" fmla="*/ 72 h 1791"/>
                  <a:gd name="T24" fmla="*/ 0 w 19"/>
                  <a:gd name="T25" fmla="*/ 72 h 1791"/>
                  <a:gd name="T26" fmla="*/ 0 w 19"/>
                  <a:gd name="T27" fmla="*/ 71 h 1791"/>
                  <a:gd name="T28" fmla="*/ 0 w 19"/>
                  <a:gd name="T29" fmla="*/ 71 h 1791"/>
                  <a:gd name="T30" fmla="*/ 0 w 19"/>
                  <a:gd name="T31" fmla="*/ 71 h 1791"/>
                  <a:gd name="T32" fmla="*/ 0 w 19"/>
                  <a:gd name="T33" fmla="*/ 71 h 1791"/>
                  <a:gd name="T34" fmla="*/ 0 w 19"/>
                  <a:gd name="T35" fmla="*/ 71 h 1791"/>
                  <a:gd name="T36" fmla="*/ 0 w 19"/>
                  <a:gd name="T37" fmla="*/ 71 h 1791"/>
                  <a:gd name="T38" fmla="*/ 0 w 19"/>
                  <a:gd name="T39" fmla="*/ 0 h 1791"/>
                  <a:gd name="T40" fmla="*/ 0 w 19"/>
                  <a:gd name="T41" fmla="*/ 0 h 1791"/>
                  <a:gd name="T42" fmla="*/ 0 w 19"/>
                  <a:gd name="T43" fmla="*/ 0 h 1791"/>
                  <a:gd name="T44" fmla="*/ 0 w 19"/>
                  <a:gd name="T45" fmla="*/ 0 h 1791"/>
                  <a:gd name="T46" fmla="*/ 0 w 19"/>
                  <a:gd name="T47" fmla="*/ 0 h 1791"/>
                  <a:gd name="T48" fmla="*/ 0 w 19"/>
                  <a:gd name="T49" fmla="*/ 0 h 1791"/>
                  <a:gd name="T50" fmla="*/ 0 w 19"/>
                  <a:gd name="T51" fmla="*/ 0 h 1791"/>
                  <a:gd name="T52" fmla="*/ 0 w 19"/>
                  <a:gd name="T53" fmla="*/ 0 h 1791"/>
                  <a:gd name="T54" fmla="*/ 0 w 19"/>
                  <a:gd name="T55" fmla="*/ 0 h 1791"/>
                  <a:gd name="T56" fmla="*/ 0 w 19"/>
                  <a:gd name="T57" fmla="*/ 0 h 1791"/>
                  <a:gd name="T58" fmla="*/ 0 w 19"/>
                  <a:gd name="T59" fmla="*/ 0 h 1791"/>
                  <a:gd name="T60" fmla="*/ 0 w 19"/>
                  <a:gd name="T61" fmla="*/ 0 h 1791"/>
                  <a:gd name="T62" fmla="*/ 1 w 19"/>
                  <a:gd name="T63" fmla="*/ 0 h 1791"/>
                  <a:gd name="T64" fmla="*/ 1 w 19"/>
                  <a:gd name="T65" fmla="*/ 0 h 1791"/>
                  <a:gd name="T66" fmla="*/ 1 w 19"/>
                  <a:gd name="T67" fmla="*/ 0 h 1791"/>
                  <a:gd name="T68" fmla="*/ 1 w 19"/>
                  <a:gd name="T69" fmla="*/ 0 h 1791"/>
                  <a:gd name="T70" fmla="*/ 1 w 19"/>
                  <a:gd name="T71" fmla="*/ 0 h 1791"/>
                  <a:gd name="T72" fmla="*/ 1 w 19"/>
                  <a:gd name="T73" fmla="*/ 0 h 1791"/>
                  <a:gd name="T74" fmla="*/ 1 w 19"/>
                  <a:gd name="T75" fmla="*/ 0 h 1791"/>
                  <a:gd name="T76" fmla="*/ 1 w 19"/>
                  <a:gd name="T77" fmla="*/ 0 h 1791"/>
                  <a:gd name="T78" fmla="*/ 1 w 19"/>
                  <a:gd name="T79" fmla="*/ 0 h 1791"/>
                  <a:gd name="T80" fmla="*/ 1 w 19"/>
                  <a:gd name="T81" fmla="*/ 71 h 17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791">
                    <a:moveTo>
                      <a:pt x="19" y="1781"/>
                    </a:moveTo>
                    <a:lnTo>
                      <a:pt x="19" y="1782"/>
                    </a:lnTo>
                    <a:lnTo>
                      <a:pt x="18" y="1783"/>
                    </a:lnTo>
                    <a:lnTo>
                      <a:pt x="18" y="1786"/>
                    </a:lnTo>
                    <a:lnTo>
                      <a:pt x="17" y="1787"/>
                    </a:lnTo>
                    <a:lnTo>
                      <a:pt x="16" y="1788"/>
                    </a:lnTo>
                    <a:lnTo>
                      <a:pt x="15" y="1789"/>
                    </a:lnTo>
                    <a:lnTo>
                      <a:pt x="12" y="1789"/>
                    </a:lnTo>
                    <a:lnTo>
                      <a:pt x="11" y="1791"/>
                    </a:lnTo>
                    <a:lnTo>
                      <a:pt x="10" y="1791"/>
                    </a:lnTo>
                    <a:lnTo>
                      <a:pt x="8" y="1791"/>
                    </a:lnTo>
                    <a:lnTo>
                      <a:pt x="7" y="1789"/>
                    </a:lnTo>
                    <a:lnTo>
                      <a:pt x="5" y="1789"/>
                    </a:lnTo>
                    <a:lnTo>
                      <a:pt x="4" y="1788"/>
                    </a:lnTo>
                    <a:lnTo>
                      <a:pt x="2" y="1787"/>
                    </a:lnTo>
                    <a:lnTo>
                      <a:pt x="1" y="1786"/>
                    </a:lnTo>
                    <a:lnTo>
                      <a:pt x="1" y="1783"/>
                    </a:lnTo>
                    <a:lnTo>
                      <a:pt x="0" y="1782"/>
                    </a:lnTo>
                    <a:lnTo>
                      <a:pt x="0" y="178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7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" name="Freeform 901"/>
              <p:cNvSpPr>
                <a:spLocks/>
              </p:cNvSpPr>
              <p:nvPr/>
            </p:nvSpPr>
            <p:spPr bwMode="auto">
              <a:xfrm>
                <a:off x="4921" y="2439"/>
                <a:ext cx="18" cy="4"/>
              </a:xfrm>
              <a:custGeom>
                <a:avLst/>
                <a:gdLst>
                  <a:gd name="T0" fmla="*/ 0 w 93"/>
                  <a:gd name="T1" fmla="*/ 1 h 20"/>
                  <a:gd name="T2" fmla="*/ 0 w 93"/>
                  <a:gd name="T3" fmla="*/ 1 h 20"/>
                  <a:gd name="T4" fmla="*/ 0 w 93"/>
                  <a:gd name="T5" fmla="*/ 1 h 20"/>
                  <a:gd name="T6" fmla="*/ 0 w 93"/>
                  <a:gd name="T7" fmla="*/ 1 h 20"/>
                  <a:gd name="T8" fmla="*/ 0 w 93"/>
                  <a:gd name="T9" fmla="*/ 1 h 20"/>
                  <a:gd name="T10" fmla="*/ 0 w 93"/>
                  <a:gd name="T11" fmla="*/ 1 h 20"/>
                  <a:gd name="T12" fmla="*/ 0 w 93"/>
                  <a:gd name="T13" fmla="*/ 1 h 20"/>
                  <a:gd name="T14" fmla="*/ 0 w 93"/>
                  <a:gd name="T15" fmla="*/ 1 h 20"/>
                  <a:gd name="T16" fmla="*/ 0 w 93"/>
                  <a:gd name="T17" fmla="*/ 1 h 20"/>
                  <a:gd name="T18" fmla="*/ 0 w 93"/>
                  <a:gd name="T19" fmla="*/ 0 h 20"/>
                  <a:gd name="T20" fmla="*/ 0 w 93"/>
                  <a:gd name="T21" fmla="*/ 0 h 20"/>
                  <a:gd name="T22" fmla="*/ 0 w 93"/>
                  <a:gd name="T23" fmla="*/ 0 h 20"/>
                  <a:gd name="T24" fmla="*/ 0 w 93"/>
                  <a:gd name="T25" fmla="*/ 0 h 20"/>
                  <a:gd name="T26" fmla="*/ 0 w 93"/>
                  <a:gd name="T27" fmla="*/ 0 h 20"/>
                  <a:gd name="T28" fmla="*/ 0 w 93"/>
                  <a:gd name="T29" fmla="*/ 0 h 20"/>
                  <a:gd name="T30" fmla="*/ 0 w 93"/>
                  <a:gd name="T31" fmla="*/ 0 h 20"/>
                  <a:gd name="T32" fmla="*/ 0 w 93"/>
                  <a:gd name="T33" fmla="*/ 0 h 20"/>
                  <a:gd name="T34" fmla="*/ 0 w 93"/>
                  <a:gd name="T35" fmla="*/ 0 h 20"/>
                  <a:gd name="T36" fmla="*/ 0 w 93"/>
                  <a:gd name="T37" fmla="*/ 0 h 20"/>
                  <a:gd name="T38" fmla="*/ 0 w 93"/>
                  <a:gd name="T39" fmla="*/ 0 h 20"/>
                  <a:gd name="T40" fmla="*/ 0 w 93"/>
                  <a:gd name="T41" fmla="*/ 0 h 20"/>
                  <a:gd name="T42" fmla="*/ 3 w 93"/>
                  <a:gd name="T43" fmla="*/ 0 h 20"/>
                  <a:gd name="T44" fmla="*/ 3 w 93"/>
                  <a:gd name="T45" fmla="*/ 0 h 20"/>
                  <a:gd name="T46" fmla="*/ 3 w 93"/>
                  <a:gd name="T47" fmla="*/ 0 h 20"/>
                  <a:gd name="T48" fmla="*/ 3 w 93"/>
                  <a:gd name="T49" fmla="*/ 0 h 20"/>
                  <a:gd name="T50" fmla="*/ 3 w 93"/>
                  <a:gd name="T51" fmla="*/ 0 h 20"/>
                  <a:gd name="T52" fmla="*/ 3 w 93"/>
                  <a:gd name="T53" fmla="*/ 0 h 20"/>
                  <a:gd name="T54" fmla="*/ 3 w 93"/>
                  <a:gd name="T55" fmla="*/ 0 h 20"/>
                  <a:gd name="T56" fmla="*/ 3 w 93"/>
                  <a:gd name="T57" fmla="*/ 0 h 20"/>
                  <a:gd name="T58" fmla="*/ 3 w 93"/>
                  <a:gd name="T59" fmla="*/ 0 h 20"/>
                  <a:gd name="T60" fmla="*/ 3 w 93"/>
                  <a:gd name="T61" fmla="*/ 0 h 20"/>
                  <a:gd name="T62" fmla="*/ 3 w 93"/>
                  <a:gd name="T63" fmla="*/ 0 h 20"/>
                  <a:gd name="T64" fmla="*/ 3 w 93"/>
                  <a:gd name="T65" fmla="*/ 1 h 20"/>
                  <a:gd name="T66" fmla="*/ 3 w 93"/>
                  <a:gd name="T67" fmla="*/ 1 h 20"/>
                  <a:gd name="T68" fmla="*/ 3 w 93"/>
                  <a:gd name="T69" fmla="*/ 1 h 20"/>
                  <a:gd name="T70" fmla="*/ 3 w 93"/>
                  <a:gd name="T71" fmla="*/ 1 h 20"/>
                  <a:gd name="T72" fmla="*/ 3 w 93"/>
                  <a:gd name="T73" fmla="*/ 1 h 20"/>
                  <a:gd name="T74" fmla="*/ 3 w 93"/>
                  <a:gd name="T75" fmla="*/ 1 h 20"/>
                  <a:gd name="T76" fmla="*/ 3 w 93"/>
                  <a:gd name="T77" fmla="*/ 1 h 20"/>
                  <a:gd name="T78" fmla="*/ 3 w 93"/>
                  <a:gd name="T79" fmla="*/ 1 h 20"/>
                  <a:gd name="T80" fmla="*/ 0 w 93"/>
                  <a:gd name="T81" fmla="*/ 1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3" h="20">
                    <a:moveTo>
                      <a:pt x="10" y="20"/>
                    </a:move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2" y="5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7" y="20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" name="Freeform 902"/>
              <p:cNvSpPr>
                <a:spLocks/>
              </p:cNvSpPr>
              <p:nvPr/>
            </p:nvSpPr>
            <p:spPr bwMode="auto">
              <a:xfrm>
                <a:off x="4935" y="2439"/>
                <a:ext cx="4" cy="66"/>
              </a:xfrm>
              <a:custGeom>
                <a:avLst/>
                <a:gdLst>
                  <a:gd name="T0" fmla="*/ 0 w 19"/>
                  <a:gd name="T1" fmla="*/ 0 h 329"/>
                  <a:gd name="T2" fmla="*/ 0 w 19"/>
                  <a:gd name="T3" fmla="*/ 0 h 329"/>
                  <a:gd name="T4" fmla="*/ 0 w 19"/>
                  <a:gd name="T5" fmla="*/ 0 h 329"/>
                  <a:gd name="T6" fmla="*/ 0 w 19"/>
                  <a:gd name="T7" fmla="*/ 0 h 329"/>
                  <a:gd name="T8" fmla="*/ 0 w 19"/>
                  <a:gd name="T9" fmla="*/ 0 h 329"/>
                  <a:gd name="T10" fmla="*/ 0 w 19"/>
                  <a:gd name="T11" fmla="*/ 0 h 329"/>
                  <a:gd name="T12" fmla="*/ 0 w 19"/>
                  <a:gd name="T13" fmla="*/ 0 h 329"/>
                  <a:gd name="T14" fmla="*/ 0 w 19"/>
                  <a:gd name="T15" fmla="*/ 0 h 329"/>
                  <a:gd name="T16" fmla="*/ 0 w 19"/>
                  <a:gd name="T17" fmla="*/ 0 h 329"/>
                  <a:gd name="T18" fmla="*/ 0 w 19"/>
                  <a:gd name="T19" fmla="*/ 0 h 329"/>
                  <a:gd name="T20" fmla="*/ 0 w 19"/>
                  <a:gd name="T21" fmla="*/ 0 h 329"/>
                  <a:gd name="T22" fmla="*/ 1 w 19"/>
                  <a:gd name="T23" fmla="*/ 0 h 329"/>
                  <a:gd name="T24" fmla="*/ 1 w 19"/>
                  <a:gd name="T25" fmla="*/ 0 h 329"/>
                  <a:gd name="T26" fmla="*/ 1 w 19"/>
                  <a:gd name="T27" fmla="*/ 0 h 329"/>
                  <a:gd name="T28" fmla="*/ 1 w 19"/>
                  <a:gd name="T29" fmla="*/ 0 h 329"/>
                  <a:gd name="T30" fmla="*/ 1 w 19"/>
                  <a:gd name="T31" fmla="*/ 0 h 329"/>
                  <a:gd name="T32" fmla="*/ 1 w 19"/>
                  <a:gd name="T33" fmla="*/ 0 h 329"/>
                  <a:gd name="T34" fmla="*/ 1 w 19"/>
                  <a:gd name="T35" fmla="*/ 0 h 329"/>
                  <a:gd name="T36" fmla="*/ 1 w 19"/>
                  <a:gd name="T37" fmla="*/ 0 h 329"/>
                  <a:gd name="T38" fmla="*/ 1 w 19"/>
                  <a:gd name="T39" fmla="*/ 13 h 329"/>
                  <a:gd name="T40" fmla="*/ 1 w 19"/>
                  <a:gd name="T41" fmla="*/ 13 h 329"/>
                  <a:gd name="T42" fmla="*/ 1 w 19"/>
                  <a:gd name="T43" fmla="*/ 13 h 329"/>
                  <a:gd name="T44" fmla="*/ 1 w 19"/>
                  <a:gd name="T45" fmla="*/ 13 h 329"/>
                  <a:gd name="T46" fmla="*/ 1 w 19"/>
                  <a:gd name="T47" fmla="*/ 13 h 329"/>
                  <a:gd name="T48" fmla="*/ 1 w 19"/>
                  <a:gd name="T49" fmla="*/ 13 h 329"/>
                  <a:gd name="T50" fmla="*/ 1 w 19"/>
                  <a:gd name="T51" fmla="*/ 13 h 329"/>
                  <a:gd name="T52" fmla="*/ 1 w 19"/>
                  <a:gd name="T53" fmla="*/ 13 h 329"/>
                  <a:gd name="T54" fmla="*/ 0 w 19"/>
                  <a:gd name="T55" fmla="*/ 13 h 329"/>
                  <a:gd name="T56" fmla="*/ 0 w 19"/>
                  <a:gd name="T57" fmla="*/ 13 h 329"/>
                  <a:gd name="T58" fmla="*/ 0 w 19"/>
                  <a:gd name="T59" fmla="*/ 13 h 329"/>
                  <a:gd name="T60" fmla="*/ 0 w 19"/>
                  <a:gd name="T61" fmla="*/ 13 h 329"/>
                  <a:gd name="T62" fmla="*/ 0 w 19"/>
                  <a:gd name="T63" fmla="*/ 13 h 329"/>
                  <a:gd name="T64" fmla="*/ 0 w 19"/>
                  <a:gd name="T65" fmla="*/ 13 h 329"/>
                  <a:gd name="T66" fmla="*/ 0 w 19"/>
                  <a:gd name="T67" fmla="*/ 13 h 329"/>
                  <a:gd name="T68" fmla="*/ 0 w 19"/>
                  <a:gd name="T69" fmla="*/ 13 h 329"/>
                  <a:gd name="T70" fmla="*/ 0 w 19"/>
                  <a:gd name="T71" fmla="*/ 13 h 329"/>
                  <a:gd name="T72" fmla="*/ 0 w 19"/>
                  <a:gd name="T73" fmla="*/ 13 h 329"/>
                  <a:gd name="T74" fmla="*/ 0 w 19"/>
                  <a:gd name="T75" fmla="*/ 13 h 329"/>
                  <a:gd name="T76" fmla="*/ 0 w 19"/>
                  <a:gd name="T77" fmla="*/ 0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9">
                    <a:moveTo>
                      <a:pt x="0" y="10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319"/>
                    </a:lnTo>
                    <a:lnTo>
                      <a:pt x="19" y="321"/>
                    </a:lnTo>
                    <a:lnTo>
                      <a:pt x="18" y="322"/>
                    </a:lnTo>
                    <a:lnTo>
                      <a:pt x="18" y="324"/>
                    </a:lnTo>
                    <a:lnTo>
                      <a:pt x="17" y="325"/>
                    </a:lnTo>
                    <a:lnTo>
                      <a:pt x="16" y="327"/>
                    </a:lnTo>
                    <a:lnTo>
                      <a:pt x="14" y="328"/>
                    </a:lnTo>
                    <a:lnTo>
                      <a:pt x="12" y="328"/>
                    </a:lnTo>
                    <a:lnTo>
                      <a:pt x="11" y="329"/>
                    </a:lnTo>
                    <a:lnTo>
                      <a:pt x="9" y="329"/>
                    </a:lnTo>
                    <a:lnTo>
                      <a:pt x="8" y="329"/>
                    </a:lnTo>
                    <a:lnTo>
                      <a:pt x="7" y="328"/>
                    </a:lnTo>
                    <a:lnTo>
                      <a:pt x="5" y="328"/>
                    </a:lnTo>
                    <a:lnTo>
                      <a:pt x="3" y="327"/>
                    </a:lnTo>
                    <a:lnTo>
                      <a:pt x="2" y="325"/>
                    </a:lnTo>
                    <a:lnTo>
                      <a:pt x="1" y="324"/>
                    </a:lnTo>
                    <a:lnTo>
                      <a:pt x="1" y="322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" name="Freeform 903"/>
              <p:cNvSpPr>
                <a:spLocks/>
              </p:cNvSpPr>
              <p:nvPr/>
            </p:nvSpPr>
            <p:spPr bwMode="auto">
              <a:xfrm>
                <a:off x="4872" y="2501"/>
                <a:ext cx="67" cy="4"/>
              </a:xfrm>
              <a:custGeom>
                <a:avLst/>
                <a:gdLst>
                  <a:gd name="T0" fmla="*/ 13 w 336"/>
                  <a:gd name="T1" fmla="*/ 0 h 19"/>
                  <a:gd name="T2" fmla="*/ 13 w 336"/>
                  <a:gd name="T3" fmla="*/ 0 h 19"/>
                  <a:gd name="T4" fmla="*/ 13 w 336"/>
                  <a:gd name="T5" fmla="*/ 0 h 19"/>
                  <a:gd name="T6" fmla="*/ 13 w 336"/>
                  <a:gd name="T7" fmla="*/ 0 h 19"/>
                  <a:gd name="T8" fmla="*/ 13 w 336"/>
                  <a:gd name="T9" fmla="*/ 0 h 19"/>
                  <a:gd name="T10" fmla="*/ 13 w 336"/>
                  <a:gd name="T11" fmla="*/ 0 h 19"/>
                  <a:gd name="T12" fmla="*/ 13 w 336"/>
                  <a:gd name="T13" fmla="*/ 0 h 19"/>
                  <a:gd name="T14" fmla="*/ 13 w 336"/>
                  <a:gd name="T15" fmla="*/ 0 h 19"/>
                  <a:gd name="T16" fmla="*/ 13 w 336"/>
                  <a:gd name="T17" fmla="*/ 0 h 19"/>
                  <a:gd name="T18" fmla="*/ 13 w 336"/>
                  <a:gd name="T19" fmla="*/ 0 h 19"/>
                  <a:gd name="T20" fmla="*/ 13 w 336"/>
                  <a:gd name="T21" fmla="*/ 0 h 19"/>
                  <a:gd name="T22" fmla="*/ 13 w 336"/>
                  <a:gd name="T23" fmla="*/ 1 h 19"/>
                  <a:gd name="T24" fmla="*/ 13 w 336"/>
                  <a:gd name="T25" fmla="*/ 1 h 19"/>
                  <a:gd name="T26" fmla="*/ 13 w 336"/>
                  <a:gd name="T27" fmla="*/ 1 h 19"/>
                  <a:gd name="T28" fmla="*/ 13 w 336"/>
                  <a:gd name="T29" fmla="*/ 1 h 19"/>
                  <a:gd name="T30" fmla="*/ 13 w 336"/>
                  <a:gd name="T31" fmla="*/ 1 h 19"/>
                  <a:gd name="T32" fmla="*/ 13 w 336"/>
                  <a:gd name="T33" fmla="*/ 1 h 19"/>
                  <a:gd name="T34" fmla="*/ 13 w 336"/>
                  <a:gd name="T35" fmla="*/ 1 h 19"/>
                  <a:gd name="T36" fmla="*/ 13 w 336"/>
                  <a:gd name="T37" fmla="*/ 1 h 19"/>
                  <a:gd name="T38" fmla="*/ 0 w 336"/>
                  <a:gd name="T39" fmla="*/ 1 h 19"/>
                  <a:gd name="T40" fmla="*/ 0 w 336"/>
                  <a:gd name="T41" fmla="*/ 1 h 19"/>
                  <a:gd name="T42" fmla="*/ 0 w 336"/>
                  <a:gd name="T43" fmla="*/ 1 h 19"/>
                  <a:gd name="T44" fmla="*/ 0 w 336"/>
                  <a:gd name="T45" fmla="*/ 1 h 19"/>
                  <a:gd name="T46" fmla="*/ 0 w 336"/>
                  <a:gd name="T47" fmla="*/ 1 h 19"/>
                  <a:gd name="T48" fmla="*/ 0 w 336"/>
                  <a:gd name="T49" fmla="*/ 1 h 19"/>
                  <a:gd name="T50" fmla="*/ 0 w 336"/>
                  <a:gd name="T51" fmla="*/ 1 h 19"/>
                  <a:gd name="T52" fmla="*/ 0 w 336"/>
                  <a:gd name="T53" fmla="*/ 1 h 19"/>
                  <a:gd name="T54" fmla="*/ 0 w 336"/>
                  <a:gd name="T55" fmla="*/ 0 h 19"/>
                  <a:gd name="T56" fmla="*/ 0 w 336"/>
                  <a:gd name="T57" fmla="*/ 0 h 19"/>
                  <a:gd name="T58" fmla="*/ 0 w 336"/>
                  <a:gd name="T59" fmla="*/ 0 h 19"/>
                  <a:gd name="T60" fmla="*/ 0 w 336"/>
                  <a:gd name="T61" fmla="*/ 0 h 19"/>
                  <a:gd name="T62" fmla="*/ 0 w 336"/>
                  <a:gd name="T63" fmla="*/ 0 h 19"/>
                  <a:gd name="T64" fmla="*/ 0 w 336"/>
                  <a:gd name="T65" fmla="*/ 0 h 19"/>
                  <a:gd name="T66" fmla="*/ 0 w 336"/>
                  <a:gd name="T67" fmla="*/ 0 h 19"/>
                  <a:gd name="T68" fmla="*/ 0 w 336"/>
                  <a:gd name="T69" fmla="*/ 0 h 19"/>
                  <a:gd name="T70" fmla="*/ 0 w 336"/>
                  <a:gd name="T71" fmla="*/ 0 h 19"/>
                  <a:gd name="T72" fmla="*/ 0 w 336"/>
                  <a:gd name="T73" fmla="*/ 0 h 19"/>
                  <a:gd name="T74" fmla="*/ 0 w 336"/>
                  <a:gd name="T75" fmla="*/ 0 h 19"/>
                  <a:gd name="T76" fmla="*/ 13 w 336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6" h="19">
                    <a:moveTo>
                      <a:pt x="326" y="0"/>
                    </a:moveTo>
                    <a:lnTo>
                      <a:pt x="328" y="0"/>
                    </a:lnTo>
                    <a:lnTo>
                      <a:pt x="329" y="1"/>
                    </a:lnTo>
                    <a:lnTo>
                      <a:pt x="331" y="1"/>
                    </a:lnTo>
                    <a:lnTo>
                      <a:pt x="333" y="2"/>
                    </a:lnTo>
                    <a:lnTo>
                      <a:pt x="334" y="3"/>
                    </a:lnTo>
                    <a:lnTo>
                      <a:pt x="335" y="5"/>
                    </a:lnTo>
                    <a:lnTo>
                      <a:pt x="335" y="7"/>
                    </a:lnTo>
                    <a:lnTo>
                      <a:pt x="336" y="8"/>
                    </a:lnTo>
                    <a:lnTo>
                      <a:pt x="336" y="9"/>
                    </a:lnTo>
                    <a:lnTo>
                      <a:pt x="336" y="11"/>
                    </a:lnTo>
                    <a:lnTo>
                      <a:pt x="335" y="12"/>
                    </a:lnTo>
                    <a:lnTo>
                      <a:pt x="335" y="14"/>
                    </a:lnTo>
                    <a:lnTo>
                      <a:pt x="334" y="15"/>
                    </a:lnTo>
                    <a:lnTo>
                      <a:pt x="333" y="17"/>
                    </a:lnTo>
                    <a:lnTo>
                      <a:pt x="331" y="18"/>
                    </a:lnTo>
                    <a:lnTo>
                      <a:pt x="329" y="18"/>
                    </a:lnTo>
                    <a:lnTo>
                      <a:pt x="328" y="19"/>
                    </a:lnTo>
                    <a:lnTo>
                      <a:pt x="326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" name="Freeform 904"/>
              <p:cNvSpPr>
                <a:spLocks/>
              </p:cNvSpPr>
              <p:nvPr/>
            </p:nvSpPr>
            <p:spPr bwMode="auto">
              <a:xfrm>
                <a:off x="4872" y="2439"/>
                <a:ext cx="4" cy="66"/>
              </a:xfrm>
              <a:custGeom>
                <a:avLst/>
                <a:gdLst>
                  <a:gd name="T0" fmla="*/ 1 w 19"/>
                  <a:gd name="T1" fmla="*/ 13 h 329"/>
                  <a:gd name="T2" fmla="*/ 1 w 19"/>
                  <a:gd name="T3" fmla="*/ 13 h 329"/>
                  <a:gd name="T4" fmla="*/ 1 w 19"/>
                  <a:gd name="T5" fmla="*/ 13 h 329"/>
                  <a:gd name="T6" fmla="*/ 1 w 19"/>
                  <a:gd name="T7" fmla="*/ 13 h 329"/>
                  <a:gd name="T8" fmla="*/ 1 w 19"/>
                  <a:gd name="T9" fmla="*/ 13 h 329"/>
                  <a:gd name="T10" fmla="*/ 1 w 19"/>
                  <a:gd name="T11" fmla="*/ 13 h 329"/>
                  <a:gd name="T12" fmla="*/ 1 w 19"/>
                  <a:gd name="T13" fmla="*/ 13 h 329"/>
                  <a:gd name="T14" fmla="*/ 1 w 19"/>
                  <a:gd name="T15" fmla="*/ 13 h 329"/>
                  <a:gd name="T16" fmla="*/ 0 w 19"/>
                  <a:gd name="T17" fmla="*/ 13 h 329"/>
                  <a:gd name="T18" fmla="*/ 0 w 19"/>
                  <a:gd name="T19" fmla="*/ 13 h 329"/>
                  <a:gd name="T20" fmla="*/ 0 w 19"/>
                  <a:gd name="T21" fmla="*/ 13 h 329"/>
                  <a:gd name="T22" fmla="*/ 0 w 19"/>
                  <a:gd name="T23" fmla="*/ 13 h 329"/>
                  <a:gd name="T24" fmla="*/ 0 w 19"/>
                  <a:gd name="T25" fmla="*/ 13 h 329"/>
                  <a:gd name="T26" fmla="*/ 0 w 19"/>
                  <a:gd name="T27" fmla="*/ 13 h 329"/>
                  <a:gd name="T28" fmla="*/ 0 w 19"/>
                  <a:gd name="T29" fmla="*/ 13 h 329"/>
                  <a:gd name="T30" fmla="*/ 0 w 19"/>
                  <a:gd name="T31" fmla="*/ 13 h 329"/>
                  <a:gd name="T32" fmla="*/ 0 w 19"/>
                  <a:gd name="T33" fmla="*/ 13 h 329"/>
                  <a:gd name="T34" fmla="*/ 0 w 19"/>
                  <a:gd name="T35" fmla="*/ 13 h 329"/>
                  <a:gd name="T36" fmla="*/ 0 w 19"/>
                  <a:gd name="T37" fmla="*/ 13 h 329"/>
                  <a:gd name="T38" fmla="*/ 0 w 19"/>
                  <a:gd name="T39" fmla="*/ 0 h 329"/>
                  <a:gd name="T40" fmla="*/ 0 w 19"/>
                  <a:gd name="T41" fmla="*/ 0 h 329"/>
                  <a:gd name="T42" fmla="*/ 0 w 19"/>
                  <a:gd name="T43" fmla="*/ 0 h 329"/>
                  <a:gd name="T44" fmla="*/ 0 w 19"/>
                  <a:gd name="T45" fmla="*/ 0 h 329"/>
                  <a:gd name="T46" fmla="*/ 0 w 19"/>
                  <a:gd name="T47" fmla="*/ 0 h 329"/>
                  <a:gd name="T48" fmla="*/ 0 w 19"/>
                  <a:gd name="T49" fmla="*/ 0 h 329"/>
                  <a:gd name="T50" fmla="*/ 0 w 19"/>
                  <a:gd name="T51" fmla="*/ 0 h 329"/>
                  <a:gd name="T52" fmla="*/ 0 w 19"/>
                  <a:gd name="T53" fmla="*/ 0 h 329"/>
                  <a:gd name="T54" fmla="*/ 0 w 19"/>
                  <a:gd name="T55" fmla="*/ 0 h 329"/>
                  <a:gd name="T56" fmla="*/ 0 w 19"/>
                  <a:gd name="T57" fmla="*/ 0 h 329"/>
                  <a:gd name="T58" fmla="*/ 0 w 19"/>
                  <a:gd name="T59" fmla="*/ 0 h 329"/>
                  <a:gd name="T60" fmla="*/ 1 w 19"/>
                  <a:gd name="T61" fmla="*/ 0 h 329"/>
                  <a:gd name="T62" fmla="*/ 1 w 19"/>
                  <a:gd name="T63" fmla="*/ 0 h 329"/>
                  <a:gd name="T64" fmla="*/ 1 w 19"/>
                  <a:gd name="T65" fmla="*/ 0 h 329"/>
                  <a:gd name="T66" fmla="*/ 1 w 19"/>
                  <a:gd name="T67" fmla="*/ 0 h 329"/>
                  <a:gd name="T68" fmla="*/ 1 w 19"/>
                  <a:gd name="T69" fmla="*/ 0 h 329"/>
                  <a:gd name="T70" fmla="*/ 1 w 19"/>
                  <a:gd name="T71" fmla="*/ 0 h 329"/>
                  <a:gd name="T72" fmla="*/ 1 w 19"/>
                  <a:gd name="T73" fmla="*/ 0 h 329"/>
                  <a:gd name="T74" fmla="*/ 1 w 19"/>
                  <a:gd name="T75" fmla="*/ 0 h 329"/>
                  <a:gd name="T76" fmla="*/ 1 w 19"/>
                  <a:gd name="T77" fmla="*/ 13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9">
                    <a:moveTo>
                      <a:pt x="19" y="319"/>
                    </a:moveTo>
                    <a:lnTo>
                      <a:pt x="19" y="321"/>
                    </a:lnTo>
                    <a:lnTo>
                      <a:pt x="18" y="322"/>
                    </a:lnTo>
                    <a:lnTo>
                      <a:pt x="18" y="324"/>
                    </a:lnTo>
                    <a:lnTo>
                      <a:pt x="17" y="325"/>
                    </a:lnTo>
                    <a:lnTo>
                      <a:pt x="15" y="327"/>
                    </a:lnTo>
                    <a:lnTo>
                      <a:pt x="14" y="328"/>
                    </a:lnTo>
                    <a:lnTo>
                      <a:pt x="12" y="328"/>
                    </a:lnTo>
                    <a:lnTo>
                      <a:pt x="11" y="329"/>
                    </a:lnTo>
                    <a:lnTo>
                      <a:pt x="9" y="329"/>
                    </a:lnTo>
                    <a:lnTo>
                      <a:pt x="8" y="329"/>
                    </a:lnTo>
                    <a:lnTo>
                      <a:pt x="7" y="328"/>
                    </a:lnTo>
                    <a:lnTo>
                      <a:pt x="5" y="328"/>
                    </a:lnTo>
                    <a:lnTo>
                      <a:pt x="3" y="327"/>
                    </a:lnTo>
                    <a:lnTo>
                      <a:pt x="2" y="325"/>
                    </a:lnTo>
                    <a:lnTo>
                      <a:pt x="1" y="324"/>
                    </a:lnTo>
                    <a:lnTo>
                      <a:pt x="1" y="322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" name="Freeform 905"/>
              <p:cNvSpPr>
                <a:spLocks/>
              </p:cNvSpPr>
              <p:nvPr/>
            </p:nvSpPr>
            <p:spPr bwMode="auto">
              <a:xfrm>
                <a:off x="4872" y="2439"/>
                <a:ext cx="19" cy="4"/>
              </a:xfrm>
              <a:custGeom>
                <a:avLst/>
                <a:gdLst>
                  <a:gd name="T0" fmla="*/ 0 w 94"/>
                  <a:gd name="T1" fmla="*/ 1 h 20"/>
                  <a:gd name="T2" fmla="*/ 0 w 94"/>
                  <a:gd name="T3" fmla="*/ 1 h 20"/>
                  <a:gd name="T4" fmla="*/ 0 w 94"/>
                  <a:gd name="T5" fmla="*/ 1 h 20"/>
                  <a:gd name="T6" fmla="*/ 0 w 94"/>
                  <a:gd name="T7" fmla="*/ 1 h 20"/>
                  <a:gd name="T8" fmla="*/ 0 w 94"/>
                  <a:gd name="T9" fmla="*/ 1 h 20"/>
                  <a:gd name="T10" fmla="*/ 0 w 94"/>
                  <a:gd name="T11" fmla="*/ 1 h 20"/>
                  <a:gd name="T12" fmla="*/ 0 w 94"/>
                  <a:gd name="T13" fmla="*/ 1 h 20"/>
                  <a:gd name="T14" fmla="*/ 0 w 94"/>
                  <a:gd name="T15" fmla="*/ 1 h 20"/>
                  <a:gd name="T16" fmla="*/ 0 w 94"/>
                  <a:gd name="T17" fmla="*/ 0 h 20"/>
                  <a:gd name="T18" fmla="*/ 0 w 94"/>
                  <a:gd name="T19" fmla="*/ 0 h 20"/>
                  <a:gd name="T20" fmla="*/ 0 w 94"/>
                  <a:gd name="T21" fmla="*/ 0 h 20"/>
                  <a:gd name="T22" fmla="*/ 0 w 94"/>
                  <a:gd name="T23" fmla="*/ 0 h 20"/>
                  <a:gd name="T24" fmla="*/ 0 w 94"/>
                  <a:gd name="T25" fmla="*/ 0 h 20"/>
                  <a:gd name="T26" fmla="*/ 0 w 94"/>
                  <a:gd name="T27" fmla="*/ 0 h 20"/>
                  <a:gd name="T28" fmla="*/ 0 w 94"/>
                  <a:gd name="T29" fmla="*/ 0 h 20"/>
                  <a:gd name="T30" fmla="*/ 0 w 94"/>
                  <a:gd name="T31" fmla="*/ 0 h 20"/>
                  <a:gd name="T32" fmla="*/ 0 w 94"/>
                  <a:gd name="T33" fmla="*/ 0 h 20"/>
                  <a:gd name="T34" fmla="*/ 0 w 94"/>
                  <a:gd name="T35" fmla="*/ 0 h 20"/>
                  <a:gd name="T36" fmla="*/ 0 w 94"/>
                  <a:gd name="T37" fmla="*/ 0 h 20"/>
                  <a:gd name="T38" fmla="*/ 3 w 94"/>
                  <a:gd name="T39" fmla="*/ 0 h 20"/>
                  <a:gd name="T40" fmla="*/ 3 w 94"/>
                  <a:gd name="T41" fmla="*/ 0 h 20"/>
                  <a:gd name="T42" fmla="*/ 3 w 94"/>
                  <a:gd name="T43" fmla="*/ 0 h 20"/>
                  <a:gd name="T44" fmla="*/ 4 w 94"/>
                  <a:gd name="T45" fmla="*/ 0 h 20"/>
                  <a:gd name="T46" fmla="*/ 4 w 94"/>
                  <a:gd name="T47" fmla="*/ 0 h 20"/>
                  <a:gd name="T48" fmla="*/ 4 w 94"/>
                  <a:gd name="T49" fmla="*/ 0 h 20"/>
                  <a:gd name="T50" fmla="*/ 4 w 94"/>
                  <a:gd name="T51" fmla="*/ 0 h 20"/>
                  <a:gd name="T52" fmla="*/ 4 w 94"/>
                  <a:gd name="T53" fmla="*/ 0 h 20"/>
                  <a:gd name="T54" fmla="*/ 4 w 94"/>
                  <a:gd name="T55" fmla="*/ 0 h 20"/>
                  <a:gd name="T56" fmla="*/ 4 w 94"/>
                  <a:gd name="T57" fmla="*/ 0 h 20"/>
                  <a:gd name="T58" fmla="*/ 4 w 94"/>
                  <a:gd name="T59" fmla="*/ 0 h 20"/>
                  <a:gd name="T60" fmla="*/ 4 w 94"/>
                  <a:gd name="T61" fmla="*/ 0 h 20"/>
                  <a:gd name="T62" fmla="*/ 4 w 94"/>
                  <a:gd name="T63" fmla="*/ 1 h 20"/>
                  <a:gd name="T64" fmla="*/ 4 w 94"/>
                  <a:gd name="T65" fmla="*/ 1 h 20"/>
                  <a:gd name="T66" fmla="*/ 4 w 94"/>
                  <a:gd name="T67" fmla="*/ 1 h 20"/>
                  <a:gd name="T68" fmla="*/ 4 w 94"/>
                  <a:gd name="T69" fmla="*/ 1 h 20"/>
                  <a:gd name="T70" fmla="*/ 4 w 94"/>
                  <a:gd name="T71" fmla="*/ 1 h 20"/>
                  <a:gd name="T72" fmla="*/ 4 w 94"/>
                  <a:gd name="T73" fmla="*/ 1 h 20"/>
                  <a:gd name="T74" fmla="*/ 3 w 94"/>
                  <a:gd name="T75" fmla="*/ 1 h 20"/>
                  <a:gd name="T76" fmla="*/ 3 w 94"/>
                  <a:gd name="T77" fmla="*/ 1 h 20"/>
                  <a:gd name="T78" fmla="*/ 3 w 94"/>
                  <a:gd name="T79" fmla="*/ 1 h 20"/>
                  <a:gd name="T80" fmla="*/ 0 w 94"/>
                  <a:gd name="T81" fmla="*/ 1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4" h="20">
                    <a:moveTo>
                      <a:pt x="9" y="20"/>
                    </a:moveTo>
                    <a:lnTo>
                      <a:pt x="8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0" y="3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4" y="14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0" y="18"/>
                    </a:lnTo>
                    <a:lnTo>
                      <a:pt x="89" y="18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" name="Freeform 906"/>
              <p:cNvSpPr>
                <a:spLocks/>
              </p:cNvSpPr>
              <p:nvPr/>
            </p:nvSpPr>
            <p:spPr bwMode="auto">
              <a:xfrm>
                <a:off x="4873" y="2477"/>
                <a:ext cx="65" cy="4"/>
              </a:xfrm>
              <a:custGeom>
                <a:avLst/>
                <a:gdLst>
                  <a:gd name="T0" fmla="*/ 13 w 325"/>
                  <a:gd name="T1" fmla="*/ 0 h 19"/>
                  <a:gd name="T2" fmla="*/ 13 w 325"/>
                  <a:gd name="T3" fmla="*/ 0 h 19"/>
                  <a:gd name="T4" fmla="*/ 13 w 325"/>
                  <a:gd name="T5" fmla="*/ 0 h 19"/>
                  <a:gd name="T6" fmla="*/ 13 w 325"/>
                  <a:gd name="T7" fmla="*/ 0 h 19"/>
                  <a:gd name="T8" fmla="*/ 13 w 325"/>
                  <a:gd name="T9" fmla="*/ 0 h 19"/>
                  <a:gd name="T10" fmla="*/ 13 w 325"/>
                  <a:gd name="T11" fmla="*/ 0 h 19"/>
                  <a:gd name="T12" fmla="*/ 13 w 325"/>
                  <a:gd name="T13" fmla="*/ 0 h 19"/>
                  <a:gd name="T14" fmla="*/ 13 w 325"/>
                  <a:gd name="T15" fmla="*/ 0 h 19"/>
                  <a:gd name="T16" fmla="*/ 13 w 325"/>
                  <a:gd name="T17" fmla="*/ 0 h 19"/>
                  <a:gd name="T18" fmla="*/ 13 w 325"/>
                  <a:gd name="T19" fmla="*/ 0 h 19"/>
                  <a:gd name="T20" fmla="*/ 13 w 325"/>
                  <a:gd name="T21" fmla="*/ 0 h 19"/>
                  <a:gd name="T22" fmla="*/ 13 w 325"/>
                  <a:gd name="T23" fmla="*/ 0 h 19"/>
                  <a:gd name="T24" fmla="*/ 13 w 325"/>
                  <a:gd name="T25" fmla="*/ 1 h 19"/>
                  <a:gd name="T26" fmla="*/ 13 w 325"/>
                  <a:gd name="T27" fmla="*/ 1 h 19"/>
                  <a:gd name="T28" fmla="*/ 13 w 325"/>
                  <a:gd name="T29" fmla="*/ 1 h 19"/>
                  <a:gd name="T30" fmla="*/ 13 w 325"/>
                  <a:gd name="T31" fmla="*/ 1 h 19"/>
                  <a:gd name="T32" fmla="*/ 13 w 325"/>
                  <a:gd name="T33" fmla="*/ 1 h 19"/>
                  <a:gd name="T34" fmla="*/ 13 w 325"/>
                  <a:gd name="T35" fmla="*/ 1 h 19"/>
                  <a:gd name="T36" fmla="*/ 13 w 325"/>
                  <a:gd name="T37" fmla="*/ 1 h 19"/>
                  <a:gd name="T38" fmla="*/ 13 w 325"/>
                  <a:gd name="T39" fmla="*/ 1 h 19"/>
                  <a:gd name="T40" fmla="*/ 13 w 325"/>
                  <a:gd name="T41" fmla="*/ 1 h 19"/>
                  <a:gd name="T42" fmla="*/ 0 w 325"/>
                  <a:gd name="T43" fmla="*/ 1 h 19"/>
                  <a:gd name="T44" fmla="*/ 0 w 325"/>
                  <a:gd name="T45" fmla="*/ 1 h 19"/>
                  <a:gd name="T46" fmla="*/ 0 w 325"/>
                  <a:gd name="T47" fmla="*/ 1 h 19"/>
                  <a:gd name="T48" fmla="*/ 0 w 325"/>
                  <a:gd name="T49" fmla="*/ 1 h 19"/>
                  <a:gd name="T50" fmla="*/ 0 w 325"/>
                  <a:gd name="T51" fmla="*/ 1 h 19"/>
                  <a:gd name="T52" fmla="*/ 0 w 325"/>
                  <a:gd name="T53" fmla="*/ 1 h 19"/>
                  <a:gd name="T54" fmla="*/ 0 w 325"/>
                  <a:gd name="T55" fmla="*/ 1 h 19"/>
                  <a:gd name="T56" fmla="*/ 0 w 325"/>
                  <a:gd name="T57" fmla="*/ 1 h 19"/>
                  <a:gd name="T58" fmla="*/ 0 w 325"/>
                  <a:gd name="T59" fmla="*/ 1 h 19"/>
                  <a:gd name="T60" fmla="*/ 0 w 325"/>
                  <a:gd name="T61" fmla="*/ 0 h 19"/>
                  <a:gd name="T62" fmla="*/ 0 w 325"/>
                  <a:gd name="T63" fmla="*/ 0 h 19"/>
                  <a:gd name="T64" fmla="*/ 0 w 325"/>
                  <a:gd name="T65" fmla="*/ 0 h 19"/>
                  <a:gd name="T66" fmla="*/ 0 w 325"/>
                  <a:gd name="T67" fmla="*/ 0 h 19"/>
                  <a:gd name="T68" fmla="*/ 0 w 325"/>
                  <a:gd name="T69" fmla="*/ 0 h 19"/>
                  <a:gd name="T70" fmla="*/ 0 w 325"/>
                  <a:gd name="T71" fmla="*/ 0 h 19"/>
                  <a:gd name="T72" fmla="*/ 0 w 325"/>
                  <a:gd name="T73" fmla="*/ 0 h 19"/>
                  <a:gd name="T74" fmla="*/ 0 w 325"/>
                  <a:gd name="T75" fmla="*/ 0 h 19"/>
                  <a:gd name="T76" fmla="*/ 0 w 325"/>
                  <a:gd name="T77" fmla="*/ 0 h 19"/>
                  <a:gd name="T78" fmla="*/ 0 w 325"/>
                  <a:gd name="T79" fmla="*/ 0 h 19"/>
                  <a:gd name="T80" fmla="*/ 0 w 325"/>
                  <a:gd name="T81" fmla="*/ 0 h 19"/>
                  <a:gd name="T82" fmla="*/ 0 w 325"/>
                  <a:gd name="T83" fmla="*/ 0 h 19"/>
                  <a:gd name="T84" fmla="*/ 13 w 325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25" h="19">
                    <a:moveTo>
                      <a:pt x="316" y="0"/>
                    </a:moveTo>
                    <a:lnTo>
                      <a:pt x="316" y="0"/>
                    </a:lnTo>
                    <a:lnTo>
                      <a:pt x="317" y="0"/>
                    </a:lnTo>
                    <a:lnTo>
                      <a:pt x="318" y="1"/>
                    </a:lnTo>
                    <a:lnTo>
                      <a:pt x="320" y="1"/>
                    </a:lnTo>
                    <a:lnTo>
                      <a:pt x="322" y="2"/>
                    </a:lnTo>
                    <a:lnTo>
                      <a:pt x="323" y="4"/>
                    </a:lnTo>
                    <a:lnTo>
                      <a:pt x="324" y="5"/>
                    </a:lnTo>
                    <a:lnTo>
                      <a:pt x="324" y="7"/>
                    </a:lnTo>
                    <a:lnTo>
                      <a:pt x="325" y="8"/>
                    </a:lnTo>
                    <a:lnTo>
                      <a:pt x="325" y="10"/>
                    </a:lnTo>
                    <a:lnTo>
                      <a:pt x="325" y="11"/>
                    </a:lnTo>
                    <a:lnTo>
                      <a:pt x="324" y="12"/>
                    </a:lnTo>
                    <a:lnTo>
                      <a:pt x="324" y="14"/>
                    </a:lnTo>
                    <a:lnTo>
                      <a:pt x="323" y="16"/>
                    </a:lnTo>
                    <a:lnTo>
                      <a:pt x="322" y="17"/>
                    </a:lnTo>
                    <a:lnTo>
                      <a:pt x="320" y="18"/>
                    </a:lnTo>
                    <a:lnTo>
                      <a:pt x="318" y="18"/>
                    </a:lnTo>
                    <a:lnTo>
                      <a:pt x="317" y="19"/>
                    </a:lnTo>
                    <a:lnTo>
                      <a:pt x="316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1" name="Freeform 907"/>
              <p:cNvSpPr>
                <a:spLocks/>
              </p:cNvSpPr>
              <p:nvPr/>
            </p:nvSpPr>
            <p:spPr bwMode="auto">
              <a:xfrm>
                <a:off x="4662" y="1541"/>
                <a:ext cx="109" cy="189"/>
              </a:xfrm>
              <a:custGeom>
                <a:avLst/>
                <a:gdLst>
                  <a:gd name="T0" fmla="*/ 21 w 545"/>
                  <a:gd name="T1" fmla="*/ 0 h 945"/>
                  <a:gd name="T2" fmla="*/ 21 w 545"/>
                  <a:gd name="T3" fmla="*/ 0 h 945"/>
                  <a:gd name="T4" fmla="*/ 21 w 545"/>
                  <a:gd name="T5" fmla="*/ 0 h 945"/>
                  <a:gd name="T6" fmla="*/ 21 w 545"/>
                  <a:gd name="T7" fmla="*/ 0 h 945"/>
                  <a:gd name="T8" fmla="*/ 21 w 545"/>
                  <a:gd name="T9" fmla="*/ 0 h 945"/>
                  <a:gd name="T10" fmla="*/ 21 w 545"/>
                  <a:gd name="T11" fmla="*/ 0 h 945"/>
                  <a:gd name="T12" fmla="*/ 21 w 545"/>
                  <a:gd name="T13" fmla="*/ 0 h 945"/>
                  <a:gd name="T14" fmla="*/ 21 w 545"/>
                  <a:gd name="T15" fmla="*/ 0 h 945"/>
                  <a:gd name="T16" fmla="*/ 21 w 545"/>
                  <a:gd name="T17" fmla="*/ 0 h 945"/>
                  <a:gd name="T18" fmla="*/ 21 w 545"/>
                  <a:gd name="T19" fmla="*/ 0 h 945"/>
                  <a:gd name="T20" fmla="*/ 22 w 545"/>
                  <a:gd name="T21" fmla="*/ 0 h 945"/>
                  <a:gd name="T22" fmla="*/ 22 w 545"/>
                  <a:gd name="T23" fmla="*/ 0 h 945"/>
                  <a:gd name="T24" fmla="*/ 22 w 545"/>
                  <a:gd name="T25" fmla="*/ 0 h 945"/>
                  <a:gd name="T26" fmla="*/ 22 w 545"/>
                  <a:gd name="T27" fmla="*/ 0 h 945"/>
                  <a:gd name="T28" fmla="*/ 22 w 545"/>
                  <a:gd name="T29" fmla="*/ 0 h 945"/>
                  <a:gd name="T30" fmla="*/ 22 w 545"/>
                  <a:gd name="T31" fmla="*/ 0 h 945"/>
                  <a:gd name="T32" fmla="*/ 22 w 545"/>
                  <a:gd name="T33" fmla="*/ 0 h 945"/>
                  <a:gd name="T34" fmla="*/ 22 w 545"/>
                  <a:gd name="T35" fmla="*/ 0 h 945"/>
                  <a:gd name="T36" fmla="*/ 22 w 545"/>
                  <a:gd name="T37" fmla="*/ 0 h 945"/>
                  <a:gd name="T38" fmla="*/ 22 w 545"/>
                  <a:gd name="T39" fmla="*/ 1 h 945"/>
                  <a:gd name="T40" fmla="*/ 22 w 545"/>
                  <a:gd name="T41" fmla="*/ 1 h 945"/>
                  <a:gd name="T42" fmla="*/ 1 w 545"/>
                  <a:gd name="T43" fmla="*/ 38 h 945"/>
                  <a:gd name="T44" fmla="*/ 1 w 545"/>
                  <a:gd name="T45" fmla="*/ 38 h 945"/>
                  <a:gd name="T46" fmla="*/ 1 w 545"/>
                  <a:gd name="T47" fmla="*/ 38 h 945"/>
                  <a:gd name="T48" fmla="*/ 1 w 545"/>
                  <a:gd name="T49" fmla="*/ 38 h 945"/>
                  <a:gd name="T50" fmla="*/ 0 w 545"/>
                  <a:gd name="T51" fmla="*/ 38 h 945"/>
                  <a:gd name="T52" fmla="*/ 0 w 545"/>
                  <a:gd name="T53" fmla="*/ 38 h 945"/>
                  <a:gd name="T54" fmla="*/ 0 w 545"/>
                  <a:gd name="T55" fmla="*/ 38 h 945"/>
                  <a:gd name="T56" fmla="*/ 0 w 545"/>
                  <a:gd name="T57" fmla="*/ 38 h 945"/>
                  <a:gd name="T58" fmla="*/ 0 w 545"/>
                  <a:gd name="T59" fmla="*/ 38 h 945"/>
                  <a:gd name="T60" fmla="*/ 0 w 545"/>
                  <a:gd name="T61" fmla="*/ 38 h 945"/>
                  <a:gd name="T62" fmla="*/ 0 w 545"/>
                  <a:gd name="T63" fmla="*/ 38 h 945"/>
                  <a:gd name="T64" fmla="*/ 0 w 545"/>
                  <a:gd name="T65" fmla="*/ 38 h 945"/>
                  <a:gd name="T66" fmla="*/ 0 w 545"/>
                  <a:gd name="T67" fmla="*/ 38 h 945"/>
                  <a:gd name="T68" fmla="*/ 0 w 545"/>
                  <a:gd name="T69" fmla="*/ 38 h 945"/>
                  <a:gd name="T70" fmla="*/ 0 w 545"/>
                  <a:gd name="T71" fmla="*/ 37 h 945"/>
                  <a:gd name="T72" fmla="*/ 0 w 545"/>
                  <a:gd name="T73" fmla="*/ 37 h 945"/>
                  <a:gd name="T74" fmla="*/ 0 w 545"/>
                  <a:gd name="T75" fmla="*/ 37 h 945"/>
                  <a:gd name="T76" fmla="*/ 0 w 545"/>
                  <a:gd name="T77" fmla="*/ 37 h 945"/>
                  <a:gd name="T78" fmla="*/ 0 w 545"/>
                  <a:gd name="T79" fmla="*/ 37 h 945"/>
                  <a:gd name="T80" fmla="*/ 21 w 545"/>
                  <a:gd name="T81" fmla="*/ 0 h 9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45" h="945">
                    <a:moveTo>
                      <a:pt x="527" y="5"/>
                    </a:moveTo>
                    <a:lnTo>
                      <a:pt x="527" y="5"/>
                    </a:lnTo>
                    <a:lnTo>
                      <a:pt x="528" y="3"/>
                    </a:lnTo>
                    <a:lnTo>
                      <a:pt x="529" y="2"/>
                    </a:lnTo>
                    <a:lnTo>
                      <a:pt x="530" y="1"/>
                    </a:lnTo>
                    <a:lnTo>
                      <a:pt x="533" y="1"/>
                    </a:lnTo>
                    <a:lnTo>
                      <a:pt x="534" y="0"/>
                    </a:lnTo>
                    <a:lnTo>
                      <a:pt x="535" y="0"/>
                    </a:lnTo>
                    <a:lnTo>
                      <a:pt x="536" y="0"/>
                    </a:lnTo>
                    <a:lnTo>
                      <a:pt x="537" y="0"/>
                    </a:lnTo>
                    <a:lnTo>
                      <a:pt x="540" y="1"/>
                    </a:lnTo>
                    <a:lnTo>
                      <a:pt x="541" y="2"/>
                    </a:lnTo>
                    <a:lnTo>
                      <a:pt x="542" y="3"/>
                    </a:lnTo>
                    <a:lnTo>
                      <a:pt x="544" y="5"/>
                    </a:lnTo>
                    <a:lnTo>
                      <a:pt x="544" y="7"/>
                    </a:lnTo>
                    <a:lnTo>
                      <a:pt x="545" y="8"/>
                    </a:lnTo>
                    <a:lnTo>
                      <a:pt x="545" y="9"/>
                    </a:lnTo>
                    <a:lnTo>
                      <a:pt x="545" y="11"/>
                    </a:lnTo>
                    <a:lnTo>
                      <a:pt x="545" y="12"/>
                    </a:lnTo>
                    <a:lnTo>
                      <a:pt x="544" y="14"/>
                    </a:lnTo>
                    <a:lnTo>
                      <a:pt x="18" y="940"/>
                    </a:lnTo>
                    <a:lnTo>
                      <a:pt x="17" y="941"/>
                    </a:lnTo>
                    <a:lnTo>
                      <a:pt x="16" y="943"/>
                    </a:lnTo>
                    <a:lnTo>
                      <a:pt x="15" y="944"/>
                    </a:lnTo>
                    <a:lnTo>
                      <a:pt x="12" y="944"/>
                    </a:lnTo>
                    <a:lnTo>
                      <a:pt x="11" y="945"/>
                    </a:lnTo>
                    <a:lnTo>
                      <a:pt x="10" y="945"/>
                    </a:lnTo>
                    <a:lnTo>
                      <a:pt x="9" y="945"/>
                    </a:lnTo>
                    <a:lnTo>
                      <a:pt x="7" y="945"/>
                    </a:lnTo>
                    <a:lnTo>
                      <a:pt x="5" y="944"/>
                    </a:lnTo>
                    <a:lnTo>
                      <a:pt x="4" y="943"/>
                    </a:lnTo>
                    <a:lnTo>
                      <a:pt x="3" y="941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7"/>
                    </a:lnTo>
                    <a:lnTo>
                      <a:pt x="0" y="935"/>
                    </a:lnTo>
                    <a:lnTo>
                      <a:pt x="0" y="934"/>
                    </a:lnTo>
                    <a:lnTo>
                      <a:pt x="0" y="933"/>
                    </a:lnTo>
                    <a:lnTo>
                      <a:pt x="1" y="930"/>
                    </a:lnTo>
                    <a:lnTo>
                      <a:pt x="5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" name="Freeform 908"/>
              <p:cNvSpPr>
                <a:spLocks/>
              </p:cNvSpPr>
              <p:nvPr/>
            </p:nvSpPr>
            <p:spPr bwMode="auto">
              <a:xfrm>
                <a:off x="4605" y="1726"/>
                <a:ext cx="61" cy="4"/>
              </a:xfrm>
              <a:custGeom>
                <a:avLst/>
                <a:gdLst>
                  <a:gd name="T0" fmla="*/ 12 w 301"/>
                  <a:gd name="T1" fmla="*/ 0 h 19"/>
                  <a:gd name="T2" fmla="*/ 12 w 301"/>
                  <a:gd name="T3" fmla="*/ 0 h 19"/>
                  <a:gd name="T4" fmla="*/ 12 w 301"/>
                  <a:gd name="T5" fmla="*/ 0 h 19"/>
                  <a:gd name="T6" fmla="*/ 12 w 301"/>
                  <a:gd name="T7" fmla="*/ 0 h 19"/>
                  <a:gd name="T8" fmla="*/ 12 w 301"/>
                  <a:gd name="T9" fmla="*/ 0 h 19"/>
                  <a:gd name="T10" fmla="*/ 12 w 301"/>
                  <a:gd name="T11" fmla="*/ 0 h 19"/>
                  <a:gd name="T12" fmla="*/ 12 w 301"/>
                  <a:gd name="T13" fmla="*/ 0 h 19"/>
                  <a:gd name="T14" fmla="*/ 12 w 301"/>
                  <a:gd name="T15" fmla="*/ 0 h 19"/>
                  <a:gd name="T16" fmla="*/ 12 w 301"/>
                  <a:gd name="T17" fmla="*/ 0 h 19"/>
                  <a:gd name="T18" fmla="*/ 12 w 301"/>
                  <a:gd name="T19" fmla="*/ 0 h 19"/>
                  <a:gd name="T20" fmla="*/ 12 w 301"/>
                  <a:gd name="T21" fmla="*/ 0 h 19"/>
                  <a:gd name="T22" fmla="*/ 12 w 301"/>
                  <a:gd name="T23" fmla="*/ 1 h 19"/>
                  <a:gd name="T24" fmla="*/ 12 w 301"/>
                  <a:gd name="T25" fmla="*/ 1 h 19"/>
                  <a:gd name="T26" fmla="*/ 12 w 301"/>
                  <a:gd name="T27" fmla="*/ 1 h 19"/>
                  <a:gd name="T28" fmla="*/ 12 w 301"/>
                  <a:gd name="T29" fmla="*/ 1 h 19"/>
                  <a:gd name="T30" fmla="*/ 12 w 301"/>
                  <a:gd name="T31" fmla="*/ 1 h 19"/>
                  <a:gd name="T32" fmla="*/ 12 w 301"/>
                  <a:gd name="T33" fmla="*/ 1 h 19"/>
                  <a:gd name="T34" fmla="*/ 12 w 301"/>
                  <a:gd name="T35" fmla="*/ 1 h 19"/>
                  <a:gd name="T36" fmla="*/ 12 w 301"/>
                  <a:gd name="T37" fmla="*/ 1 h 19"/>
                  <a:gd name="T38" fmla="*/ 0 w 301"/>
                  <a:gd name="T39" fmla="*/ 1 h 19"/>
                  <a:gd name="T40" fmla="*/ 0 w 301"/>
                  <a:gd name="T41" fmla="*/ 1 h 19"/>
                  <a:gd name="T42" fmla="*/ 0 w 301"/>
                  <a:gd name="T43" fmla="*/ 1 h 19"/>
                  <a:gd name="T44" fmla="*/ 0 w 301"/>
                  <a:gd name="T45" fmla="*/ 1 h 19"/>
                  <a:gd name="T46" fmla="*/ 0 w 301"/>
                  <a:gd name="T47" fmla="*/ 1 h 19"/>
                  <a:gd name="T48" fmla="*/ 0 w 301"/>
                  <a:gd name="T49" fmla="*/ 1 h 19"/>
                  <a:gd name="T50" fmla="*/ 0 w 301"/>
                  <a:gd name="T51" fmla="*/ 1 h 19"/>
                  <a:gd name="T52" fmla="*/ 0 w 301"/>
                  <a:gd name="T53" fmla="*/ 1 h 19"/>
                  <a:gd name="T54" fmla="*/ 0 w 301"/>
                  <a:gd name="T55" fmla="*/ 0 h 19"/>
                  <a:gd name="T56" fmla="*/ 0 w 301"/>
                  <a:gd name="T57" fmla="*/ 0 h 19"/>
                  <a:gd name="T58" fmla="*/ 0 w 301"/>
                  <a:gd name="T59" fmla="*/ 0 h 19"/>
                  <a:gd name="T60" fmla="*/ 0 w 301"/>
                  <a:gd name="T61" fmla="*/ 0 h 19"/>
                  <a:gd name="T62" fmla="*/ 0 w 301"/>
                  <a:gd name="T63" fmla="*/ 0 h 19"/>
                  <a:gd name="T64" fmla="*/ 0 w 301"/>
                  <a:gd name="T65" fmla="*/ 0 h 19"/>
                  <a:gd name="T66" fmla="*/ 0 w 301"/>
                  <a:gd name="T67" fmla="*/ 0 h 19"/>
                  <a:gd name="T68" fmla="*/ 0 w 301"/>
                  <a:gd name="T69" fmla="*/ 0 h 19"/>
                  <a:gd name="T70" fmla="*/ 0 w 301"/>
                  <a:gd name="T71" fmla="*/ 0 h 19"/>
                  <a:gd name="T72" fmla="*/ 0 w 301"/>
                  <a:gd name="T73" fmla="*/ 0 h 19"/>
                  <a:gd name="T74" fmla="*/ 0 w 301"/>
                  <a:gd name="T75" fmla="*/ 0 h 19"/>
                  <a:gd name="T76" fmla="*/ 12 w 301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1" h="19">
                    <a:moveTo>
                      <a:pt x="291" y="0"/>
                    </a:moveTo>
                    <a:lnTo>
                      <a:pt x="292" y="0"/>
                    </a:lnTo>
                    <a:lnTo>
                      <a:pt x="293" y="1"/>
                    </a:lnTo>
                    <a:lnTo>
                      <a:pt x="296" y="1"/>
                    </a:lnTo>
                    <a:lnTo>
                      <a:pt x="297" y="2"/>
                    </a:lnTo>
                    <a:lnTo>
                      <a:pt x="298" y="3"/>
                    </a:lnTo>
                    <a:lnTo>
                      <a:pt x="299" y="4"/>
                    </a:lnTo>
                    <a:lnTo>
                      <a:pt x="299" y="7"/>
                    </a:lnTo>
                    <a:lnTo>
                      <a:pt x="301" y="8"/>
                    </a:lnTo>
                    <a:lnTo>
                      <a:pt x="301" y="9"/>
                    </a:lnTo>
                    <a:lnTo>
                      <a:pt x="301" y="11"/>
                    </a:lnTo>
                    <a:lnTo>
                      <a:pt x="299" y="12"/>
                    </a:lnTo>
                    <a:lnTo>
                      <a:pt x="299" y="14"/>
                    </a:lnTo>
                    <a:lnTo>
                      <a:pt x="298" y="15"/>
                    </a:lnTo>
                    <a:lnTo>
                      <a:pt x="297" y="17"/>
                    </a:lnTo>
                    <a:lnTo>
                      <a:pt x="296" y="18"/>
                    </a:lnTo>
                    <a:lnTo>
                      <a:pt x="293" y="18"/>
                    </a:lnTo>
                    <a:lnTo>
                      <a:pt x="292" y="19"/>
                    </a:lnTo>
                    <a:lnTo>
                      <a:pt x="29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" name="Freeform 909"/>
              <p:cNvSpPr>
                <a:spLocks/>
              </p:cNvSpPr>
              <p:nvPr/>
            </p:nvSpPr>
            <p:spPr bwMode="auto">
              <a:xfrm>
                <a:off x="4499" y="1541"/>
                <a:ext cx="110" cy="189"/>
              </a:xfrm>
              <a:custGeom>
                <a:avLst/>
                <a:gdLst>
                  <a:gd name="T0" fmla="*/ 22 w 550"/>
                  <a:gd name="T1" fmla="*/ 37 h 945"/>
                  <a:gd name="T2" fmla="*/ 22 w 550"/>
                  <a:gd name="T3" fmla="*/ 37 h 945"/>
                  <a:gd name="T4" fmla="*/ 22 w 550"/>
                  <a:gd name="T5" fmla="*/ 37 h 945"/>
                  <a:gd name="T6" fmla="*/ 22 w 550"/>
                  <a:gd name="T7" fmla="*/ 37 h 945"/>
                  <a:gd name="T8" fmla="*/ 22 w 550"/>
                  <a:gd name="T9" fmla="*/ 37 h 945"/>
                  <a:gd name="T10" fmla="*/ 22 w 550"/>
                  <a:gd name="T11" fmla="*/ 38 h 945"/>
                  <a:gd name="T12" fmla="*/ 22 w 550"/>
                  <a:gd name="T13" fmla="*/ 38 h 945"/>
                  <a:gd name="T14" fmla="*/ 22 w 550"/>
                  <a:gd name="T15" fmla="*/ 38 h 945"/>
                  <a:gd name="T16" fmla="*/ 22 w 550"/>
                  <a:gd name="T17" fmla="*/ 38 h 945"/>
                  <a:gd name="T18" fmla="*/ 22 w 550"/>
                  <a:gd name="T19" fmla="*/ 38 h 945"/>
                  <a:gd name="T20" fmla="*/ 22 w 550"/>
                  <a:gd name="T21" fmla="*/ 38 h 945"/>
                  <a:gd name="T22" fmla="*/ 22 w 550"/>
                  <a:gd name="T23" fmla="*/ 38 h 945"/>
                  <a:gd name="T24" fmla="*/ 22 w 550"/>
                  <a:gd name="T25" fmla="*/ 38 h 945"/>
                  <a:gd name="T26" fmla="*/ 22 w 550"/>
                  <a:gd name="T27" fmla="*/ 38 h 945"/>
                  <a:gd name="T28" fmla="*/ 22 w 550"/>
                  <a:gd name="T29" fmla="*/ 38 h 945"/>
                  <a:gd name="T30" fmla="*/ 21 w 550"/>
                  <a:gd name="T31" fmla="*/ 38 h 945"/>
                  <a:gd name="T32" fmla="*/ 21 w 550"/>
                  <a:gd name="T33" fmla="*/ 38 h 945"/>
                  <a:gd name="T34" fmla="*/ 21 w 550"/>
                  <a:gd name="T35" fmla="*/ 38 h 945"/>
                  <a:gd name="T36" fmla="*/ 21 w 550"/>
                  <a:gd name="T37" fmla="*/ 38 h 945"/>
                  <a:gd name="T38" fmla="*/ 0 w 550"/>
                  <a:gd name="T39" fmla="*/ 1 h 945"/>
                  <a:gd name="T40" fmla="*/ 0 w 550"/>
                  <a:gd name="T41" fmla="*/ 1 h 945"/>
                  <a:gd name="T42" fmla="*/ 0 w 550"/>
                  <a:gd name="T43" fmla="*/ 0 h 945"/>
                  <a:gd name="T44" fmla="*/ 0 w 550"/>
                  <a:gd name="T45" fmla="*/ 0 h 945"/>
                  <a:gd name="T46" fmla="*/ 0 w 550"/>
                  <a:gd name="T47" fmla="*/ 0 h 945"/>
                  <a:gd name="T48" fmla="*/ 0 w 550"/>
                  <a:gd name="T49" fmla="*/ 0 h 945"/>
                  <a:gd name="T50" fmla="*/ 0 w 550"/>
                  <a:gd name="T51" fmla="*/ 0 h 945"/>
                  <a:gd name="T52" fmla="*/ 0 w 550"/>
                  <a:gd name="T53" fmla="*/ 0 h 945"/>
                  <a:gd name="T54" fmla="*/ 0 w 550"/>
                  <a:gd name="T55" fmla="*/ 0 h 945"/>
                  <a:gd name="T56" fmla="*/ 0 w 550"/>
                  <a:gd name="T57" fmla="*/ 0 h 945"/>
                  <a:gd name="T58" fmla="*/ 0 w 550"/>
                  <a:gd name="T59" fmla="*/ 0 h 945"/>
                  <a:gd name="T60" fmla="*/ 0 w 550"/>
                  <a:gd name="T61" fmla="*/ 0 h 945"/>
                  <a:gd name="T62" fmla="*/ 0 w 550"/>
                  <a:gd name="T63" fmla="*/ 0 h 945"/>
                  <a:gd name="T64" fmla="*/ 0 w 550"/>
                  <a:gd name="T65" fmla="*/ 0 h 945"/>
                  <a:gd name="T66" fmla="*/ 0 w 550"/>
                  <a:gd name="T67" fmla="*/ 0 h 945"/>
                  <a:gd name="T68" fmla="*/ 1 w 550"/>
                  <a:gd name="T69" fmla="*/ 0 h 945"/>
                  <a:gd name="T70" fmla="*/ 1 w 550"/>
                  <a:gd name="T71" fmla="*/ 0 h 945"/>
                  <a:gd name="T72" fmla="*/ 1 w 550"/>
                  <a:gd name="T73" fmla="*/ 0 h 945"/>
                  <a:gd name="T74" fmla="*/ 1 w 550"/>
                  <a:gd name="T75" fmla="*/ 0 h 945"/>
                  <a:gd name="T76" fmla="*/ 1 w 550"/>
                  <a:gd name="T77" fmla="*/ 0 h 945"/>
                  <a:gd name="T78" fmla="*/ 1 w 550"/>
                  <a:gd name="T79" fmla="*/ 0 h 945"/>
                  <a:gd name="T80" fmla="*/ 22 w 550"/>
                  <a:gd name="T81" fmla="*/ 37 h 9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50" h="945">
                    <a:moveTo>
                      <a:pt x="549" y="930"/>
                    </a:moveTo>
                    <a:lnTo>
                      <a:pt x="549" y="933"/>
                    </a:lnTo>
                    <a:lnTo>
                      <a:pt x="550" y="934"/>
                    </a:lnTo>
                    <a:lnTo>
                      <a:pt x="550" y="935"/>
                    </a:lnTo>
                    <a:lnTo>
                      <a:pt x="550" y="937"/>
                    </a:lnTo>
                    <a:lnTo>
                      <a:pt x="549" y="938"/>
                    </a:lnTo>
                    <a:lnTo>
                      <a:pt x="549" y="940"/>
                    </a:lnTo>
                    <a:lnTo>
                      <a:pt x="547" y="941"/>
                    </a:lnTo>
                    <a:lnTo>
                      <a:pt x="546" y="943"/>
                    </a:lnTo>
                    <a:lnTo>
                      <a:pt x="545" y="944"/>
                    </a:lnTo>
                    <a:lnTo>
                      <a:pt x="543" y="944"/>
                    </a:lnTo>
                    <a:lnTo>
                      <a:pt x="541" y="945"/>
                    </a:lnTo>
                    <a:lnTo>
                      <a:pt x="540" y="945"/>
                    </a:lnTo>
                    <a:lnTo>
                      <a:pt x="539" y="945"/>
                    </a:lnTo>
                    <a:lnTo>
                      <a:pt x="538" y="944"/>
                    </a:lnTo>
                    <a:lnTo>
                      <a:pt x="535" y="944"/>
                    </a:lnTo>
                    <a:lnTo>
                      <a:pt x="534" y="943"/>
                    </a:lnTo>
                    <a:lnTo>
                      <a:pt x="533" y="941"/>
                    </a:lnTo>
                    <a:lnTo>
                      <a:pt x="532" y="940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549" y="9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4" name="Freeform 910"/>
              <p:cNvSpPr>
                <a:spLocks/>
              </p:cNvSpPr>
              <p:nvPr/>
            </p:nvSpPr>
            <p:spPr bwMode="auto">
              <a:xfrm>
                <a:off x="4773" y="2747"/>
                <a:ext cx="268" cy="341"/>
              </a:xfrm>
              <a:custGeom>
                <a:avLst/>
                <a:gdLst>
                  <a:gd name="T0" fmla="*/ 6 w 1337"/>
                  <a:gd name="T1" fmla="*/ 0 h 1702"/>
                  <a:gd name="T2" fmla="*/ 6 w 1337"/>
                  <a:gd name="T3" fmla="*/ 0 h 1702"/>
                  <a:gd name="T4" fmla="*/ 0 w 1337"/>
                  <a:gd name="T5" fmla="*/ 6 h 1702"/>
                  <a:gd name="T6" fmla="*/ 0 w 1337"/>
                  <a:gd name="T7" fmla="*/ 31 h 1702"/>
                  <a:gd name="T8" fmla="*/ 21 w 1337"/>
                  <a:gd name="T9" fmla="*/ 68 h 1702"/>
                  <a:gd name="T10" fmla="*/ 33 w 1337"/>
                  <a:gd name="T11" fmla="*/ 68 h 1702"/>
                  <a:gd name="T12" fmla="*/ 54 w 1337"/>
                  <a:gd name="T13" fmla="*/ 32 h 1702"/>
                  <a:gd name="T14" fmla="*/ 54 w 1337"/>
                  <a:gd name="T15" fmla="*/ 6 h 1702"/>
                  <a:gd name="T16" fmla="*/ 53 w 1337"/>
                  <a:gd name="T17" fmla="*/ 6 h 1702"/>
                  <a:gd name="T18" fmla="*/ 48 w 1337"/>
                  <a:gd name="T19" fmla="*/ 0 h 1702"/>
                  <a:gd name="T20" fmla="*/ 6 w 1337"/>
                  <a:gd name="T21" fmla="*/ 0 h 17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37" h="1702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1337" y="787"/>
                    </a:lnTo>
                    <a:lnTo>
                      <a:pt x="1337" y="139"/>
                    </a:lnTo>
                    <a:lnTo>
                      <a:pt x="1326" y="139"/>
                    </a:lnTo>
                    <a:lnTo>
                      <a:pt x="1187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" name="Freeform 911"/>
              <p:cNvSpPr>
                <a:spLocks/>
              </p:cNvSpPr>
              <p:nvPr/>
            </p:nvSpPr>
            <p:spPr bwMode="auto">
              <a:xfrm>
                <a:off x="4773" y="2747"/>
                <a:ext cx="245" cy="341"/>
              </a:xfrm>
              <a:custGeom>
                <a:avLst/>
                <a:gdLst>
                  <a:gd name="T0" fmla="*/ 6 w 1225"/>
                  <a:gd name="T1" fmla="*/ 0 h 1702"/>
                  <a:gd name="T2" fmla="*/ 6 w 1225"/>
                  <a:gd name="T3" fmla="*/ 0 h 1702"/>
                  <a:gd name="T4" fmla="*/ 0 w 1225"/>
                  <a:gd name="T5" fmla="*/ 6 h 1702"/>
                  <a:gd name="T6" fmla="*/ 0 w 1225"/>
                  <a:gd name="T7" fmla="*/ 31 h 1702"/>
                  <a:gd name="T8" fmla="*/ 21 w 1225"/>
                  <a:gd name="T9" fmla="*/ 68 h 1702"/>
                  <a:gd name="T10" fmla="*/ 33 w 1225"/>
                  <a:gd name="T11" fmla="*/ 68 h 1702"/>
                  <a:gd name="T12" fmla="*/ 49 w 1225"/>
                  <a:gd name="T13" fmla="*/ 40 h 1702"/>
                  <a:gd name="T14" fmla="*/ 49 w 1225"/>
                  <a:gd name="T15" fmla="*/ 2 h 1702"/>
                  <a:gd name="T16" fmla="*/ 47 w 1225"/>
                  <a:gd name="T17" fmla="*/ 0 h 1702"/>
                  <a:gd name="T18" fmla="*/ 6 w 1225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5" h="1702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1225" y="988"/>
                    </a:lnTo>
                    <a:lnTo>
                      <a:pt x="1223" y="38"/>
                    </a:lnTo>
                    <a:lnTo>
                      <a:pt x="1187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6" name="Freeform 912"/>
              <p:cNvSpPr>
                <a:spLocks/>
              </p:cNvSpPr>
              <p:nvPr/>
            </p:nvSpPr>
            <p:spPr bwMode="auto">
              <a:xfrm>
                <a:off x="4773" y="2747"/>
                <a:ext cx="223" cy="341"/>
              </a:xfrm>
              <a:custGeom>
                <a:avLst/>
                <a:gdLst>
                  <a:gd name="T0" fmla="*/ 6 w 1113"/>
                  <a:gd name="T1" fmla="*/ 0 h 1702"/>
                  <a:gd name="T2" fmla="*/ 6 w 1113"/>
                  <a:gd name="T3" fmla="*/ 0 h 1702"/>
                  <a:gd name="T4" fmla="*/ 0 w 1113"/>
                  <a:gd name="T5" fmla="*/ 6 h 1702"/>
                  <a:gd name="T6" fmla="*/ 0 w 1113"/>
                  <a:gd name="T7" fmla="*/ 31 h 1702"/>
                  <a:gd name="T8" fmla="*/ 21 w 1113"/>
                  <a:gd name="T9" fmla="*/ 68 h 1702"/>
                  <a:gd name="T10" fmla="*/ 33 w 1113"/>
                  <a:gd name="T11" fmla="*/ 68 h 1702"/>
                  <a:gd name="T12" fmla="*/ 45 w 1113"/>
                  <a:gd name="T13" fmla="*/ 48 h 1702"/>
                  <a:gd name="T14" fmla="*/ 45 w 1113"/>
                  <a:gd name="T15" fmla="*/ 0 h 1702"/>
                  <a:gd name="T16" fmla="*/ 6 w 1113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3" h="1702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1113" y="1187"/>
                    </a:lnTo>
                    <a:lnTo>
                      <a:pt x="1113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7" name="Freeform 913"/>
              <p:cNvSpPr>
                <a:spLocks/>
              </p:cNvSpPr>
              <p:nvPr/>
            </p:nvSpPr>
            <p:spPr bwMode="auto">
              <a:xfrm>
                <a:off x="4773" y="2747"/>
                <a:ext cx="201" cy="341"/>
              </a:xfrm>
              <a:custGeom>
                <a:avLst/>
                <a:gdLst>
                  <a:gd name="T0" fmla="*/ 6 w 1002"/>
                  <a:gd name="T1" fmla="*/ 0 h 1702"/>
                  <a:gd name="T2" fmla="*/ 6 w 1002"/>
                  <a:gd name="T3" fmla="*/ 0 h 1702"/>
                  <a:gd name="T4" fmla="*/ 0 w 1002"/>
                  <a:gd name="T5" fmla="*/ 6 h 1702"/>
                  <a:gd name="T6" fmla="*/ 0 w 1002"/>
                  <a:gd name="T7" fmla="*/ 31 h 1702"/>
                  <a:gd name="T8" fmla="*/ 21 w 1002"/>
                  <a:gd name="T9" fmla="*/ 68 h 1702"/>
                  <a:gd name="T10" fmla="*/ 33 w 1002"/>
                  <a:gd name="T11" fmla="*/ 68 h 1702"/>
                  <a:gd name="T12" fmla="*/ 40 w 1002"/>
                  <a:gd name="T13" fmla="*/ 55 h 1702"/>
                  <a:gd name="T14" fmla="*/ 40 w 1002"/>
                  <a:gd name="T15" fmla="*/ 0 h 1702"/>
                  <a:gd name="T16" fmla="*/ 6 w 1002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2" h="1702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1002" y="1385"/>
                    </a:lnTo>
                    <a:lnTo>
                      <a:pt x="1002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" name="Freeform 914"/>
              <p:cNvSpPr>
                <a:spLocks/>
              </p:cNvSpPr>
              <p:nvPr/>
            </p:nvSpPr>
            <p:spPr bwMode="auto">
              <a:xfrm>
                <a:off x="4773" y="2747"/>
                <a:ext cx="178" cy="341"/>
              </a:xfrm>
              <a:custGeom>
                <a:avLst/>
                <a:gdLst>
                  <a:gd name="T0" fmla="*/ 6 w 891"/>
                  <a:gd name="T1" fmla="*/ 0 h 1702"/>
                  <a:gd name="T2" fmla="*/ 6 w 891"/>
                  <a:gd name="T3" fmla="*/ 0 h 1702"/>
                  <a:gd name="T4" fmla="*/ 0 w 891"/>
                  <a:gd name="T5" fmla="*/ 6 h 1702"/>
                  <a:gd name="T6" fmla="*/ 0 w 891"/>
                  <a:gd name="T7" fmla="*/ 31 h 1702"/>
                  <a:gd name="T8" fmla="*/ 21 w 891"/>
                  <a:gd name="T9" fmla="*/ 68 h 1702"/>
                  <a:gd name="T10" fmla="*/ 33 w 891"/>
                  <a:gd name="T11" fmla="*/ 68 h 1702"/>
                  <a:gd name="T12" fmla="*/ 36 w 891"/>
                  <a:gd name="T13" fmla="*/ 64 h 1702"/>
                  <a:gd name="T14" fmla="*/ 36 w 891"/>
                  <a:gd name="T15" fmla="*/ 0 h 1702"/>
                  <a:gd name="T16" fmla="*/ 6 w 891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1" h="1702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824" y="1702"/>
                    </a:lnTo>
                    <a:lnTo>
                      <a:pt x="891" y="1584"/>
                    </a:lnTo>
                    <a:lnTo>
                      <a:pt x="891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" name="Freeform 915"/>
              <p:cNvSpPr>
                <a:spLocks/>
              </p:cNvSpPr>
              <p:nvPr/>
            </p:nvSpPr>
            <p:spPr bwMode="auto">
              <a:xfrm>
                <a:off x="4773" y="2747"/>
                <a:ext cx="156" cy="341"/>
              </a:xfrm>
              <a:custGeom>
                <a:avLst/>
                <a:gdLst>
                  <a:gd name="T0" fmla="*/ 6 w 779"/>
                  <a:gd name="T1" fmla="*/ 0 h 1702"/>
                  <a:gd name="T2" fmla="*/ 6 w 779"/>
                  <a:gd name="T3" fmla="*/ 0 h 1702"/>
                  <a:gd name="T4" fmla="*/ 0 w 779"/>
                  <a:gd name="T5" fmla="*/ 6 h 1702"/>
                  <a:gd name="T6" fmla="*/ 0 w 779"/>
                  <a:gd name="T7" fmla="*/ 31 h 1702"/>
                  <a:gd name="T8" fmla="*/ 21 w 779"/>
                  <a:gd name="T9" fmla="*/ 68 h 1702"/>
                  <a:gd name="T10" fmla="*/ 31 w 779"/>
                  <a:gd name="T11" fmla="*/ 68 h 1702"/>
                  <a:gd name="T12" fmla="*/ 31 w 779"/>
                  <a:gd name="T13" fmla="*/ 0 h 1702"/>
                  <a:gd name="T14" fmla="*/ 6 w 779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79" h="1702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779" y="1702"/>
                    </a:lnTo>
                    <a:lnTo>
                      <a:pt x="779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0" name="Freeform 916"/>
              <p:cNvSpPr>
                <a:spLocks/>
              </p:cNvSpPr>
              <p:nvPr/>
            </p:nvSpPr>
            <p:spPr bwMode="auto">
              <a:xfrm>
                <a:off x="4773" y="2747"/>
                <a:ext cx="134" cy="341"/>
              </a:xfrm>
              <a:custGeom>
                <a:avLst/>
                <a:gdLst>
                  <a:gd name="T0" fmla="*/ 6 w 668"/>
                  <a:gd name="T1" fmla="*/ 0 h 1702"/>
                  <a:gd name="T2" fmla="*/ 6 w 668"/>
                  <a:gd name="T3" fmla="*/ 0 h 1702"/>
                  <a:gd name="T4" fmla="*/ 0 w 668"/>
                  <a:gd name="T5" fmla="*/ 6 h 1702"/>
                  <a:gd name="T6" fmla="*/ 0 w 668"/>
                  <a:gd name="T7" fmla="*/ 31 h 1702"/>
                  <a:gd name="T8" fmla="*/ 21 w 668"/>
                  <a:gd name="T9" fmla="*/ 68 h 1702"/>
                  <a:gd name="T10" fmla="*/ 27 w 668"/>
                  <a:gd name="T11" fmla="*/ 68 h 1702"/>
                  <a:gd name="T12" fmla="*/ 27 w 668"/>
                  <a:gd name="T13" fmla="*/ 0 h 1702"/>
                  <a:gd name="T14" fmla="*/ 6 w 668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8" h="1702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668" y="1702"/>
                    </a:lnTo>
                    <a:lnTo>
                      <a:pt x="668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" name="Freeform 917"/>
              <p:cNvSpPr>
                <a:spLocks/>
              </p:cNvSpPr>
              <p:nvPr/>
            </p:nvSpPr>
            <p:spPr bwMode="auto">
              <a:xfrm>
                <a:off x="4773" y="2747"/>
                <a:ext cx="112" cy="341"/>
              </a:xfrm>
              <a:custGeom>
                <a:avLst/>
                <a:gdLst>
                  <a:gd name="T0" fmla="*/ 6 w 557"/>
                  <a:gd name="T1" fmla="*/ 0 h 1702"/>
                  <a:gd name="T2" fmla="*/ 6 w 557"/>
                  <a:gd name="T3" fmla="*/ 0 h 1702"/>
                  <a:gd name="T4" fmla="*/ 0 w 557"/>
                  <a:gd name="T5" fmla="*/ 6 h 1702"/>
                  <a:gd name="T6" fmla="*/ 0 w 557"/>
                  <a:gd name="T7" fmla="*/ 31 h 1702"/>
                  <a:gd name="T8" fmla="*/ 21 w 557"/>
                  <a:gd name="T9" fmla="*/ 68 h 1702"/>
                  <a:gd name="T10" fmla="*/ 23 w 557"/>
                  <a:gd name="T11" fmla="*/ 68 h 1702"/>
                  <a:gd name="T12" fmla="*/ 23 w 557"/>
                  <a:gd name="T13" fmla="*/ 0 h 1702"/>
                  <a:gd name="T14" fmla="*/ 6 w 557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7" h="1702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528" y="1702"/>
                    </a:lnTo>
                    <a:lnTo>
                      <a:pt x="557" y="1702"/>
                    </a:lnTo>
                    <a:lnTo>
                      <a:pt x="557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2" name="Freeform 918"/>
              <p:cNvSpPr>
                <a:spLocks/>
              </p:cNvSpPr>
              <p:nvPr/>
            </p:nvSpPr>
            <p:spPr bwMode="auto">
              <a:xfrm>
                <a:off x="4773" y="2747"/>
                <a:ext cx="89" cy="312"/>
              </a:xfrm>
              <a:custGeom>
                <a:avLst/>
                <a:gdLst>
                  <a:gd name="T0" fmla="*/ 6 w 445"/>
                  <a:gd name="T1" fmla="*/ 0 h 1556"/>
                  <a:gd name="T2" fmla="*/ 6 w 445"/>
                  <a:gd name="T3" fmla="*/ 0 h 1556"/>
                  <a:gd name="T4" fmla="*/ 0 w 445"/>
                  <a:gd name="T5" fmla="*/ 6 h 1556"/>
                  <a:gd name="T6" fmla="*/ 0 w 445"/>
                  <a:gd name="T7" fmla="*/ 31 h 1556"/>
                  <a:gd name="T8" fmla="*/ 18 w 445"/>
                  <a:gd name="T9" fmla="*/ 63 h 1556"/>
                  <a:gd name="T10" fmla="*/ 18 w 445"/>
                  <a:gd name="T11" fmla="*/ 0 h 1556"/>
                  <a:gd name="T12" fmla="*/ 6 w 445"/>
                  <a:gd name="T13" fmla="*/ 0 h 15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5" h="1556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445" y="1556"/>
                    </a:lnTo>
                    <a:lnTo>
                      <a:pt x="445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3" name="Freeform 919"/>
              <p:cNvSpPr>
                <a:spLocks/>
              </p:cNvSpPr>
              <p:nvPr/>
            </p:nvSpPr>
            <p:spPr bwMode="auto">
              <a:xfrm>
                <a:off x="4773" y="2747"/>
                <a:ext cx="67" cy="273"/>
              </a:xfrm>
              <a:custGeom>
                <a:avLst/>
                <a:gdLst>
                  <a:gd name="T0" fmla="*/ 6 w 334"/>
                  <a:gd name="T1" fmla="*/ 0 h 1361"/>
                  <a:gd name="T2" fmla="*/ 6 w 334"/>
                  <a:gd name="T3" fmla="*/ 0 h 1361"/>
                  <a:gd name="T4" fmla="*/ 0 w 334"/>
                  <a:gd name="T5" fmla="*/ 6 h 1361"/>
                  <a:gd name="T6" fmla="*/ 0 w 334"/>
                  <a:gd name="T7" fmla="*/ 31 h 1361"/>
                  <a:gd name="T8" fmla="*/ 13 w 334"/>
                  <a:gd name="T9" fmla="*/ 55 h 1361"/>
                  <a:gd name="T10" fmla="*/ 13 w 334"/>
                  <a:gd name="T11" fmla="*/ 0 h 1361"/>
                  <a:gd name="T12" fmla="*/ 6 w 334"/>
                  <a:gd name="T13" fmla="*/ 0 h 1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1361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334" y="1361"/>
                    </a:lnTo>
                    <a:lnTo>
                      <a:pt x="33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4" name="Freeform 920"/>
              <p:cNvSpPr>
                <a:spLocks/>
              </p:cNvSpPr>
              <p:nvPr/>
            </p:nvSpPr>
            <p:spPr bwMode="auto">
              <a:xfrm>
                <a:off x="4773" y="2747"/>
                <a:ext cx="45" cy="234"/>
              </a:xfrm>
              <a:custGeom>
                <a:avLst/>
                <a:gdLst>
                  <a:gd name="T0" fmla="*/ 6 w 223"/>
                  <a:gd name="T1" fmla="*/ 0 h 1167"/>
                  <a:gd name="T2" fmla="*/ 6 w 223"/>
                  <a:gd name="T3" fmla="*/ 0 h 1167"/>
                  <a:gd name="T4" fmla="*/ 0 w 223"/>
                  <a:gd name="T5" fmla="*/ 6 h 1167"/>
                  <a:gd name="T6" fmla="*/ 0 w 223"/>
                  <a:gd name="T7" fmla="*/ 31 h 1167"/>
                  <a:gd name="T8" fmla="*/ 9 w 223"/>
                  <a:gd name="T9" fmla="*/ 47 h 1167"/>
                  <a:gd name="T10" fmla="*/ 9 w 223"/>
                  <a:gd name="T11" fmla="*/ 0 h 1167"/>
                  <a:gd name="T12" fmla="*/ 6 w 223"/>
                  <a:gd name="T13" fmla="*/ 0 h 1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1167">
                    <a:moveTo>
                      <a:pt x="139" y="0"/>
                    </a:moveTo>
                    <a:lnTo>
                      <a:pt x="139" y="3"/>
                    </a:lnTo>
                    <a:lnTo>
                      <a:pt x="0" y="148"/>
                    </a:lnTo>
                    <a:lnTo>
                      <a:pt x="1" y="780"/>
                    </a:lnTo>
                    <a:lnTo>
                      <a:pt x="223" y="1167"/>
                    </a:lnTo>
                    <a:lnTo>
                      <a:pt x="223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5" name="Freeform 921"/>
              <p:cNvSpPr>
                <a:spLocks/>
              </p:cNvSpPr>
              <p:nvPr/>
            </p:nvSpPr>
            <p:spPr bwMode="auto">
              <a:xfrm>
                <a:off x="4773" y="2754"/>
                <a:ext cx="22" cy="188"/>
              </a:xfrm>
              <a:custGeom>
                <a:avLst/>
                <a:gdLst>
                  <a:gd name="T0" fmla="*/ 4 w 111"/>
                  <a:gd name="T1" fmla="*/ 0 h 940"/>
                  <a:gd name="T2" fmla="*/ 0 w 111"/>
                  <a:gd name="T3" fmla="*/ 5 h 940"/>
                  <a:gd name="T4" fmla="*/ 0 w 111"/>
                  <a:gd name="T5" fmla="*/ 30 h 940"/>
                  <a:gd name="T6" fmla="*/ 4 w 111"/>
                  <a:gd name="T7" fmla="*/ 38 h 940"/>
                  <a:gd name="T8" fmla="*/ 4 w 111"/>
                  <a:gd name="T9" fmla="*/ 0 h 940"/>
                  <a:gd name="T10" fmla="*/ 4 w 111"/>
                  <a:gd name="T11" fmla="*/ 0 h 9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940">
                    <a:moveTo>
                      <a:pt x="110" y="0"/>
                    </a:moveTo>
                    <a:lnTo>
                      <a:pt x="0" y="116"/>
                    </a:lnTo>
                    <a:lnTo>
                      <a:pt x="1" y="748"/>
                    </a:lnTo>
                    <a:lnTo>
                      <a:pt x="111" y="940"/>
                    </a:lnTo>
                    <a:lnTo>
                      <a:pt x="111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6" name="Freeform 922"/>
              <p:cNvSpPr>
                <a:spLocks/>
              </p:cNvSpPr>
              <p:nvPr/>
            </p:nvSpPr>
            <p:spPr bwMode="auto">
              <a:xfrm>
                <a:off x="4773" y="2747"/>
                <a:ext cx="267" cy="341"/>
              </a:xfrm>
              <a:custGeom>
                <a:avLst/>
                <a:gdLst>
                  <a:gd name="T0" fmla="*/ 53 w 1336"/>
                  <a:gd name="T1" fmla="*/ 6 h 1701"/>
                  <a:gd name="T2" fmla="*/ 47 w 1336"/>
                  <a:gd name="T3" fmla="*/ 0 h 1701"/>
                  <a:gd name="T4" fmla="*/ 6 w 1336"/>
                  <a:gd name="T5" fmla="*/ 0 h 1701"/>
                  <a:gd name="T6" fmla="*/ 0 w 1336"/>
                  <a:gd name="T7" fmla="*/ 6 h 1701"/>
                  <a:gd name="T8" fmla="*/ 0 w 1336"/>
                  <a:gd name="T9" fmla="*/ 31 h 1701"/>
                  <a:gd name="T10" fmla="*/ 21 w 1336"/>
                  <a:gd name="T11" fmla="*/ 68 h 1701"/>
                  <a:gd name="T12" fmla="*/ 33 w 1336"/>
                  <a:gd name="T13" fmla="*/ 68 h 1701"/>
                  <a:gd name="T14" fmla="*/ 53 w 1336"/>
                  <a:gd name="T15" fmla="*/ 31 h 1701"/>
                  <a:gd name="T16" fmla="*/ 53 w 1336"/>
                  <a:gd name="T17" fmla="*/ 6 h 1701"/>
                  <a:gd name="T18" fmla="*/ 53 w 1336"/>
                  <a:gd name="T19" fmla="*/ 6 h 17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6" h="1701">
                    <a:moveTo>
                      <a:pt x="1327" y="139"/>
                    </a:moveTo>
                    <a:lnTo>
                      <a:pt x="1186" y="0"/>
                    </a:lnTo>
                    <a:lnTo>
                      <a:pt x="139" y="0"/>
                    </a:lnTo>
                    <a:lnTo>
                      <a:pt x="0" y="148"/>
                    </a:lnTo>
                    <a:lnTo>
                      <a:pt x="0" y="779"/>
                    </a:lnTo>
                    <a:lnTo>
                      <a:pt x="528" y="1701"/>
                    </a:lnTo>
                    <a:lnTo>
                      <a:pt x="823" y="1701"/>
                    </a:lnTo>
                    <a:lnTo>
                      <a:pt x="1336" y="785"/>
                    </a:lnTo>
                    <a:lnTo>
                      <a:pt x="1336" y="139"/>
                    </a:lnTo>
                    <a:lnTo>
                      <a:pt x="1327" y="13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7" name="Rectangle 923"/>
              <p:cNvSpPr>
                <a:spLocks noChangeArrowheads="1"/>
              </p:cNvSpPr>
              <p:nvPr/>
            </p:nvSpPr>
            <p:spPr bwMode="auto">
              <a:xfrm>
                <a:off x="4754" y="2779"/>
                <a:ext cx="156" cy="95"/>
              </a:xfrm>
              <a:prstGeom prst="rect">
                <a:avLst/>
              </a:prstGeom>
              <a:solidFill>
                <a:srgbClr val="EAEAE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48" name="Freeform 924"/>
              <p:cNvSpPr>
                <a:spLocks/>
              </p:cNvSpPr>
              <p:nvPr/>
            </p:nvSpPr>
            <p:spPr bwMode="auto">
              <a:xfrm>
                <a:off x="4774" y="2748"/>
                <a:ext cx="268" cy="28"/>
              </a:xfrm>
              <a:custGeom>
                <a:avLst/>
                <a:gdLst>
                  <a:gd name="T0" fmla="*/ 0 w 1338"/>
                  <a:gd name="T1" fmla="*/ 6 h 140"/>
                  <a:gd name="T2" fmla="*/ 6 w 1338"/>
                  <a:gd name="T3" fmla="*/ 0 h 140"/>
                  <a:gd name="T4" fmla="*/ 48 w 1338"/>
                  <a:gd name="T5" fmla="*/ 0 h 140"/>
                  <a:gd name="T6" fmla="*/ 54 w 1338"/>
                  <a:gd name="T7" fmla="*/ 6 h 140"/>
                  <a:gd name="T8" fmla="*/ 0 w 1338"/>
                  <a:gd name="T9" fmla="*/ 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38" h="140">
                    <a:moveTo>
                      <a:pt x="0" y="140"/>
                    </a:moveTo>
                    <a:lnTo>
                      <a:pt x="142" y="0"/>
                    </a:lnTo>
                    <a:lnTo>
                      <a:pt x="1199" y="0"/>
                    </a:lnTo>
                    <a:lnTo>
                      <a:pt x="1338" y="14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9" name="Rectangle 925"/>
              <p:cNvSpPr>
                <a:spLocks noChangeArrowheads="1"/>
              </p:cNvSpPr>
              <p:nvPr/>
            </p:nvSpPr>
            <p:spPr bwMode="auto">
              <a:xfrm>
                <a:off x="4752" y="2778"/>
                <a:ext cx="59" cy="9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50" name="Rectangle 926"/>
              <p:cNvSpPr>
                <a:spLocks noChangeArrowheads="1"/>
              </p:cNvSpPr>
              <p:nvPr/>
            </p:nvSpPr>
            <p:spPr bwMode="auto">
              <a:xfrm>
                <a:off x="4815" y="2778"/>
                <a:ext cx="92" cy="9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51" name="Freeform 927"/>
              <p:cNvSpPr>
                <a:spLocks/>
              </p:cNvSpPr>
              <p:nvPr/>
            </p:nvSpPr>
            <p:spPr bwMode="auto">
              <a:xfrm>
                <a:off x="4748" y="2825"/>
                <a:ext cx="67" cy="52"/>
              </a:xfrm>
              <a:custGeom>
                <a:avLst/>
                <a:gdLst>
                  <a:gd name="T0" fmla="*/ 13 w 333"/>
                  <a:gd name="T1" fmla="*/ 10 h 260"/>
                  <a:gd name="T2" fmla="*/ 13 w 333"/>
                  <a:gd name="T3" fmla="*/ 10 h 260"/>
                  <a:gd name="T4" fmla="*/ 13 w 333"/>
                  <a:gd name="T5" fmla="*/ 10 h 260"/>
                  <a:gd name="T6" fmla="*/ 13 w 333"/>
                  <a:gd name="T7" fmla="*/ 10 h 260"/>
                  <a:gd name="T8" fmla="*/ 13 w 333"/>
                  <a:gd name="T9" fmla="*/ 10 h 260"/>
                  <a:gd name="T10" fmla="*/ 13 w 333"/>
                  <a:gd name="T11" fmla="*/ 10 h 260"/>
                  <a:gd name="T12" fmla="*/ 13 w 333"/>
                  <a:gd name="T13" fmla="*/ 10 h 260"/>
                  <a:gd name="T14" fmla="*/ 13 w 333"/>
                  <a:gd name="T15" fmla="*/ 10 h 260"/>
                  <a:gd name="T16" fmla="*/ 13 w 333"/>
                  <a:gd name="T17" fmla="*/ 10 h 260"/>
                  <a:gd name="T18" fmla="*/ 13 w 333"/>
                  <a:gd name="T19" fmla="*/ 10 h 260"/>
                  <a:gd name="T20" fmla="*/ 13 w 333"/>
                  <a:gd name="T21" fmla="*/ 10 h 260"/>
                  <a:gd name="T22" fmla="*/ 13 w 333"/>
                  <a:gd name="T23" fmla="*/ 10 h 260"/>
                  <a:gd name="T24" fmla="*/ 13 w 333"/>
                  <a:gd name="T25" fmla="*/ 10 h 260"/>
                  <a:gd name="T26" fmla="*/ 13 w 333"/>
                  <a:gd name="T27" fmla="*/ 10 h 260"/>
                  <a:gd name="T28" fmla="*/ 13 w 333"/>
                  <a:gd name="T29" fmla="*/ 10 h 260"/>
                  <a:gd name="T30" fmla="*/ 13 w 333"/>
                  <a:gd name="T31" fmla="*/ 10 h 260"/>
                  <a:gd name="T32" fmla="*/ 13 w 333"/>
                  <a:gd name="T33" fmla="*/ 10 h 260"/>
                  <a:gd name="T34" fmla="*/ 13 w 333"/>
                  <a:gd name="T35" fmla="*/ 10 h 260"/>
                  <a:gd name="T36" fmla="*/ 13 w 333"/>
                  <a:gd name="T37" fmla="*/ 10 h 260"/>
                  <a:gd name="T38" fmla="*/ 13 w 333"/>
                  <a:gd name="T39" fmla="*/ 10 h 260"/>
                  <a:gd name="T40" fmla="*/ 13 w 333"/>
                  <a:gd name="T41" fmla="*/ 10 h 260"/>
                  <a:gd name="T42" fmla="*/ 0 w 333"/>
                  <a:gd name="T43" fmla="*/ 1 h 260"/>
                  <a:gd name="T44" fmla="*/ 0 w 333"/>
                  <a:gd name="T45" fmla="*/ 1 h 260"/>
                  <a:gd name="T46" fmla="*/ 0 w 333"/>
                  <a:gd name="T47" fmla="*/ 1 h 260"/>
                  <a:gd name="T48" fmla="*/ 0 w 333"/>
                  <a:gd name="T49" fmla="*/ 1 h 260"/>
                  <a:gd name="T50" fmla="*/ 0 w 333"/>
                  <a:gd name="T51" fmla="*/ 0 h 260"/>
                  <a:gd name="T52" fmla="*/ 0 w 333"/>
                  <a:gd name="T53" fmla="*/ 0 h 260"/>
                  <a:gd name="T54" fmla="*/ 0 w 333"/>
                  <a:gd name="T55" fmla="*/ 0 h 260"/>
                  <a:gd name="T56" fmla="*/ 0 w 333"/>
                  <a:gd name="T57" fmla="*/ 0 h 260"/>
                  <a:gd name="T58" fmla="*/ 0 w 333"/>
                  <a:gd name="T59" fmla="*/ 0 h 260"/>
                  <a:gd name="T60" fmla="*/ 0 w 333"/>
                  <a:gd name="T61" fmla="*/ 0 h 260"/>
                  <a:gd name="T62" fmla="*/ 0 w 333"/>
                  <a:gd name="T63" fmla="*/ 0 h 260"/>
                  <a:gd name="T64" fmla="*/ 0 w 333"/>
                  <a:gd name="T65" fmla="*/ 0 h 260"/>
                  <a:gd name="T66" fmla="*/ 0 w 333"/>
                  <a:gd name="T67" fmla="*/ 0 h 260"/>
                  <a:gd name="T68" fmla="*/ 0 w 333"/>
                  <a:gd name="T69" fmla="*/ 0 h 260"/>
                  <a:gd name="T70" fmla="*/ 0 w 333"/>
                  <a:gd name="T71" fmla="*/ 0 h 260"/>
                  <a:gd name="T72" fmla="*/ 0 w 333"/>
                  <a:gd name="T73" fmla="*/ 0 h 260"/>
                  <a:gd name="T74" fmla="*/ 0 w 333"/>
                  <a:gd name="T75" fmla="*/ 0 h 260"/>
                  <a:gd name="T76" fmla="*/ 1 w 333"/>
                  <a:gd name="T77" fmla="*/ 0 h 260"/>
                  <a:gd name="T78" fmla="*/ 1 w 333"/>
                  <a:gd name="T79" fmla="*/ 0 h 260"/>
                  <a:gd name="T80" fmla="*/ 13 w 333"/>
                  <a:gd name="T81" fmla="*/ 10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3" h="260">
                    <a:moveTo>
                      <a:pt x="330" y="243"/>
                    </a:moveTo>
                    <a:lnTo>
                      <a:pt x="330" y="243"/>
                    </a:lnTo>
                    <a:lnTo>
                      <a:pt x="331" y="244"/>
                    </a:lnTo>
                    <a:lnTo>
                      <a:pt x="332" y="246"/>
                    </a:lnTo>
                    <a:lnTo>
                      <a:pt x="332" y="247"/>
                    </a:lnTo>
                    <a:lnTo>
                      <a:pt x="333" y="249"/>
                    </a:lnTo>
                    <a:lnTo>
                      <a:pt x="333" y="250"/>
                    </a:lnTo>
                    <a:lnTo>
                      <a:pt x="333" y="252"/>
                    </a:lnTo>
                    <a:lnTo>
                      <a:pt x="333" y="253"/>
                    </a:lnTo>
                    <a:lnTo>
                      <a:pt x="332" y="254"/>
                    </a:lnTo>
                    <a:lnTo>
                      <a:pt x="331" y="256"/>
                    </a:lnTo>
                    <a:lnTo>
                      <a:pt x="330" y="258"/>
                    </a:lnTo>
                    <a:lnTo>
                      <a:pt x="328" y="259"/>
                    </a:lnTo>
                    <a:lnTo>
                      <a:pt x="327" y="259"/>
                    </a:lnTo>
                    <a:lnTo>
                      <a:pt x="325" y="260"/>
                    </a:lnTo>
                    <a:lnTo>
                      <a:pt x="323" y="260"/>
                    </a:lnTo>
                    <a:lnTo>
                      <a:pt x="322" y="260"/>
                    </a:lnTo>
                    <a:lnTo>
                      <a:pt x="321" y="260"/>
                    </a:lnTo>
                    <a:lnTo>
                      <a:pt x="320" y="259"/>
                    </a:lnTo>
                    <a:lnTo>
                      <a:pt x="317" y="25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330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2" name="Freeform 928"/>
              <p:cNvSpPr>
                <a:spLocks/>
              </p:cNvSpPr>
              <p:nvPr/>
            </p:nvSpPr>
            <p:spPr bwMode="auto">
              <a:xfrm>
                <a:off x="4748" y="2775"/>
                <a:ext cx="66" cy="54"/>
              </a:xfrm>
              <a:custGeom>
                <a:avLst/>
                <a:gdLst>
                  <a:gd name="T0" fmla="*/ 1 w 330"/>
                  <a:gd name="T1" fmla="*/ 11 h 270"/>
                  <a:gd name="T2" fmla="*/ 1 w 330"/>
                  <a:gd name="T3" fmla="*/ 11 h 270"/>
                  <a:gd name="T4" fmla="*/ 0 w 330"/>
                  <a:gd name="T5" fmla="*/ 11 h 270"/>
                  <a:gd name="T6" fmla="*/ 0 w 330"/>
                  <a:gd name="T7" fmla="*/ 11 h 270"/>
                  <a:gd name="T8" fmla="*/ 0 w 330"/>
                  <a:gd name="T9" fmla="*/ 11 h 270"/>
                  <a:gd name="T10" fmla="*/ 0 w 330"/>
                  <a:gd name="T11" fmla="*/ 11 h 270"/>
                  <a:gd name="T12" fmla="*/ 0 w 330"/>
                  <a:gd name="T13" fmla="*/ 11 h 270"/>
                  <a:gd name="T14" fmla="*/ 0 w 330"/>
                  <a:gd name="T15" fmla="*/ 11 h 270"/>
                  <a:gd name="T16" fmla="*/ 0 w 330"/>
                  <a:gd name="T17" fmla="*/ 11 h 270"/>
                  <a:gd name="T18" fmla="*/ 0 w 330"/>
                  <a:gd name="T19" fmla="*/ 11 h 270"/>
                  <a:gd name="T20" fmla="*/ 0 w 330"/>
                  <a:gd name="T21" fmla="*/ 11 h 270"/>
                  <a:gd name="T22" fmla="*/ 0 w 330"/>
                  <a:gd name="T23" fmla="*/ 10 h 270"/>
                  <a:gd name="T24" fmla="*/ 0 w 330"/>
                  <a:gd name="T25" fmla="*/ 10 h 270"/>
                  <a:gd name="T26" fmla="*/ 0 w 330"/>
                  <a:gd name="T27" fmla="*/ 10 h 270"/>
                  <a:gd name="T28" fmla="*/ 0 w 330"/>
                  <a:gd name="T29" fmla="*/ 10 h 270"/>
                  <a:gd name="T30" fmla="*/ 0 w 330"/>
                  <a:gd name="T31" fmla="*/ 10 h 270"/>
                  <a:gd name="T32" fmla="*/ 0 w 330"/>
                  <a:gd name="T33" fmla="*/ 10 h 270"/>
                  <a:gd name="T34" fmla="*/ 0 w 330"/>
                  <a:gd name="T35" fmla="*/ 10 h 270"/>
                  <a:gd name="T36" fmla="*/ 0 w 330"/>
                  <a:gd name="T37" fmla="*/ 10 h 270"/>
                  <a:gd name="T38" fmla="*/ 13 w 330"/>
                  <a:gd name="T39" fmla="*/ 0 h 270"/>
                  <a:gd name="T40" fmla="*/ 13 w 330"/>
                  <a:gd name="T41" fmla="*/ 0 h 270"/>
                  <a:gd name="T42" fmla="*/ 13 w 330"/>
                  <a:gd name="T43" fmla="*/ 0 h 270"/>
                  <a:gd name="T44" fmla="*/ 13 w 330"/>
                  <a:gd name="T45" fmla="*/ 0 h 270"/>
                  <a:gd name="T46" fmla="*/ 13 w 330"/>
                  <a:gd name="T47" fmla="*/ 0 h 270"/>
                  <a:gd name="T48" fmla="*/ 13 w 330"/>
                  <a:gd name="T49" fmla="*/ 0 h 270"/>
                  <a:gd name="T50" fmla="*/ 13 w 330"/>
                  <a:gd name="T51" fmla="*/ 0 h 270"/>
                  <a:gd name="T52" fmla="*/ 13 w 330"/>
                  <a:gd name="T53" fmla="*/ 0 h 270"/>
                  <a:gd name="T54" fmla="*/ 13 w 330"/>
                  <a:gd name="T55" fmla="*/ 0 h 270"/>
                  <a:gd name="T56" fmla="*/ 13 w 330"/>
                  <a:gd name="T57" fmla="*/ 0 h 270"/>
                  <a:gd name="T58" fmla="*/ 13 w 330"/>
                  <a:gd name="T59" fmla="*/ 0 h 270"/>
                  <a:gd name="T60" fmla="*/ 13 w 330"/>
                  <a:gd name="T61" fmla="*/ 0 h 270"/>
                  <a:gd name="T62" fmla="*/ 13 w 330"/>
                  <a:gd name="T63" fmla="*/ 0 h 270"/>
                  <a:gd name="T64" fmla="*/ 13 w 330"/>
                  <a:gd name="T65" fmla="*/ 0 h 270"/>
                  <a:gd name="T66" fmla="*/ 13 w 330"/>
                  <a:gd name="T67" fmla="*/ 0 h 270"/>
                  <a:gd name="T68" fmla="*/ 13 w 330"/>
                  <a:gd name="T69" fmla="*/ 0 h 270"/>
                  <a:gd name="T70" fmla="*/ 13 w 330"/>
                  <a:gd name="T71" fmla="*/ 1 h 270"/>
                  <a:gd name="T72" fmla="*/ 13 w 330"/>
                  <a:gd name="T73" fmla="*/ 1 h 270"/>
                  <a:gd name="T74" fmla="*/ 13 w 330"/>
                  <a:gd name="T75" fmla="*/ 1 h 270"/>
                  <a:gd name="T76" fmla="*/ 13 w 330"/>
                  <a:gd name="T77" fmla="*/ 1 h 270"/>
                  <a:gd name="T78" fmla="*/ 13 w 330"/>
                  <a:gd name="T79" fmla="*/ 1 h 270"/>
                  <a:gd name="T80" fmla="*/ 1 w 330"/>
                  <a:gd name="T81" fmla="*/ 11 h 2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0" h="270">
                    <a:moveTo>
                      <a:pt x="16" y="267"/>
                    </a:moveTo>
                    <a:lnTo>
                      <a:pt x="15" y="268"/>
                    </a:lnTo>
                    <a:lnTo>
                      <a:pt x="12" y="270"/>
                    </a:lnTo>
                    <a:lnTo>
                      <a:pt x="11" y="270"/>
                    </a:lnTo>
                    <a:lnTo>
                      <a:pt x="10" y="270"/>
                    </a:lnTo>
                    <a:lnTo>
                      <a:pt x="9" y="270"/>
                    </a:lnTo>
                    <a:lnTo>
                      <a:pt x="6" y="268"/>
                    </a:lnTo>
                    <a:lnTo>
                      <a:pt x="5" y="268"/>
                    </a:lnTo>
                    <a:lnTo>
                      <a:pt x="4" y="267"/>
                    </a:lnTo>
                    <a:lnTo>
                      <a:pt x="3" y="266"/>
                    </a:lnTo>
                    <a:lnTo>
                      <a:pt x="2" y="265"/>
                    </a:lnTo>
                    <a:lnTo>
                      <a:pt x="0" y="262"/>
                    </a:lnTo>
                    <a:lnTo>
                      <a:pt x="0" y="261"/>
                    </a:lnTo>
                    <a:lnTo>
                      <a:pt x="0" y="260"/>
                    </a:lnTo>
                    <a:lnTo>
                      <a:pt x="0" y="259"/>
                    </a:lnTo>
                    <a:lnTo>
                      <a:pt x="2" y="256"/>
                    </a:lnTo>
                    <a:lnTo>
                      <a:pt x="2" y="255"/>
                    </a:lnTo>
                    <a:lnTo>
                      <a:pt x="3" y="254"/>
                    </a:lnTo>
                    <a:lnTo>
                      <a:pt x="4" y="253"/>
                    </a:lnTo>
                    <a:lnTo>
                      <a:pt x="314" y="2"/>
                    </a:lnTo>
                    <a:lnTo>
                      <a:pt x="315" y="1"/>
                    </a:lnTo>
                    <a:lnTo>
                      <a:pt x="317" y="0"/>
                    </a:lnTo>
                    <a:lnTo>
                      <a:pt x="319" y="0"/>
                    </a:lnTo>
                    <a:lnTo>
                      <a:pt x="320" y="0"/>
                    </a:lnTo>
                    <a:lnTo>
                      <a:pt x="321" y="0"/>
                    </a:lnTo>
                    <a:lnTo>
                      <a:pt x="323" y="1"/>
                    </a:lnTo>
                    <a:lnTo>
                      <a:pt x="325" y="1"/>
                    </a:lnTo>
                    <a:lnTo>
                      <a:pt x="326" y="2"/>
                    </a:lnTo>
                    <a:lnTo>
                      <a:pt x="327" y="4"/>
                    </a:lnTo>
                    <a:lnTo>
                      <a:pt x="328" y="5"/>
                    </a:lnTo>
                    <a:lnTo>
                      <a:pt x="330" y="7"/>
                    </a:lnTo>
                    <a:lnTo>
                      <a:pt x="330" y="8"/>
                    </a:lnTo>
                    <a:lnTo>
                      <a:pt x="330" y="10"/>
                    </a:lnTo>
                    <a:lnTo>
                      <a:pt x="330" y="11"/>
                    </a:lnTo>
                    <a:lnTo>
                      <a:pt x="328" y="13"/>
                    </a:lnTo>
                    <a:lnTo>
                      <a:pt x="328" y="15"/>
                    </a:lnTo>
                    <a:lnTo>
                      <a:pt x="327" y="16"/>
                    </a:lnTo>
                    <a:lnTo>
                      <a:pt x="326" y="17"/>
                    </a:lnTo>
                    <a:lnTo>
                      <a:pt x="16" y="2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3" name="Freeform 929"/>
              <p:cNvSpPr>
                <a:spLocks/>
              </p:cNvSpPr>
              <p:nvPr/>
            </p:nvSpPr>
            <p:spPr bwMode="auto">
              <a:xfrm>
                <a:off x="4773" y="2877"/>
                <a:ext cx="4" cy="28"/>
              </a:xfrm>
              <a:custGeom>
                <a:avLst/>
                <a:gdLst>
                  <a:gd name="T0" fmla="*/ 0 w 19"/>
                  <a:gd name="T1" fmla="*/ 0 h 141"/>
                  <a:gd name="T2" fmla="*/ 0 w 19"/>
                  <a:gd name="T3" fmla="*/ 0 h 141"/>
                  <a:gd name="T4" fmla="*/ 0 w 19"/>
                  <a:gd name="T5" fmla="*/ 0 h 141"/>
                  <a:gd name="T6" fmla="*/ 0 w 19"/>
                  <a:gd name="T7" fmla="*/ 0 h 141"/>
                  <a:gd name="T8" fmla="*/ 0 w 19"/>
                  <a:gd name="T9" fmla="*/ 0 h 141"/>
                  <a:gd name="T10" fmla="*/ 0 w 19"/>
                  <a:gd name="T11" fmla="*/ 0 h 141"/>
                  <a:gd name="T12" fmla="*/ 0 w 19"/>
                  <a:gd name="T13" fmla="*/ 0 h 141"/>
                  <a:gd name="T14" fmla="*/ 0 w 19"/>
                  <a:gd name="T15" fmla="*/ 0 h 141"/>
                  <a:gd name="T16" fmla="*/ 0 w 19"/>
                  <a:gd name="T17" fmla="*/ 0 h 141"/>
                  <a:gd name="T18" fmla="*/ 0 w 19"/>
                  <a:gd name="T19" fmla="*/ 0 h 141"/>
                  <a:gd name="T20" fmla="*/ 0 w 19"/>
                  <a:gd name="T21" fmla="*/ 0 h 141"/>
                  <a:gd name="T22" fmla="*/ 0 w 19"/>
                  <a:gd name="T23" fmla="*/ 0 h 141"/>
                  <a:gd name="T24" fmla="*/ 1 w 19"/>
                  <a:gd name="T25" fmla="*/ 0 h 141"/>
                  <a:gd name="T26" fmla="*/ 1 w 19"/>
                  <a:gd name="T27" fmla="*/ 0 h 141"/>
                  <a:gd name="T28" fmla="*/ 1 w 19"/>
                  <a:gd name="T29" fmla="*/ 0 h 141"/>
                  <a:gd name="T30" fmla="*/ 1 w 19"/>
                  <a:gd name="T31" fmla="*/ 0 h 141"/>
                  <a:gd name="T32" fmla="*/ 1 w 19"/>
                  <a:gd name="T33" fmla="*/ 0 h 141"/>
                  <a:gd name="T34" fmla="*/ 1 w 19"/>
                  <a:gd name="T35" fmla="*/ 0 h 141"/>
                  <a:gd name="T36" fmla="*/ 1 w 19"/>
                  <a:gd name="T37" fmla="*/ 0 h 141"/>
                  <a:gd name="T38" fmla="*/ 1 w 19"/>
                  <a:gd name="T39" fmla="*/ 0 h 141"/>
                  <a:gd name="T40" fmla="*/ 1 w 19"/>
                  <a:gd name="T41" fmla="*/ 0 h 141"/>
                  <a:gd name="T42" fmla="*/ 1 w 19"/>
                  <a:gd name="T43" fmla="*/ 5 h 141"/>
                  <a:gd name="T44" fmla="*/ 1 w 19"/>
                  <a:gd name="T45" fmla="*/ 5 h 141"/>
                  <a:gd name="T46" fmla="*/ 1 w 19"/>
                  <a:gd name="T47" fmla="*/ 5 h 141"/>
                  <a:gd name="T48" fmla="*/ 1 w 19"/>
                  <a:gd name="T49" fmla="*/ 5 h 141"/>
                  <a:gd name="T50" fmla="*/ 1 w 19"/>
                  <a:gd name="T51" fmla="*/ 5 h 141"/>
                  <a:gd name="T52" fmla="*/ 1 w 19"/>
                  <a:gd name="T53" fmla="*/ 6 h 141"/>
                  <a:gd name="T54" fmla="*/ 1 w 19"/>
                  <a:gd name="T55" fmla="*/ 6 h 141"/>
                  <a:gd name="T56" fmla="*/ 1 w 19"/>
                  <a:gd name="T57" fmla="*/ 6 h 141"/>
                  <a:gd name="T58" fmla="*/ 0 w 19"/>
                  <a:gd name="T59" fmla="*/ 6 h 141"/>
                  <a:gd name="T60" fmla="*/ 0 w 19"/>
                  <a:gd name="T61" fmla="*/ 6 h 141"/>
                  <a:gd name="T62" fmla="*/ 0 w 19"/>
                  <a:gd name="T63" fmla="*/ 6 h 141"/>
                  <a:gd name="T64" fmla="*/ 0 w 19"/>
                  <a:gd name="T65" fmla="*/ 6 h 141"/>
                  <a:gd name="T66" fmla="*/ 0 w 19"/>
                  <a:gd name="T67" fmla="*/ 6 h 141"/>
                  <a:gd name="T68" fmla="*/ 0 w 19"/>
                  <a:gd name="T69" fmla="*/ 6 h 141"/>
                  <a:gd name="T70" fmla="*/ 0 w 19"/>
                  <a:gd name="T71" fmla="*/ 5 h 141"/>
                  <a:gd name="T72" fmla="*/ 0 w 19"/>
                  <a:gd name="T73" fmla="*/ 5 h 141"/>
                  <a:gd name="T74" fmla="*/ 0 w 19"/>
                  <a:gd name="T75" fmla="*/ 5 h 141"/>
                  <a:gd name="T76" fmla="*/ 0 w 19"/>
                  <a:gd name="T77" fmla="*/ 5 h 141"/>
                  <a:gd name="T78" fmla="*/ 0 w 19"/>
                  <a:gd name="T79" fmla="*/ 5 h 141"/>
                  <a:gd name="T80" fmla="*/ 0 w 19"/>
                  <a:gd name="T81" fmla="*/ 0 h 1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41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32"/>
                    </a:lnTo>
                    <a:lnTo>
                      <a:pt x="19" y="133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7" y="138"/>
                    </a:lnTo>
                    <a:lnTo>
                      <a:pt x="16" y="139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1" y="141"/>
                    </a:lnTo>
                    <a:lnTo>
                      <a:pt x="10" y="141"/>
                    </a:lnTo>
                    <a:lnTo>
                      <a:pt x="8" y="141"/>
                    </a:lnTo>
                    <a:lnTo>
                      <a:pt x="7" y="140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2" y="138"/>
                    </a:lnTo>
                    <a:lnTo>
                      <a:pt x="1" y="136"/>
                    </a:lnTo>
                    <a:lnTo>
                      <a:pt x="1" y="134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" name="Freeform 930"/>
              <p:cNvSpPr>
                <a:spLocks/>
              </p:cNvSpPr>
              <p:nvPr/>
            </p:nvSpPr>
            <p:spPr bwMode="auto">
              <a:xfrm>
                <a:off x="4773" y="2901"/>
                <a:ext cx="271" cy="4"/>
              </a:xfrm>
              <a:custGeom>
                <a:avLst/>
                <a:gdLst>
                  <a:gd name="T0" fmla="*/ 0 w 1356"/>
                  <a:gd name="T1" fmla="*/ 1 h 19"/>
                  <a:gd name="T2" fmla="*/ 0 w 1356"/>
                  <a:gd name="T3" fmla="*/ 1 h 19"/>
                  <a:gd name="T4" fmla="*/ 0 w 1356"/>
                  <a:gd name="T5" fmla="*/ 1 h 19"/>
                  <a:gd name="T6" fmla="*/ 0 w 1356"/>
                  <a:gd name="T7" fmla="*/ 1 h 19"/>
                  <a:gd name="T8" fmla="*/ 0 w 1356"/>
                  <a:gd name="T9" fmla="*/ 1 h 19"/>
                  <a:gd name="T10" fmla="*/ 0 w 1356"/>
                  <a:gd name="T11" fmla="*/ 1 h 19"/>
                  <a:gd name="T12" fmla="*/ 0 w 1356"/>
                  <a:gd name="T13" fmla="*/ 1 h 19"/>
                  <a:gd name="T14" fmla="*/ 0 w 1356"/>
                  <a:gd name="T15" fmla="*/ 1 h 19"/>
                  <a:gd name="T16" fmla="*/ 0 w 1356"/>
                  <a:gd name="T17" fmla="*/ 0 h 19"/>
                  <a:gd name="T18" fmla="*/ 0 w 1356"/>
                  <a:gd name="T19" fmla="*/ 0 h 19"/>
                  <a:gd name="T20" fmla="*/ 0 w 1356"/>
                  <a:gd name="T21" fmla="*/ 0 h 19"/>
                  <a:gd name="T22" fmla="*/ 0 w 1356"/>
                  <a:gd name="T23" fmla="*/ 0 h 19"/>
                  <a:gd name="T24" fmla="*/ 0 w 1356"/>
                  <a:gd name="T25" fmla="*/ 0 h 19"/>
                  <a:gd name="T26" fmla="*/ 0 w 1356"/>
                  <a:gd name="T27" fmla="*/ 0 h 19"/>
                  <a:gd name="T28" fmla="*/ 0 w 1356"/>
                  <a:gd name="T29" fmla="*/ 0 h 19"/>
                  <a:gd name="T30" fmla="*/ 0 w 1356"/>
                  <a:gd name="T31" fmla="*/ 0 h 19"/>
                  <a:gd name="T32" fmla="*/ 0 w 1356"/>
                  <a:gd name="T33" fmla="*/ 0 h 19"/>
                  <a:gd name="T34" fmla="*/ 0 w 1356"/>
                  <a:gd name="T35" fmla="*/ 0 h 19"/>
                  <a:gd name="T36" fmla="*/ 0 w 1356"/>
                  <a:gd name="T37" fmla="*/ 0 h 19"/>
                  <a:gd name="T38" fmla="*/ 54 w 1356"/>
                  <a:gd name="T39" fmla="*/ 0 h 19"/>
                  <a:gd name="T40" fmla="*/ 54 w 1356"/>
                  <a:gd name="T41" fmla="*/ 0 h 19"/>
                  <a:gd name="T42" fmla="*/ 54 w 1356"/>
                  <a:gd name="T43" fmla="*/ 0 h 19"/>
                  <a:gd name="T44" fmla="*/ 54 w 1356"/>
                  <a:gd name="T45" fmla="*/ 0 h 19"/>
                  <a:gd name="T46" fmla="*/ 54 w 1356"/>
                  <a:gd name="T47" fmla="*/ 0 h 19"/>
                  <a:gd name="T48" fmla="*/ 54 w 1356"/>
                  <a:gd name="T49" fmla="*/ 0 h 19"/>
                  <a:gd name="T50" fmla="*/ 54 w 1356"/>
                  <a:gd name="T51" fmla="*/ 0 h 19"/>
                  <a:gd name="T52" fmla="*/ 54 w 1356"/>
                  <a:gd name="T53" fmla="*/ 0 h 19"/>
                  <a:gd name="T54" fmla="*/ 54 w 1356"/>
                  <a:gd name="T55" fmla="*/ 0 h 19"/>
                  <a:gd name="T56" fmla="*/ 54 w 1356"/>
                  <a:gd name="T57" fmla="*/ 0 h 19"/>
                  <a:gd name="T58" fmla="*/ 54 w 1356"/>
                  <a:gd name="T59" fmla="*/ 0 h 19"/>
                  <a:gd name="T60" fmla="*/ 54 w 1356"/>
                  <a:gd name="T61" fmla="*/ 1 h 19"/>
                  <a:gd name="T62" fmla="*/ 54 w 1356"/>
                  <a:gd name="T63" fmla="*/ 1 h 19"/>
                  <a:gd name="T64" fmla="*/ 54 w 1356"/>
                  <a:gd name="T65" fmla="*/ 1 h 19"/>
                  <a:gd name="T66" fmla="*/ 54 w 1356"/>
                  <a:gd name="T67" fmla="*/ 1 h 19"/>
                  <a:gd name="T68" fmla="*/ 54 w 1356"/>
                  <a:gd name="T69" fmla="*/ 1 h 19"/>
                  <a:gd name="T70" fmla="*/ 54 w 1356"/>
                  <a:gd name="T71" fmla="*/ 1 h 19"/>
                  <a:gd name="T72" fmla="*/ 54 w 1356"/>
                  <a:gd name="T73" fmla="*/ 1 h 19"/>
                  <a:gd name="T74" fmla="*/ 54 w 1356"/>
                  <a:gd name="T75" fmla="*/ 1 h 19"/>
                  <a:gd name="T76" fmla="*/ 0 w 1356"/>
                  <a:gd name="T77" fmla="*/ 1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56" h="19">
                    <a:moveTo>
                      <a:pt x="10" y="19"/>
                    </a:move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47" y="0"/>
                    </a:lnTo>
                    <a:lnTo>
                      <a:pt x="1348" y="0"/>
                    </a:lnTo>
                    <a:lnTo>
                      <a:pt x="1350" y="1"/>
                    </a:lnTo>
                    <a:lnTo>
                      <a:pt x="1351" y="1"/>
                    </a:lnTo>
                    <a:lnTo>
                      <a:pt x="1353" y="2"/>
                    </a:lnTo>
                    <a:lnTo>
                      <a:pt x="1355" y="4"/>
                    </a:lnTo>
                    <a:lnTo>
                      <a:pt x="1355" y="5"/>
                    </a:lnTo>
                    <a:lnTo>
                      <a:pt x="1356" y="7"/>
                    </a:lnTo>
                    <a:lnTo>
                      <a:pt x="1356" y="8"/>
                    </a:lnTo>
                    <a:lnTo>
                      <a:pt x="1356" y="10"/>
                    </a:lnTo>
                    <a:lnTo>
                      <a:pt x="1356" y="11"/>
                    </a:lnTo>
                    <a:lnTo>
                      <a:pt x="1356" y="13"/>
                    </a:lnTo>
                    <a:lnTo>
                      <a:pt x="1355" y="14"/>
                    </a:lnTo>
                    <a:lnTo>
                      <a:pt x="1355" y="16"/>
                    </a:lnTo>
                    <a:lnTo>
                      <a:pt x="1353" y="18"/>
                    </a:lnTo>
                    <a:lnTo>
                      <a:pt x="1351" y="18"/>
                    </a:lnTo>
                    <a:lnTo>
                      <a:pt x="1350" y="19"/>
                    </a:lnTo>
                    <a:lnTo>
                      <a:pt x="1348" y="19"/>
                    </a:lnTo>
                    <a:lnTo>
                      <a:pt x="1347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" name="Freeform 931"/>
              <p:cNvSpPr>
                <a:spLocks/>
              </p:cNvSpPr>
              <p:nvPr/>
            </p:nvSpPr>
            <p:spPr bwMode="auto">
              <a:xfrm>
                <a:off x="5040" y="2776"/>
                <a:ext cx="4" cy="129"/>
              </a:xfrm>
              <a:custGeom>
                <a:avLst/>
                <a:gdLst>
                  <a:gd name="T0" fmla="*/ 1 w 19"/>
                  <a:gd name="T1" fmla="*/ 25 h 644"/>
                  <a:gd name="T2" fmla="*/ 1 w 19"/>
                  <a:gd name="T3" fmla="*/ 25 h 644"/>
                  <a:gd name="T4" fmla="*/ 1 w 19"/>
                  <a:gd name="T5" fmla="*/ 26 h 644"/>
                  <a:gd name="T6" fmla="*/ 1 w 19"/>
                  <a:gd name="T7" fmla="*/ 26 h 644"/>
                  <a:gd name="T8" fmla="*/ 1 w 19"/>
                  <a:gd name="T9" fmla="*/ 26 h 644"/>
                  <a:gd name="T10" fmla="*/ 1 w 19"/>
                  <a:gd name="T11" fmla="*/ 26 h 644"/>
                  <a:gd name="T12" fmla="*/ 1 w 19"/>
                  <a:gd name="T13" fmla="*/ 26 h 644"/>
                  <a:gd name="T14" fmla="*/ 1 w 19"/>
                  <a:gd name="T15" fmla="*/ 26 h 644"/>
                  <a:gd name="T16" fmla="*/ 0 w 19"/>
                  <a:gd name="T17" fmla="*/ 26 h 644"/>
                  <a:gd name="T18" fmla="*/ 0 w 19"/>
                  <a:gd name="T19" fmla="*/ 26 h 644"/>
                  <a:gd name="T20" fmla="*/ 0 w 19"/>
                  <a:gd name="T21" fmla="*/ 26 h 644"/>
                  <a:gd name="T22" fmla="*/ 0 w 19"/>
                  <a:gd name="T23" fmla="*/ 26 h 644"/>
                  <a:gd name="T24" fmla="*/ 0 w 19"/>
                  <a:gd name="T25" fmla="*/ 26 h 644"/>
                  <a:gd name="T26" fmla="*/ 0 w 19"/>
                  <a:gd name="T27" fmla="*/ 26 h 644"/>
                  <a:gd name="T28" fmla="*/ 0 w 19"/>
                  <a:gd name="T29" fmla="*/ 26 h 644"/>
                  <a:gd name="T30" fmla="*/ 0 w 19"/>
                  <a:gd name="T31" fmla="*/ 26 h 644"/>
                  <a:gd name="T32" fmla="*/ 0 w 19"/>
                  <a:gd name="T33" fmla="*/ 26 h 644"/>
                  <a:gd name="T34" fmla="*/ 0 w 19"/>
                  <a:gd name="T35" fmla="*/ 25 h 644"/>
                  <a:gd name="T36" fmla="*/ 0 w 19"/>
                  <a:gd name="T37" fmla="*/ 25 h 644"/>
                  <a:gd name="T38" fmla="*/ 0 w 19"/>
                  <a:gd name="T39" fmla="*/ 0 h 644"/>
                  <a:gd name="T40" fmla="*/ 0 w 19"/>
                  <a:gd name="T41" fmla="*/ 0 h 644"/>
                  <a:gd name="T42" fmla="*/ 0 w 19"/>
                  <a:gd name="T43" fmla="*/ 0 h 644"/>
                  <a:gd name="T44" fmla="*/ 0 w 19"/>
                  <a:gd name="T45" fmla="*/ 0 h 644"/>
                  <a:gd name="T46" fmla="*/ 0 w 19"/>
                  <a:gd name="T47" fmla="*/ 0 h 644"/>
                  <a:gd name="T48" fmla="*/ 0 w 19"/>
                  <a:gd name="T49" fmla="*/ 0 h 644"/>
                  <a:gd name="T50" fmla="*/ 0 w 19"/>
                  <a:gd name="T51" fmla="*/ 0 h 644"/>
                  <a:gd name="T52" fmla="*/ 0 w 19"/>
                  <a:gd name="T53" fmla="*/ 0 h 644"/>
                  <a:gd name="T54" fmla="*/ 0 w 19"/>
                  <a:gd name="T55" fmla="*/ 0 h 644"/>
                  <a:gd name="T56" fmla="*/ 0 w 19"/>
                  <a:gd name="T57" fmla="*/ 0 h 644"/>
                  <a:gd name="T58" fmla="*/ 0 w 19"/>
                  <a:gd name="T59" fmla="*/ 0 h 644"/>
                  <a:gd name="T60" fmla="*/ 0 w 19"/>
                  <a:gd name="T61" fmla="*/ 0 h 644"/>
                  <a:gd name="T62" fmla="*/ 1 w 19"/>
                  <a:gd name="T63" fmla="*/ 0 h 644"/>
                  <a:gd name="T64" fmla="*/ 1 w 19"/>
                  <a:gd name="T65" fmla="*/ 0 h 644"/>
                  <a:gd name="T66" fmla="*/ 1 w 19"/>
                  <a:gd name="T67" fmla="*/ 0 h 644"/>
                  <a:gd name="T68" fmla="*/ 1 w 19"/>
                  <a:gd name="T69" fmla="*/ 0 h 644"/>
                  <a:gd name="T70" fmla="*/ 1 w 19"/>
                  <a:gd name="T71" fmla="*/ 0 h 644"/>
                  <a:gd name="T72" fmla="*/ 1 w 19"/>
                  <a:gd name="T73" fmla="*/ 0 h 644"/>
                  <a:gd name="T74" fmla="*/ 1 w 19"/>
                  <a:gd name="T75" fmla="*/ 0 h 644"/>
                  <a:gd name="T76" fmla="*/ 1 w 19"/>
                  <a:gd name="T77" fmla="*/ 0 h 644"/>
                  <a:gd name="T78" fmla="*/ 1 w 19"/>
                  <a:gd name="T79" fmla="*/ 0 h 644"/>
                  <a:gd name="T80" fmla="*/ 1 w 19"/>
                  <a:gd name="T81" fmla="*/ 25 h 6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644">
                    <a:moveTo>
                      <a:pt x="19" y="635"/>
                    </a:moveTo>
                    <a:lnTo>
                      <a:pt x="19" y="636"/>
                    </a:lnTo>
                    <a:lnTo>
                      <a:pt x="18" y="637"/>
                    </a:lnTo>
                    <a:lnTo>
                      <a:pt x="18" y="639"/>
                    </a:lnTo>
                    <a:lnTo>
                      <a:pt x="17" y="641"/>
                    </a:lnTo>
                    <a:lnTo>
                      <a:pt x="16" y="642"/>
                    </a:lnTo>
                    <a:lnTo>
                      <a:pt x="14" y="643"/>
                    </a:lnTo>
                    <a:lnTo>
                      <a:pt x="12" y="643"/>
                    </a:lnTo>
                    <a:lnTo>
                      <a:pt x="11" y="644"/>
                    </a:lnTo>
                    <a:lnTo>
                      <a:pt x="10" y="644"/>
                    </a:lnTo>
                    <a:lnTo>
                      <a:pt x="8" y="644"/>
                    </a:lnTo>
                    <a:lnTo>
                      <a:pt x="7" y="643"/>
                    </a:lnTo>
                    <a:lnTo>
                      <a:pt x="5" y="643"/>
                    </a:lnTo>
                    <a:lnTo>
                      <a:pt x="4" y="642"/>
                    </a:lnTo>
                    <a:lnTo>
                      <a:pt x="2" y="641"/>
                    </a:lnTo>
                    <a:lnTo>
                      <a:pt x="1" y="639"/>
                    </a:lnTo>
                    <a:lnTo>
                      <a:pt x="1" y="637"/>
                    </a:lnTo>
                    <a:lnTo>
                      <a:pt x="0" y="636"/>
                    </a:lnTo>
                    <a:lnTo>
                      <a:pt x="0" y="63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6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6" name="Freeform 932"/>
              <p:cNvSpPr>
                <a:spLocks/>
              </p:cNvSpPr>
              <p:nvPr/>
            </p:nvSpPr>
            <p:spPr bwMode="auto">
              <a:xfrm>
                <a:off x="4773" y="2901"/>
                <a:ext cx="109" cy="189"/>
              </a:xfrm>
              <a:custGeom>
                <a:avLst/>
                <a:gdLst>
                  <a:gd name="T0" fmla="*/ 0 w 544"/>
                  <a:gd name="T1" fmla="*/ 1 h 945"/>
                  <a:gd name="T2" fmla="*/ 0 w 544"/>
                  <a:gd name="T3" fmla="*/ 1 h 945"/>
                  <a:gd name="T4" fmla="*/ 0 w 544"/>
                  <a:gd name="T5" fmla="*/ 0 h 945"/>
                  <a:gd name="T6" fmla="*/ 0 w 544"/>
                  <a:gd name="T7" fmla="*/ 0 h 945"/>
                  <a:gd name="T8" fmla="*/ 0 w 544"/>
                  <a:gd name="T9" fmla="*/ 0 h 945"/>
                  <a:gd name="T10" fmla="*/ 0 w 544"/>
                  <a:gd name="T11" fmla="*/ 0 h 945"/>
                  <a:gd name="T12" fmla="*/ 0 w 544"/>
                  <a:gd name="T13" fmla="*/ 0 h 945"/>
                  <a:gd name="T14" fmla="*/ 0 w 544"/>
                  <a:gd name="T15" fmla="*/ 0 h 945"/>
                  <a:gd name="T16" fmla="*/ 0 w 544"/>
                  <a:gd name="T17" fmla="*/ 0 h 945"/>
                  <a:gd name="T18" fmla="*/ 0 w 544"/>
                  <a:gd name="T19" fmla="*/ 0 h 945"/>
                  <a:gd name="T20" fmla="*/ 0 w 544"/>
                  <a:gd name="T21" fmla="*/ 0 h 945"/>
                  <a:gd name="T22" fmla="*/ 0 w 544"/>
                  <a:gd name="T23" fmla="*/ 0 h 945"/>
                  <a:gd name="T24" fmla="*/ 0 w 544"/>
                  <a:gd name="T25" fmla="*/ 0 h 945"/>
                  <a:gd name="T26" fmla="*/ 0 w 544"/>
                  <a:gd name="T27" fmla="*/ 0 h 945"/>
                  <a:gd name="T28" fmla="*/ 0 w 544"/>
                  <a:gd name="T29" fmla="*/ 0 h 945"/>
                  <a:gd name="T30" fmla="*/ 0 w 544"/>
                  <a:gd name="T31" fmla="*/ 0 h 945"/>
                  <a:gd name="T32" fmla="*/ 1 w 544"/>
                  <a:gd name="T33" fmla="*/ 0 h 945"/>
                  <a:gd name="T34" fmla="*/ 1 w 544"/>
                  <a:gd name="T35" fmla="*/ 0 h 945"/>
                  <a:gd name="T36" fmla="*/ 1 w 544"/>
                  <a:gd name="T37" fmla="*/ 0 h 945"/>
                  <a:gd name="T38" fmla="*/ 1 w 544"/>
                  <a:gd name="T39" fmla="*/ 0 h 945"/>
                  <a:gd name="T40" fmla="*/ 1 w 544"/>
                  <a:gd name="T41" fmla="*/ 0 h 945"/>
                  <a:gd name="T42" fmla="*/ 22 w 544"/>
                  <a:gd name="T43" fmla="*/ 37 h 945"/>
                  <a:gd name="T44" fmla="*/ 22 w 544"/>
                  <a:gd name="T45" fmla="*/ 37 h 945"/>
                  <a:gd name="T46" fmla="*/ 22 w 544"/>
                  <a:gd name="T47" fmla="*/ 37 h 945"/>
                  <a:gd name="T48" fmla="*/ 22 w 544"/>
                  <a:gd name="T49" fmla="*/ 37 h 945"/>
                  <a:gd name="T50" fmla="*/ 22 w 544"/>
                  <a:gd name="T51" fmla="*/ 37 h 945"/>
                  <a:gd name="T52" fmla="*/ 22 w 544"/>
                  <a:gd name="T53" fmla="*/ 38 h 945"/>
                  <a:gd name="T54" fmla="*/ 22 w 544"/>
                  <a:gd name="T55" fmla="*/ 38 h 945"/>
                  <a:gd name="T56" fmla="*/ 22 w 544"/>
                  <a:gd name="T57" fmla="*/ 38 h 945"/>
                  <a:gd name="T58" fmla="*/ 22 w 544"/>
                  <a:gd name="T59" fmla="*/ 38 h 945"/>
                  <a:gd name="T60" fmla="*/ 22 w 544"/>
                  <a:gd name="T61" fmla="*/ 38 h 945"/>
                  <a:gd name="T62" fmla="*/ 22 w 544"/>
                  <a:gd name="T63" fmla="*/ 38 h 945"/>
                  <a:gd name="T64" fmla="*/ 21 w 544"/>
                  <a:gd name="T65" fmla="*/ 38 h 945"/>
                  <a:gd name="T66" fmla="*/ 21 w 544"/>
                  <a:gd name="T67" fmla="*/ 38 h 945"/>
                  <a:gd name="T68" fmla="*/ 21 w 544"/>
                  <a:gd name="T69" fmla="*/ 38 h 945"/>
                  <a:gd name="T70" fmla="*/ 21 w 544"/>
                  <a:gd name="T71" fmla="*/ 38 h 945"/>
                  <a:gd name="T72" fmla="*/ 21 w 544"/>
                  <a:gd name="T73" fmla="*/ 38 h 945"/>
                  <a:gd name="T74" fmla="*/ 21 w 544"/>
                  <a:gd name="T75" fmla="*/ 38 h 945"/>
                  <a:gd name="T76" fmla="*/ 21 w 544"/>
                  <a:gd name="T77" fmla="*/ 38 h 945"/>
                  <a:gd name="T78" fmla="*/ 21 w 544"/>
                  <a:gd name="T79" fmla="*/ 38 h 945"/>
                  <a:gd name="T80" fmla="*/ 0 w 544"/>
                  <a:gd name="T81" fmla="*/ 1 h 9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44" h="945">
                    <a:moveTo>
                      <a:pt x="1" y="14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543" y="930"/>
                    </a:lnTo>
                    <a:lnTo>
                      <a:pt x="544" y="933"/>
                    </a:lnTo>
                    <a:lnTo>
                      <a:pt x="544" y="934"/>
                    </a:lnTo>
                    <a:lnTo>
                      <a:pt x="544" y="935"/>
                    </a:lnTo>
                    <a:lnTo>
                      <a:pt x="544" y="936"/>
                    </a:lnTo>
                    <a:lnTo>
                      <a:pt x="543" y="938"/>
                    </a:lnTo>
                    <a:lnTo>
                      <a:pt x="543" y="940"/>
                    </a:lnTo>
                    <a:lnTo>
                      <a:pt x="542" y="941"/>
                    </a:lnTo>
                    <a:lnTo>
                      <a:pt x="541" y="943"/>
                    </a:lnTo>
                    <a:lnTo>
                      <a:pt x="539" y="944"/>
                    </a:lnTo>
                    <a:lnTo>
                      <a:pt x="537" y="945"/>
                    </a:lnTo>
                    <a:lnTo>
                      <a:pt x="536" y="945"/>
                    </a:lnTo>
                    <a:lnTo>
                      <a:pt x="534" y="945"/>
                    </a:lnTo>
                    <a:lnTo>
                      <a:pt x="533" y="945"/>
                    </a:lnTo>
                    <a:lnTo>
                      <a:pt x="532" y="944"/>
                    </a:lnTo>
                    <a:lnTo>
                      <a:pt x="530" y="944"/>
                    </a:lnTo>
                    <a:lnTo>
                      <a:pt x="528" y="943"/>
                    </a:lnTo>
                    <a:lnTo>
                      <a:pt x="527" y="941"/>
                    </a:lnTo>
                    <a:lnTo>
                      <a:pt x="526" y="940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7" name="Freeform 933"/>
              <p:cNvSpPr>
                <a:spLocks/>
              </p:cNvSpPr>
              <p:nvPr/>
            </p:nvSpPr>
            <p:spPr bwMode="auto">
              <a:xfrm>
                <a:off x="4878" y="3086"/>
                <a:ext cx="60" cy="4"/>
              </a:xfrm>
              <a:custGeom>
                <a:avLst/>
                <a:gdLst>
                  <a:gd name="T0" fmla="*/ 0 w 300"/>
                  <a:gd name="T1" fmla="*/ 1 h 19"/>
                  <a:gd name="T2" fmla="*/ 0 w 300"/>
                  <a:gd name="T3" fmla="*/ 1 h 19"/>
                  <a:gd name="T4" fmla="*/ 0 w 300"/>
                  <a:gd name="T5" fmla="*/ 1 h 19"/>
                  <a:gd name="T6" fmla="*/ 0 w 300"/>
                  <a:gd name="T7" fmla="*/ 1 h 19"/>
                  <a:gd name="T8" fmla="*/ 0 w 300"/>
                  <a:gd name="T9" fmla="*/ 1 h 19"/>
                  <a:gd name="T10" fmla="*/ 0 w 300"/>
                  <a:gd name="T11" fmla="*/ 1 h 19"/>
                  <a:gd name="T12" fmla="*/ 0 w 300"/>
                  <a:gd name="T13" fmla="*/ 1 h 19"/>
                  <a:gd name="T14" fmla="*/ 0 w 300"/>
                  <a:gd name="T15" fmla="*/ 1 h 19"/>
                  <a:gd name="T16" fmla="*/ 0 w 300"/>
                  <a:gd name="T17" fmla="*/ 0 h 19"/>
                  <a:gd name="T18" fmla="*/ 0 w 300"/>
                  <a:gd name="T19" fmla="*/ 0 h 19"/>
                  <a:gd name="T20" fmla="*/ 0 w 300"/>
                  <a:gd name="T21" fmla="*/ 0 h 19"/>
                  <a:gd name="T22" fmla="*/ 0 w 300"/>
                  <a:gd name="T23" fmla="*/ 0 h 19"/>
                  <a:gd name="T24" fmla="*/ 0 w 300"/>
                  <a:gd name="T25" fmla="*/ 0 h 19"/>
                  <a:gd name="T26" fmla="*/ 0 w 300"/>
                  <a:gd name="T27" fmla="*/ 0 h 19"/>
                  <a:gd name="T28" fmla="*/ 0 w 300"/>
                  <a:gd name="T29" fmla="*/ 0 h 19"/>
                  <a:gd name="T30" fmla="*/ 0 w 300"/>
                  <a:gd name="T31" fmla="*/ 0 h 19"/>
                  <a:gd name="T32" fmla="*/ 0 w 300"/>
                  <a:gd name="T33" fmla="*/ 0 h 19"/>
                  <a:gd name="T34" fmla="*/ 0 w 300"/>
                  <a:gd name="T35" fmla="*/ 0 h 19"/>
                  <a:gd name="T36" fmla="*/ 0 w 300"/>
                  <a:gd name="T37" fmla="*/ 0 h 19"/>
                  <a:gd name="T38" fmla="*/ 12 w 300"/>
                  <a:gd name="T39" fmla="*/ 0 h 19"/>
                  <a:gd name="T40" fmla="*/ 12 w 300"/>
                  <a:gd name="T41" fmla="*/ 0 h 19"/>
                  <a:gd name="T42" fmla="*/ 12 w 300"/>
                  <a:gd name="T43" fmla="*/ 0 h 19"/>
                  <a:gd name="T44" fmla="*/ 12 w 300"/>
                  <a:gd name="T45" fmla="*/ 0 h 19"/>
                  <a:gd name="T46" fmla="*/ 12 w 300"/>
                  <a:gd name="T47" fmla="*/ 0 h 19"/>
                  <a:gd name="T48" fmla="*/ 12 w 300"/>
                  <a:gd name="T49" fmla="*/ 0 h 19"/>
                  <a:gd name="T50" fmla="*/ 12 w 300"/>
                  <a:gd name="T51" fmla="*/ 0 h 19"/>
                  <a:gd name="T52" fmla="*/ 12 w 300"/>
                  <a:gd name="T53" fmla="*/ 0 h 19"/>
                  <a:gd name="T54" fmla="*/ 12 w 300"/>
                  <a:gd name="T55" fmla="*/ 0 h 19"/>
                  <a:gd name="T56" fmla="*/ 12 w 300"/>
                  <a:gd name="T57" fmla="*/ 0 h 19"/>
                  <a:gd name="T58" fmla="*/ 12 w 300"/>
                  <a:gd name="T59" fmla="*/ 0 h 19"/>
                  <a:gd name="T60" fmla="*/ 12 w 300"/>
                  <a:gd name="T61" fmla="*/ 1 h 19"/>
                  <a:gd name="T62" fmla="*/ 12 w 300"/>
                  <a:gd name="T63" fmla="*/ 1 h 19"/>
                  <a:gd name="T64" fmla="*/ 12 w 300"/>
                  <a:gd name="T65" fmla="*/ 1 h 19"/>
                  <a:gd name="T66" fmla="*/ 12 w 300"/>
                  <a:gd name="T67" fmla="*/ 1 h 19"/>
                  <a:gd name="T68" fmla="*/ 12 w 300"/>
                  <a:gd name="T69" fmla="*/ 1 h 19"/>
                  <a:gd name="T70" fmla="*/ 12 w 300"/>
                  <a:gd name="T71" fmla="*/ 1 h 19"/>
                  <a:gd name="T72" fmla="*/ 12 w 300"/>
                  <a:gd name="T73" fmla="*/ 1 h 19"/>
                  <a:gd name="T74" fmla="*/ 12 w 300"/>
                  <a:gd name="T75" fmla="*/ 1 h 19"/>
                  <a:gd name="T76" fmla="*/ 0 w 300"/>
                  <a:gd name="T77" fmla="*/ 1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0" h="19">
                    <a:moveTo>
                      <a:pt x="9" y="19"/>
                    </a:move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290" y="0"/>
                    </a:lnTo>
                    <a:lnTo>
                      <a:pt x="291" y="0"/>
                    </a:lnTo>
                    <a:lnTo>
                      <a:pt x="294" y="1"/>
                    </a:lnTo>
                    <a:lnTo>
                      <a:pt x="295" y="1"/>
                    </a:lnTo>
                    <a:lnTo>
                      <a:pt x="296" y="2"/>
                    </a:lnTo>
                    <a:lnTo>
                      <a:pt x="299" y="3"/>
                    </a:lnTo>
                    <a:lnTo>
                      <a:pt x="299" y="4"/>
                    </a:lnTo>
                    <a:lnTo>
                      <a:pt x="300" y="7"/>
                    </a:lnTo>
                    <a:lnTo>
                      <a:pt x="300" y="8"/>
                    </a:lnTo>
                    <a:lnTo>
                      <a:pt x="300" y="9"/>
                    </a:lnTo>
                    <a:lnTo>
                      <a:pt x="300" y="10"/>
                    </a:lnTo>
                    <a:lnTo>
                      <a:pt x="300" y="13"/>
                    </a:lnTo>
                    <a:lnTo>
                      <a:pt x="299" y="14"/>
                    </a:lnTo>
                    <a:lnTo>
                      <a:pt x="299" y="15"/>
                    </a:lnTo>
                    <a:lnTo>
                      <a:pt x="296" y="18"/>
                    </a:lnTo>
                    <a:lnTo>
                      <a:pt x="295" y="18"/>
                    </a:lnTo>
                    <a:lnTo>
                      <a:pt x="294" y="19"/>
                    </a:lnTo>
                    <a:lnTo>
                      <a:pt x="291" y="19"/>
                    </a:lnTo>
                    <a:lnTo>
                      <a:pt x="290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8" name="Freeform 934"/>
              <p:cNvSpPr>
                <a:spLocks/>
              </p:cNvSpPr>
              <p:nvPr/>
            </p:nvSpPr>
            <p:spPr bwMode="auto">
              <a:xfrm>
                <a:off x="4934" y="2901"/>
                <a:ext cx="110" cy="189"/>
              </a:xfrm>
              <a:custGeom>
                <a:avLst/>
                <a:gdLst>
                  <a:gd name="T0" fmla="*/ 1 w 548"/>
                  <a:gd name="T1" fmla="*/ 38 h 944"/>
                  <a:gd name="T2" fmla="*/ 1 w 548"/>
                  <a:gd name="T3" fmla="*/ 38 h 944"/>
                  <a:gd name="T4" fmla="*/ 1 w 548"/>
                  <a:gd name="T5" fmla="*/ 38 h 944"/>
                  <a:gd name="T6" fmla="*/ 1 w 548"/>
                  <a:gd name="T7" fmla="*/ 38 h 944"/>
                  <a:gd name="T8" fmla="*/ 0 w 548"/>
                  <a:gd name="T9" fmla="*/ 38 h 944"/>
                  <a:gd name="T10" fmla="*/ 0 w 548"/>
                  <a:gd name="T11" fmla="*/ 38 h 944"/>
                  <a:gd name="T12" fmla="*/ 0 w 548"/>
                  <a:gd name="T13" fmla="*/ 38 h 944"/>
                  <a:gd name="T14" fmla="*/ 0 w 548"/>
                  <a:gd name="T15" fmla="*/ 38 h 944"/>
                  <a:gd name="T16" fmla="*/ 0 w 548"/>
                  <a:gd name="T17" fmla="*/ 38 h 944"/>
                  <a:gd name="T18" fmla="*/ 0 w 548"/>
                  <a:gd name="T19" fmla="*/ 38 h 944"/>
                  <a:gd name="T20" fmla="*/ 0 w 548"/>
                  <a:gd name="T21" fmla="*/ 38 h 944"/>
                  <a:gd name="T22" fmla="*/ 0 w 548"/>
                  <a:gd name="T23" fmla="*/ 38 h 944"/>
                  <a:gd name="T24" fmla="*/ 0 w 548"/>
                  <a:gd name="T25" fmla="*/ 38 h 944"/>
                  <a:gd name="T26" fmla="*/ 0 w 548"/>
                  <a:gd name="T27" fmla="*/ 38 h 944"/>
                  <a:gd name="T28" fmla="*/ 0 w 548"/>
                  <a:gd name="T29" fmla="*/ 37 h 944"/>
                  <a:gd name="T30" fmla="*/ 0 w 548"/>
                  <a:gd name="T31" fmla="*/ 37 h 944"/>
                  <a:gd name="T32" fmla="*/ 0 w 548"/>
                  <a:gd name="T33" fmla="*/ 37 h 944"/>
                  <a:gd name="T34" fmla="*/ 0 w 548"/>
                  <a:gd name="T35" fmla="*/ 37 h 944"/>
                  <a:gd name="T36" fmla="*/ 0 w 548"/>
                  <a:gd name="T37" fmla="*/ 37 h 944"/>
                  <a:gd name="T38" fmla="*/ 21 w 548"/>
                  <a:gd name="T39" fmla="*/ 0 h 944"/>
                  <a:gd name="T40" fmla="*/ 21 w 548"/>
                  <a:gd name="T41" fmla="*/ 0 h 944"/>
                  <a:gd name="T42" fmla="*/ 21 w 548"/>
                  <a:gd name="T43" fmla="*/ 0 h 944"/>
                  <a:gd name="T44" fmla="*/ 21 w 548"/>
                  <a:gd name="T45" fmla="*/ 0 h 944"/>
                  <a:gd name="T46" fmla="*/ 21 w 548"/>
                  <a:gd name="T47" fmla="*/ 0 h 944"/>
                  <a:gd name="T48" fmla="*/ 22 w 548"/>
                  <a:gd name="T49" fmla="*/ 0 h 944"/>
                  <a:gd name="T50" fmla="*/ 22 w 548"/>
                  <a:gd name="T51" fmla="*/ 0 h 944"/>
                  <a:gd name="T52" fmla="*/ 22 w 548"/>
                  <a:gd name="T53" fmla="*/ 0 h 944"/>
                  <a:gd name="T54" fmla="*/ 22 w 548"/>
                  <a:gd name="T55" fmla="*/ 0 h 944"/>
                  <a:gd name="T56" fmla="*/ 22 w 548"/>
                  <a:gd name="T57" fmla="*/ 0 h 944"/>
                  <a:gd name="T58" fmla="*/ 22 w 548"/>
                  <a:gd name="T59" fmla="*/ 0 h 944"/>
                  <a:gd name="T60" fmla="*/ 22 w 548"/>
                  <a:gd name="T61" fmla="*/ 0 h 944"/>
                  <a:gd name="T62" fmla="*/ 22 w 548"/>
                  <a:gd name="T63" fmla="*/ 0 h 944"/>
                  <a:gd name="T64" fmla="*/ 22 w 548"/>
                  <a:gd name="T65" fmla="*/ 0 h 944"/>
                  <a:gd name="T66" fmla="*/ 22 w 548"/>
                  <a:gd name="T67" fmla="*/ 0 h 944"/>
                  <a:gd name="T68" fmla="*/ 22 w 548"/>
                  <a:gd name="T69" fmla="*/ 0 h 944"/>
                  <a:gd name="T70" fmla="*/ 22 w 548"/>
                  <a:gd name="T71" fmla="*/ 0 h 944"/>
                  <a:gd name="T72" fmla="*/ 22 w 548"/>
                  <a:gd name="T73" fmla="*/ 0 h 944"/>
                  <a:gd name="T74" fmla="*/ 22 w 548"/>
                  <a:gd name="T75" fmla="*/ 0 h 944"/>
                  <a:gd name="T76" fmla="*/ 22 w 548"/>
                  <a:gd name="T77" fmla="*/ 1 h 944"/>
                  <a:gd name="T78" fmla="*/ 22 w 548"/>
                  <a:gd name="T79" fmla="*/ 1 h 944"/>
                  <a:gd name="T80" fmla="*/ 1 w 548"/>
                  <a:gd name="T81" fmla="*/ 38 h 9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48" h="944">
                    <a:moveTo>
                      <a:pt x="18" y="939"/>
                    </a:moveTo>
                    <a:lnTo>
                      <a:pt x="16" y="940"/>
                    </a:lnTo>
                    <a:lnTo>
                      <a:pt x="15" y="942"/>
                    </a:lnTo>
                    <a:lnTo>
                      <a:pt x="14" y="943"/>
                    </a:lnTo>
                    <a:lnTo>
                      <a:pt x="12" y="943"/>
                    </a:lnTo>
                    <a:lnTo>
                      <a:pt x="10" y="944"/>
                    </a:lnTo>
                    <a:lnTo>
                      <a:pt x="9" y="944"/>
                    </a:lnTo>
                    <a:lnTo>
                      <a:pt x="8" y="944"/>
                    </a:lnTo>
                    <a:lnTo>
                      <a:pt x="7" y="944"/>
                    </a:lnTo>
                    <a:lnTo>
                      <a:pt x="4" y="943"/>
                    </a:lnTo>
                    <a:lnTo>
                      <a:pt x="3" y="942"/>
                    </a:lnTo>
                    <a:lnTo>
                      <a:pt x="2" y="940"/>
                    </a:lnTo>
                    <a:lnTo>
                      <a:pt x="1" y="939"/>
                    </a:lnTo>
                    <a:lnTo>
                      <a:pt x="1" y="937"/>
                    </a:lnTo>
                    <a:lnTo>
                      <a:pt x="0" y="935"/>
                    </a:lnTo>
                    <a:lnTo>
                      <a:pt x="0" y="934"/>
                    </a:lnTo>
                    <a:lnTo>
                      <a:pt x="0" y="933"/>
                    </a:lnTo>
                    <a:lnTo>
                      <a:pt x="0" y="932"/>
                    </a:lnTo>
                    <a:lnTo>
                      <a:pt x="1" y="929"/>
                    </a:lnTo>
                    <a:lnTo>
                      <a:pt x="530" y="5"/>
                    </a:lnTo>
                    <a:lnTo>
                      <a:pt x="531" y="4"/>
                    </a:lnTo>
                    <a:lnTo>
                      <a:pt x="532" y="2"/>
                    </a:lnTo>
                    <a:lnTo>
                      <a:pt x="533" y="1"/>
                    </a:lnTo>
                    <a:lnTo>
                      <a:pt x="536" y="1"/>
                    </a:lnTo>
                    <a:lnTo>
                      <a:pt x="537" y="0"/>
                    </a:lnTo>
                    <a:lnTo>
                      <a:pt x="538" y="0"/>
                    </a:lnTo>
                    <a:lnTo>
                      <a:pt x="539" y="0"/>
                    </a:lnTo>
                    <a:lnTo>
                      <a:pt x="540" y="0"/>
                    </a:lnTo>
                    <a:lnTo>
                      <a:pt x="543" y="1"/>
                    </a:lnTo>
                    <a:lnTo>
                      <a:pt x="544" y="2"/>
                    </a:lnTo>
                    <a:lnTo>
                      <a:pt x="545" y="4"/>
                    </a:lnTo>
                    <a:lnTo>
                      <a:pt x="546" y="5"/>
                    </a:lnTo>
                    <a:lnTo>
                      <a:pt x="546" y="7"/>
                    </a:lnTo>
                    <a:lnTo>
                      <a:pt x="548" y="8"/>
                    </a:lnTo>
                    <a:lnTo>
                      <a:pt x="548" y="10"/>
                    </a:lnTo>
                    <a:lnTo>
                      <a:pt x="548" y="11"/>
                    </a:lnTo>
                    <a:lnTo>
                      <a:pt x="548" y="12"/>
                    </a:lnTo>
                    <a:lnTo>
                      <a:pt x="546" y="14"/>
                    </a:lnTo>
                    <a:lnTo>
                      <a:pt x="18" y="9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9" name="Freeform 935"/>
              <p:cNvSpPr>
                <a:spLocks/>
              </p:cNvSpPr>
              <p:nvPr/>
            </p:nvSpPr>
            <p:spPr bwMode="auto">
              <a:xfrm>
                <a:off x="4562" y="2774"/>
                <a:ext cx="189" cy="4"/>
              </a:xfrm>
              <a:custGeom>
                <a:avLst/>
                <a:gdLst>
                  <a:gd name="T0" fmla="*/ 37 w 946"/>
                  <a:gd name="T1" fmla="*/ 0 h 20"/>
                  <a:gd name="T2" fmla="*/ 37 w 946"/>
                  <a:gd name="T3" fmla="*/ 0 h 20"/>
                  <a:gd name="T4" fmla="*/ 37 w 946"/>
                  <a:gd name="T5" fmla="*/ 0 h 20"/>
                  <a:gd name="T6" fmla="*/ 38 w 946"/>
                  <a:gd name="T7" fmla="*/ 0 h 20"/>
                  <a:gd name="T8" fmla="*/ 38 w 946"/>
                  <a:gd name="T9" fmla="*/ 0 h 20"/>
                  <a:gd name="T10" fmla="*/ 38 w 946"/>
                  <a:gd name="T11" fmla="*/ 0 h 20"/>
                  <a:gd name="T12" fmla="*/ 38 w 946"/>
                  <a:gd name="T13" fmla="*/ 0 h 20"/>
                  <a:gd name="T14" fmla="*/ 38 w 946"/>
                  <a:gd name="T15" fmla="*/ 0 h 20"/>
                  <a:gd name="T16" fmla="*/ 38 w 946"/>
                  <a:gd name="T17" fmla="*/ 0 h 20"/>
                  <a:gd name="T18" fmla="*/ 38 w 946"/>
                  <a:gd name="T19" fmla="*/ 0 h 20"/>
                  <a:gd name="T20" fmla="*/ 38 w 946"/>
                  <a:gd name="T21" fmla="*/ 0 h 20"/>
                  <a:gd name="T22" fmla="*/ 38 w 946"/>
                  <a:gd name="T23" fmla="*/ 0 h 20"/>
                  <a:gd name="T24" fmla="*/ 38 w 946"/>
                  <a:gd name="T25" fmla="*/ 0 h 20"/>
                  <a:gd name="T26" fmla="*/ 38 w 946"/>
                  <a:gd name="T27" fmla="*/ 1 h 20"/>
                  <a:gd name="T28" fmla="*/ 38 w 946"/>
                  <a:gd name="T29" fmla="*/ 1 h 20"/>
                  <a:gd name="T30" fmla="*/ 38 w 946"/>
                  <a:gd name="T31" fmla="*/ 1 h 20"/>
                  <a:gd name="T32" fmla="*/ 38 w 946"/>
                  <a:gd name="T33" fmla="*/ 1 h 20"/>
                  <a:gd name="T34" fmla="*/ 38 w 946"/>
                  <a:gd name="T35" fmla="*/ 1 h 20"/>
                  <a:gd name="T36" fmla="*/ 37 w 946"/>
                  <a:gd name="T37" fmla="*/ 1 h 20"/>
                  <a:gd name="T38" fmla="*/ 37 w 946"/>
                  <a:gd name="T39" fmla="*/ 1 h 20"/>
                  <a:gd name="T40" fmla="*/ 37 w 946"/>
                  <a:gd name="T41" fmla="*/ 1 h 20"/>
                  <a:gd name="T42" fmla="*/ 0 w 946"/>
                  <a:gd name="T43" fmla="*/ 1 h 20"/>
                  <a:gd name="T44" fmla="*/ 0 w 946"/>
                  <a:gd name="T45" fmla="*/ 1 h 20"/>
                  <a:gd name="T46" fmla="*/ 0 w 946"/>
                  <a:gd name="T47" fmla="*/ 1 h 20"/>
                  <a:gd name="T48" fmla="*/ 0 w 946"/>
                  <a:gd name="T49" fmla="*/ 1 h 20"/>
                  <a:gd name="T50" fmla="*/ 0 w 946"/>
                  <a:gd name="T51" fmla="*/ 1 h 20"/>
                  <a:gd name="T52" fmla="*/ 0 w 946"/>
                  <a:gd name="T53" fmla="*/ 1 h 20"/>
                  <a:gd name="T54" fmla="*/ 0 w 946"/>
                  <a:gd name="T55" fmla="*/ 1 h 20"/>
                  <a:gd name="T56" fmla="*/ 0 w 946"/>
                  <a:gd name="T57" fmla="*/ 1 h 20"/>
                  <a:gd name="T58" fmla="*/ 0 w 946"/>
                  <a:gd name="T59" fmla="*/ 0 h 20"/>
                  <a:gd name="T60" fmla="*/ 0 w 946"/>
                  <a:gd name="T61" fmla="*/ 0 h 20"/>
                  <a:gd name="T62" fmla="*/ 0 w 946"/>
                  <a:gd name="T63" fmla="*/ 0 h 20"/>
                  <a:gd name="T64" fmla="*/ 0 w 946"/>
                  <a:gd name="T65" fmla="*/ 0 h 20"/>
                  <a:gd name="T66" fmla="*/ 0 w 946"/>
                  <a:gd name="T67" fmla="*/ 0 h 20"/>
                  <a:gd name="T68" fmla="*/ 0 w 946"/>
                  <a:gd name="T69" fmla="*/ 0 h 20"/>
                  <a:gd name="T70" fmla="*/ 0 w 946"/>
                  <a:gd name="T71" fmla="*/ 0 h 20"/>
                  <a:gd name="T72" fmla="*/ 0 w 946"/>
                  <a:gd name="T73" fmla="*/ 0 h 20"/>
                  <a:gd name="T74" fmla="*/ 0 w 946"/>
                  <a:gd name="T75" fmla="*/ 0 h 20"/>
                  <a:gd name="T76" fmla="*/ 0 w 946"/>
                  <a:gd name="T77" fmla="*/ 0 h 20"/>
                  <a:gd name="T78" fmla="*/ 0 w 946"/>
                  <a:gd name="T79" fmla="*/ 0 h 20"/>
                  <a:gd name="T80" fmla="*/ 0 w 946"/>
                  <a:gd name="T81" fmla="*/ 0 h 20"/>
                  <a:gd name="T82" fmla="*/ 0 w 946"/>
                  <a:gd name="T83" fmla="*/ 0 h 20"/>
                  <a:gd name="T84" fmla="*/ 37 w 946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46" h="20">
                    <a:moveTo>
                      <a:pt x="936" y="0"/>
                    </a:moveTo>
                    <a:lnTo>
                      <a:pt x="936" y="0"/>
                    </a:lnTo>
                    <a:lnTo>
                      <a:pt x="937" y="0"/>
                    </a:lnTo>
                    <a:lnTo>
                      <a:pt x="939" y="2"/>
                    </a:lnTo>
                    <a:lnTo>
                      <a:pt x="941" y="2"/>
                    </a:lnTo>
                    <a:lnTo>
                      <a:pt x="942" y="3"/>
                    </a:lnTo>
                    <a:lnTo>
                      <a:pt x="943" y="4"/>
                    </a:lnTo>
                    <a:lnTo>
                      <a:pt x="945" y="5"/>
                    </a:lnTo>
                    <a:lnTo>
                      <a:pt x="945" y="8"/>
                    </a:lnTo>
                    <a:lnTo>
                      <a:pt x="946" y="9"/>
                    </a:lnTo>
                    <a:lnTo>
                      <a:pt x="946" y="10"/>
                    </a:lnTo>
                    <a:lnTo>
                      <a:pt x="946" y="11"/>
                    </a:lnTo>
                    <a:lnTo>
                      <a:pt x="945" y="12"/>
                    </a:lnTo>
                    <a:lnTo>
                      <a:pt x="945" y="15"/>
                    </a:lnTo>
                    <a:lnTo>
                      <a:pt x="943" y="16"/>
                    </a:lnTo>
                    <a:lnTo>
                      <a:pt x="942" y="17"/>
                    </a:lnTo>
                    <a:lnTo>
                      <a:pt x="941" y="19"/>
                    </a:lnTo>
                    <a:lnTo>
                      <a:pt x="939" y="19"/>
                    </a:lnTo>
                    <a:lnTo>
                      <a:pt x="937" y="20"/>
                    </a:lnTo>
                    <a:lnTo>
                      <a:pt x="936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" name="Freeform 936"/>
              <p:cNvSpPr>
                <a:spLocks/>
              </p:cNvSpPr>
              <p:nvPr/>
            </p:nvSpPr>
            <p:spPr bwMode="auto">
              <a:xfrm>
                <a:off x="4562" y="2874"/>
                <a:ext cx="191" cy="4"/>
              </a:xfrm>
              <a:custGeom>
                <a:avLst/>
                <a:gdLst>
                  <a:gd name="T0" fmla="*/ 38 w 956"/>
                  <a:gd name="T1" fmla="*/ 0 h 19"/>
                  <a:gd name="T2" fmla="*/ 38 w 956"/>
                  <a:gd name="T3" fmla="*/ 0 h 19"/>
                  <a:gd name="T4" fmla="*/ 38 w 956"/>
                  <a:gd name="T5" fmla="*/ 0 h 19"/>
                  <a:gd name="T6" fmla="*/ 38 w 956"/>
                  <a:gd name="T7" fmla="*/ 0 h 19"/>
                  <a:gd name="T8" fmla="*/ 38 w 956"/>
                  <a:gd name="T9" fmla="*/ 0 h 19"/>
                  <a:gd name="T10" fmla="*/ 38 w 956"/>
                  <a:gd name="T11" fmla="*/ 0 h 19"/>
                  <a:gd name="T12" fmla="*/ 38 w 956"/>
                  <a:gd name="T13" fmla="*/ 0 h 19"/>
                  <a:gd name="T14" fmla="*/ 38 w 956"/>
                  <a:gd name="T15" fmla="*/ 0 h 19"/>
                  <a:gd name="T16" fmla="*/ 38 w 956"/>
                  <a:gd name="T17" fmla="*/ 0 h 19"/>
                  <a:gd name="T18" fmla="*/ 38 w 956"/>
                  <a:gd name="T19" fmla="*/ 0 h 19"/>
                  <a:gd name="T20" fmla="*/ 38 w 956"/>
                  <a:gd name="T21" fmla="*/ 0 h 19"/>
                  <a:gd name="T22" fmla="*/ 38 w 956"/>
                  <a:gd name="T23" fmla="*/ 0 h 19"/>
                  <a:gd name="T24" fmla="*/ 38 w 956"/>
                  <a:gd name="T25" fmla="*/ 1 h 19"/>
                  <a:gd name="T26" fmla="*/ 38 w 956"/>
                  <a:gd name="T27" fmla="*/ 1 h 19"/>
                  <a:gd name="T28" fmla="*/ 38 w 956"/>
                  <a:gd name="T29" fmla="*/ 1 h 19"/>
                  <a:gd name="T30" fmla="*/ 38 w 956"/>
                  <a:gd name="T31" fmla="*/ 1 h 19"/>
                  <a:gd name="T32" fmla="*/ 38 w 956"/>
                  <a:gd name="T33" fmla="*/ 1 h 19"/>
                  <a:gd name="T34" fmla="*/ 38 w 956"/>
                  <a:gd name="T35" fmla="*/ 1 h 19"/>
                  <a:gd name="T36" fmla="*/ 38 w 956"/>
                  <a:gd name="T37" fmla="*/ 1 h 19"/>
                  <a:gd name="T38" fmla="*/ 38 w 956"/>
                  <a:gd name="T39" fmla="*/ 1 h 19"/>
                  <a:gd name="T40" fmla="*/ 38 w 956"/>
                  <a:gd name="T41" fmla="*/ 1 h 19"/>
                  <a:gd name="T42" fmla="*/ 0 w 956"/>
                  <a:gd name="T43" fmla="*/ 1 h 19"/>
                  <a:gd name="T44" fmla="*/ 0 w 956"/>
                  <a:gd name="T45" fmla="*/ 1 h 19"/>
                  <a:gd name="T46" fmla="*/ 0 w 956"/>
                  <a:gd name="T47" fmla="*/ 1 h 19"/>
                  <a:gd name="T48" fmla="*/ 0 w 956"/>
                  <a:gd name="T49" fmla="*/ 1 h 19"/>
                  <a:gd name="T50" fmla="*/ 0 w 956"/>
                  <a:gd name="T51" fmla="*/ 1 h 19"/>
                  <a:gd name="T52" fmla="*/ 0 w 956"/>
                  <a:gd name="T53" fmla="*/ 1 h 19"/>
                  <a:gd name="T54" fmla="*/ 0 w 956"/>
                  <a:gd name="T55" fmla="*/ 1 h 19"/>
                  <a:gd name="T56" fmla="*/ 0 w 956"/>
                  <a:gd name="T57" fmla="*/ 1 h 19"/>
                  <a:gd name="T58" fmla="*/ 0 w 956"/>
                  <a:gd name="T59" fmla="*/ 1 h 19"/>
                  <a:gd name="T60" fmla="*/ 0 w 956"/>
                  <a:gd name="T61" fmla="*/ 0 h 19"/>
                  <a:gd name="T62" fmla="*/ 0 w 956"/>
                  <a:gd name="T63" fmla="*/ 0 h 19"/>
                  <a:gd name="T64" fmla="*/ 0 w 956"/>
                  <a:gd name="T65" fmla="*/ 0 h 19"/>
                  <a:gd name="T66" fmla="*/ 0 w 956"/>
                  <a:gd name="T67" fmla="*/ 0 h 19"/>
                  <a:gd name="T68" fmla="*/ 0 w 956"/>
                  <a:gd name="T69" fmla="*/ 0 h 19"/>
                  <a:gd name="T70" fmla="*/ 0 w 956"/>
                  <a:gd name="T71" fmla="*/ 0 h 19"/>
                  <a:gd name="T72" fmla="*/ 0 w 956"/>
                  <a:gd name="T73" fmla="*/ 0 h 19"/>
                  <a:gd name="T74" fmla="*/ 0 w 956"/>
                  <a:gd name="T75" fmla="*/ 0 h 19"/>
                  <a:gd name="T76" fmla="*/ 0 w 956"/>
                  <a:gd name="T77" fmla="*/ 0 h 19"/>
                  <a:gd name="T78" fmla="*/ 0 w 956"/>
                  <a:gd name="T79" fmla="*/ 0 h 19"/>
                  <a:gd name="T80" fmla="*/ 0 w 956"/>
                  <a:gd name="T81" fmla="*/ 0 h 19"/>
                  <a:gd name="T82" fmla="*/ 0 w 956"/>
                  <a:gd name="T83" fmla="*/ 0 h 19"/>
                  <a:gd name="T84" fmla="*/ 38 w 956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56" h="19">
                    <a:moveTo>
                      <a:pt x="946" y="0"/>
                    </a:moveTo>
                    <a:lnTo>
                      <a:pt x="946" y="0"/>
                    </a:lnTo>
                    <a:lnTo>
                      <a:pt x="947" y="0"/>
                    </a:lnTo>
                    <a:lnTo>
                      <a:pt x="949" y="1"/>
                    </a:lnTo>
                    <a:lnTo>
                      <a:pt x="951" y="1"/>
                    </a:lnTo>
                    <a:lnTo>
                      <a:pt x="952" y="2"/>
                    </a:lnTo>
                    <a:lnTo>
                      <a:pt x="953" y="3"/>
                    </a:lnTo>
                    <a:lnTo>
                      <a:pt x="955" y="4"/>
                    </a:lnTo>
                    <a:lnTo>
                      <a:pt x="955" y="7"/>
                    </a:lnTo>
                    <a:lnTo>
                      <a:pt x="956" y="8"/>
                    </a:lnTo>
                    <a:lnTo>
                      <a:pt x="956" y="9"/>
                    </a:lnTo>
                    <a:lnTo>
                      <a:pt x="956" y="10"/>
                    </a:lnTo>
                    <a:lnTo>
                      <a:pt x="955" y="12"/>
                    </a:lnTo>
                    <a:lnTo>
                      <a:pt x="955" y="14"/>
                    </a:lnTo>
                    <a:lnTo>
                      <a:pt x="953" y="15"/>
                    </a:lnTo>
                    <a:lnTo>
                      <a:pt x="952" y="17"/>
                    </a:lnTo>
                    <a:lnTo>
                      <a:pt x="951" y="18"/>
                    </a:lnTo>
                    <a:lnTo>
                      <a:pt x="949" y="18"/>
                    </a:lnTo>
                    <a:lnTo>
                      <a:pt x="947" y="19"/>
                    </a:lnTo>
                    <a:lnTo>
                      <a:pt x="946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1" name="Freeform 937"/>
              <p:cNvSpPr>
                <a:spLocks/>
              </p:cNvSpPr>
              <p:nvPr/>
            </p:nvSpPr>
            <p:spPr bwMode="auto">
              <a:xfrm>
                <a:off x="4922" y="3090"/>
                <a:ext cx="5" cy="82"/>
              </a:xfrm>
              <a:custGeom>
                <a:avLst/>
                <a:gdLst>
                  <a:gd name="T0" fmla="*/ 0 w 24"/>
                  <a:gd name="T1" fmla="*/ 0 h 411"/>
                  <a:gd name="T2" fmla="*/ 0 w 24"/>
                  <a:gd name="T3" fmla="*/ 0 h 411"/>
                  <a:gd name="T4" fmla="*/ 0 w 24"/>
                  <a:gd name="T5" fmla="*/ 0 h 411"/>
                  <a:gd name="T6" fmla="*/ 0 w 24"/>
                  <a:gd name="T7" fmla="*/ 0 h 411"/>
                  <a:gd name="T8" fmla="*/ 0 w 24"/>
                  <a:gd name="T9" fmla="*/ 0 h 411"/>
                  <a:gd name="T10" fmla="*/ 0 w 24"/>
                  <a:gd name="T11" fmla="*/ 0 h 411"/>
                  <a:gd name="T12" fmla="*/ 0 w 24"/>
                  <a:gd name="T13" fmla="*/ 0 h 411"/>
                  <a:gd name="T14" fmla="*/ 0 w 24"/>
                  <a:gd name="T15" fmla="*/ 0 h 411"/>
                  <a:gd name="T16" fmla="*/ 0 w 24"/>
                  <a:gd name="T17" fmla="*/ 0 h 411"/>
                  <a:gd name="T18" fmla="*/ 0 w 24"/>
                  <a:gd name="T19" fmla="*/ 0 h 411"/>
                  <a:gd name="T20" fmla="*/ 0 w 24"/>
                  <a:gd name="T21" fmla="*/ 0 h 411"/>
                  <a:gd name="T22" fmla="*/ 0 w 24"/>
                  <a:gd name="T23" fmla="*/ 0 h 411"/>
                  <a:gd name="T24" fmla="*/ 1 w 24"/>
                  <a:gd name="T25" fmla="*/ 0 h 411"/>
                  <a:gd name="T26" fmla="*/ 1 w 24"/>
                  <a:gd name="T27" fmla="*/ 0 h 411"/>
                  <a:gd name="T28" fmla="*/ 1 w 24"/>
                  <a:gd name="T29" fmla="*/ 0 h 411"/>
                  <a:gd name="T30" fmla="*/ 1 w 24"/>
                  <a:gd name="T31" fmla="*/ 0 h 411"/>
                  <a:gd name="T32" fmla="*/ 1 w 24"/>
                  <a:gd name="T33" fmla="*/ 0 h 411"/>
                  <a:gd name="T34" fmla="*/ 1 w 24"/>
                  <a:gd name="T35" fmla="*/ 0 h 411"/>
                  <a:gd name="T36" fmla="*/ 1 w 24"/>
                  <a:gd name="T37" fmla="*/ 0 h 411"/>
                  <a:gd name="T38" fmla="*/ 1 w 24"/>
                  <a:gd name="T39" fmla="*/ 0 h 411"/>
                  <a:gd name="T40" fmla="*/ 1 w 24"/>
                  <a:gd name="T41" fmla="*/ 0 h 411"/>
                  <a:gd name="T42" fmla="*/ 1 w 24"/>
                  <a:gd name="T43" fmla="*/ 16 h 411"/>
                  <a:gd name="T44" fmla="*/ 1 w 24"/>
                  <a:gd name="T45" fmla="*/ 16 h 411"/>
                  <a:gd name="T46" fmla="*/ 1 w 24"/>
                  <a:gd name="T47" fmla="*/ 16 h 411"/>
                  <a:gd name="T48" fmla="*/ 1 w 24"/>
                  <a:gd name="T49" fmla="*/ 16 h 411"/>
                  <a:gd name="T50" fmla="*/ 1 w 24"/>
                  <a:gd name="T51" fmla="*/ 16 h 411"/>
                  <a:gd name="T52" fmla="*/ 1 w 24"/>
                  <a:gd name="T53" fmla="*/ 16 h 411"/>
                  <a:gd name="T54" fmla="*/ 1 w 24"/>
                  <a:gd name="T55" fmla="*/ 16 h 411"/>
                  <a:gd name="T56" fmla="*/ 1 w 24"/>
                  <a:gd name="T57" fmla="*/ 16 h 411"/>
                  <a:gd name="T58" fmla="*/ 1 w 24"/>
                  <a:gd name="T59" fmla="*/ 16 h 411"/>
                  <a:gd name="T60" fmla="*/ 1 w 24"/>
                  <a:gd name="T61" fmla="*/ 16 h 411"/>
                  <a:gd name="T62" fmla="*/ 1 w 24"/>
                  <a:gd name="T63" fmla="*/ 16 h 411"/>
                  <a:gd name="T64" fmla="*/ 1 w 24"/>
                  <a:gd name="T65" fmla="*/ 16 h 411"/>
                  <a:gd name="T66" fmla="*/ 1 w 24"/>
                  <a:gd name="T67" fmla="*/ 16 h 411"/>
                  <a:gd name="T68" fmla="*/ 0 w 24"/>
                  <a:gd name="T69" fmla="*/ 16 h 411"/>
                  <a:gd name="T70" fmla="*/ 0 w 24"/>
                  <a:gd name="T71" fmla="*/ 16 h 411"/>
                  <a:gd name="T72" fmla="*/ 0 w 24"/>
                  <a:gd name="T73" fmla="*/ 16 h 411"/>
                  <a:gd name="T74" fmla="*/ 0 w 24"/>
                  <a:gd name="T75" fmla="*/ 16 h 411"/>
                  <a:gd name="T76" fmla="*/ 0 w 24"/>
                  <a:gd name="T77" fmla="*/ 16 h 411"/>
                  <a:gd name="T78" fmla="*/ 0 w 24"/>
                  <a:gd name="T79" fmla="*/ 16 h 411"/>
                  <a:gd name="T80" fmla="*/ 0 w 24"/>
                  <a:gd name="T81" fmla="*/ 16 h 411"/>
                  <a:gd name="T82" fmla="*/ 0 w 24"/>
                  <a:gd name="T83" fmla="*/ 16 h 411"/>
                  <a:gd name="T84" fmla="*/ 0 w 24"/>
                  <a:gd name="T85" fmla="*/ 0 h 4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4" h="411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4" y="401"/>
                    </a:lnTo>
                    <a:lnTo>
                      <a:pt x="24" y="402"/>
                    </a:lnTo>
                    <a:lnTo>
                      <a:pt x="24" y="404"/>
                    </a:lnTo>
                    <a:lnTo>
                      <a:pt x="23" y="406"/>
                    </a:lnTo>
                    <a:lnTo>
                      <a:pt x="22" y="407"/>
                    </a:lnTo>
                    <a:lnTo>
                      <a:pt x="21" y="408"/>
                    </a:lnTo>
                    <a:lnTo>
                      <a:pt x="19" y="410"/>
                    </a:lnTo>
                    <a:lnTo>
                      <a:pt x="18" y="410"/>
                    </a:lnTo>
                    <a:lnTo>
                      <a:pt x="16" y="411"/>
                    </a:lnTo>
                    <a:lnTo>
                      <a:pt x="15" y="411"/>
                    </a:lnTo>
                    <a:lnTo>
                      <a:pt x="13" y="411"/>
                    </a:lnTo>
                    <a:lnTo>
                      <a:pt x="12" y="411"/>
                    </a:lnTo>
                    <a:lnTo>
                      <a:pt x="10" y="410"/>
                    </a:lnTo>
                    <a:lnTo>
                      <a:pt x="8" y="408"/>
                    </a:lnTo>
                    <a:lnTo>
                      <a:pt x="7" y="407"/>
                    </a:lnTo>
                    <a:lnTo>
                      <a:pt x="6" y="406"/>
                    </a:lnTo>
                    <a:lnTo>
                      <a:pt x="6" y="405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2" name="Freeform 938"/>
              <p:cNvSpPr>
                <a:spLocks/>
              </p:cNvSpPr>
              <p:nvPr/>
            </p:nvSpPr>
            <p:spPr bwMode="auto">
              <a:xfrm>
                <a:off x="4891" y="3090"/>
                <a:ext cx="4" cy="57"/>
              </a:xfrm>
              <a:custGeom>
                <a:avLst/>
                <a:gdLst>
                  <a:gd name="T0" fmla="*/ 1 w 20"/>
                  <a:gd name="T1" fmla="*/ 11 h 285"/>
                  <a:gd name="T2" fmla="*/ 1 w 20"/>
                  <a:gd name="T3" fmla="*/ 11 h 285"/>
                  <a:gd name="T4" fmla="*/ 1 w 20"/>
                  <a:gd name="T5" fmla="*/ 11 h 285"/>
                  <a:gd name="T6" fmla="*/ 1 w 20"/>
                  <a:gd name="T7" fmla="*/ 11 h 285"/>
                  <a:gd name="T8" fmla="*/ 1 w 20"/>
                  <a:gd name="T9" fmla="*/ 11 h 285"/>
                  <a:gd name="T10" fmla="*/ 1 w 20"/>
                  <a:gd name="T11" fmla="*/ 11 h 285"/>
                  <a:gd name="T12" fmla="*/ 1 w 20"/>
                  <a:gd name="T13" fmla="*/ 11 h 285"/>
                  <a:gd name="T14" fmla="*/ 1 w 20"/>
                  <a:gd name="T15" fmla="*/ 11 h 285"/>
                  <a:gd name="T16" fmla="*/ 0 w 20"/>
                  <a:gd name="T17" fmla="*/ 11 h 285"/>
                  <a:gd name="T18" fmla="*/ 0 w 20"/>
                  <a:gd name="T19" fmla="*/ 11 h 285"/>
                  <a:gd name="T20" fmla="*/ 0 w 20"/>
                  <a:gd name="T21" fmla="*/ 11 h 285"/>
                  <a:gd name="T22" fmla="*/ 0 w 20"/>
                  <a:gd name="T23" fmla="*/ 11 h 285"/>
                  <a:gd name="T24" fmla="*/ 0 w 20"/>
                  <a:gd name="T25" fmla="*/ 11 h 285"/>
                  <a:gd name="T26" fmla="*/ 0 w 20"/>
                  <a:gd name="T27" fmla="*/ 11 h 285"/>
                  <a:gd name="T28" fmla="*/ 0 w 20"/>
                  <a:gd name="T29" fmla="*/ 11 h 285"/>
                  <a:gd name="T30" fmla="*/ 0 w 20"/>
                  <a:gd name="T31" fmla="*/ 11 h 285"/>
                  <a:gd name="T32" fmla="*/ 0 w 20"/>
                  <a:gd name="T33" fmla="*/ 11 h 285"/>
                  <a:gd name="T34" fmla="*/ 0 w 20"/>
                  <a:gd name="T35" fmla="*/ 11 h 285"/>
                  <a:gd name="T36" fmla="*/ 0 w 20"/>
                  <a:gd name="T37" fmla="*/ 11 h 285"/>
                  <a:gd name="T38" fmla="*/ 0 w 20"/>
                  <a:gd name="T39" fmla="*/ 11 h 285"/>
                  <a:gd name="T40" fmla="*/ 0 w 20"/>
                  <a:gd name="T41" fmla="*/ 11 h 285"/>
                  <a:gd name="T42" fmla="*/ 0 w 20"/>
                  <a:gd name="T43" fmla="*/ 0 h 285"/>
                  <a:gd name="T44" fmla="*/ 0 w 20"/>
                  <a:gd name="T45" fmla="*/ 0 h 285"/>
                  <a:gd name="T46" fmla="*/ 0 w 20"/>
                  <a:gd name="T47" fmla="*/ 0 h 285"/>
                  <a:gd name="T48" fmla="*/ 0 w 20"/>
                  <a:gd name="T49" fmla="*/ 0 h 285"/>
                  <a:gd name="T50" fmla="*/ 0 w 20"/>
                  <a:gd name="T51" fmla="*/ 0 h 285"/>
                  <a:gd name="T52" fmla="*/ 0 w 20"/>
                  <a:gd name="T53" fmla="*/ 0 h 285"/>
                  <a:gd name="T54" fmla="*/ 0 w 20"/>
                  <a:gd name="T55" fmla="*/ 0 h 285"/>
                  <a:gd name="T56" fmla="*/ 0 w 20"/>
                  <a:gd name="T57" fmla="*/ 0 h 285"/>
                  <a:gd name="T58" fmla="*/ 0 w 20"/>
                  <a:gd name="T59" fmla="*/ 0 h 285"/>
                  <a:gd name="T60" fmla="*/ 0 w 20"/>
                  <a:gd name="T61" fmla="*/ 0 h 285"/>
                  <a:gd name="T62" fmla="*/ 0 w 20"/>
                  <a:gd name="T63" fmla="*/ 0 h 285"/>
                  <a:gd name="T64" fmla="*/ 0 w 20"/>
                  <a:gd name="T65" fmla="*/ 0 h 285"/>
                  <a:gd name="T66" fmla="*/ 1 w 20"/>
                  <a:gd name="T67" fmla="*/ 0 h 285"/>
                  <a:gd name="T68" fmla="*/ 1 w 20"/>
                  <a:gd name="T69" fmla="*/ 0 h 285"/>
                  <a:gd name="T70" fmla="*/ 1 w 20"/>
                  <a:gd name="T71" fmla="*/ 0 h 285"/>
                  <a:gd name="T72" fmla="*/ 1 w 20"/>
                  <a:gd name="T73" fmla="*/ 0 h 285"/>
                  <a:gd name="T74" fmla="*/ 1 w 20"/>
                  <a:gd name="T75" fmla="*/ 0 h 285"/>
                  <a:gd name="T76" fmla="*/ 1 w 20"/>
                  <a:gd name="T77" fmla="*/ 0 h 285"/>
                  <a:gd name="T78" fmla="*/ 1 w 20"/>
                  <a:gd name="T79" fmla="*/ 0 h 285"/>
                  <a:gd name="T80" fmla="*/ 1 w 20"/>
                  <a:gd name="T81" fmla="*/ 0 h 285"/>
                  <a:gd name="T82" fmla="*/ 1 w 20"/>
                  <a:gd name="T83" fmla="*/ 0 h 285"/>
                  <a:gd name="T84" fmla="*/ 1 w 20"/>
                  <a:gd name="T85" fmla="*/ 11 h 2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285">
                    <a:moveTo>
                      <a:pt x="19" y="276"/>
                    </a:moveTo>
                    <a:lnTo>
                      <a:pt x="19" y="276"/>
                    </a:lnTo>
                    <a:lnTo>
                      <a:pt x="19" y="277"/>
                    </a:lnTo>
                    <a:lnTo>
                      <a:pt x="18" y="278"/>
                    </a:lnTo>
                    <a:lnTo>
                      <a:pt x="18" y="280"/>
                    </a:lnTo>
                    <a:lnTo>
                      <a:pt x="16" y="282"/>
                    </a:lnTo>
                    <a:lnTo>
                      <a:pt x="15" y="283"/>
                    </a:lnTo>
                    <a:lnTo>
                      <a:pt x="14" y="284"/>
                    </a:lnTo>
                    <a:lnTo>
                      <a:pt x="12" y="285"/>
                    </a:lnTo>
                    <a:lnTo>
                      <a:pt x="10" y="285"/>
                    </a:lnTo>
                    <a:lnTo>
                      <a:pt x="9" y="285"/>
                    </a:lnTo>
                    <a:lnTo>
                      <a:pt x="8" y="285"/>
                    </a:lnTo>
                    <a:lnTo>
                      <a:pt x="7" y="284"/>
                    </a:lnTo>
                    <a:lnTo>
                      <a:pt x="4" y="284"/>
                    </a:lnTo>
                    <a:lnTo>
                      <a:pt x="3" y="283"/>
                    </a:lnTo>
                    <a:lnTo>
                      <a:pt x="2" y="282"/>
                    </a:lnTo>
                    <a:lnTo>
                      <a:pt x="1" y="280"/>
                    </a:lnTo>
                    <a:lnTo>
                      <a:pt x="0" y="278"/>
                    </a:lnTo>
                    <a:lnTo>
                      <a:pt x="0" y="277"/>
                    </a:lnTo>
                    <a:lnTo>
                      <a:pt x="0" y="276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9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3" name="Freeform 939"/>
              <p:cNvSpPr>
                <a:spLocks/>
              </p:cNvSpPr>
              <p:nvPr/>
            </p:nvSpPr>
            <p:spPr bwMode="auto">
              <a:xfrm>
                <a:off x="4386" y="2610"/>
                <a:ext cx="4" cy="63"/>
              </a:xfrm>
              <a:custGeom>
                <a:avLst/>
                <a:gdLst>
                  <a:gd name="T0" fmla="*/ 0 w 19"/>
                  <a:gd name="T1" fmla="*/ 0 h 314"/>
                  <a:gd name="T2" fmla="*/ 0 w 19"/>
                  <a:gd name="T3" fmla="*/ 0 h 314"/>
                  <a:gd name="T4" fmla="*/ 0 w 19"/>
                  <a:gd name="T5" fmla="*/ 0 h 314"/>
                  <a:gd name="T6" fmla="*/ 0 w 19"/>
                  <a:gd name="T7" fmla="*/ 0 h 314"/>
                  <a:gd name="T8" fmla="*/ 0 w 19"/>
                  <a:gd name="T9" fmla="*/ 0 h 314"/>
                  <a:gd name="T10" fmla="*/ 0 w 19"/>
                  <a:gd name="T11" fmla="*/ 0 h 314"/>
                  <a:gd name="T12" fmla="*/ 0 w 19"/>
                  <a:gd name="T13" fmla="*/ 0 h 314"/>
                  <a:gd name="T14" fmla="*/ 0 w 19"/>
                  <a:gd name="T15" fmla="*/ 0 h 314"/>
                  <a:gd name="T16" fmla="*/ 0 w 19"/>
                  <a:gd name="T17" fmla="*/ 0 h 314"/>
                  <a:gd name="T18" fmla="*/ 0 w 19"/>
                  <a:gd name="T19" fmla="*/ 0 h 314"/>
                  <a:gd name="T20" fmla="*/ 0 w 19"/>
                  <a:gd name="T21" fmla="*/ 0 h 314"/>
                  <a:gd name="T22" fmla="*/ 0 w 19"/>
                  <a:gd name="T23" fmla="*/ 0 h 314"/>
                  <a:gd name="T24" fmla="*/ 1 w 19"/>
                  <a:gd name="T25" fmla="*/ 0 h 314"/>
                  <a:gd name="T26" fmla="*/ 1 w 19"/>
                  <a:gd name="T27" fmla="*/ 0 h 314"/>
                  <a:gd name="T28" fmla="*/ 1 w 19"/>
                  <a:gd name="T29" fmla="*/ 0 h 314"/>
                  <a:gd name="T30" fmla="*/ 1 w 19"/>
                  <a:gd name="T31" fmla="*/ 0 h 314"/>
                  <a:gd name="T32" fmla="*/ 1 w 19"/>
                  <a:gd name="T33" fmla="*/ 0 h 314"/>
                  <a:gd name="T34" fmla="*/ 1 w 19"/>
                  <a:gd name="T35" fmla="*/ 0 h 314"/>
                  <a:gd name="T36" fmla="*/ 1 w 19"/>
                  <a:gd name="T37" fmla="*/ 0 h 314"/>
                  <a:gd name="T38" fmla="*/ 1 w 19"/>
                  <a:gd name="T39" fmla="*/ 0 h 314"/>
                  <a:gd name="T40" fmla="*/ 1 w 19"/>
                  <a:gd name="T41" fmla="*/ 0 h 314"/>
                  <a:gd name="T42" fmla="*/ 1 w 19"/>
                  <a:gd name="T43" fmla="*/ 12 h 314"/>
                  <a:gd name="T44" fmla="*/ 1 w 19"/>
                  <a:gd name="T45" fmla="*/ 12 h 314"/>
                  <a:gd name="T46" fmla="*/ 1 w 19"/>
                  <a:gd name="T47" fmla="*/ 12 h 314"/>
                  <a:gd name="T48" fmla="*/ 1 w 19"/>
                  <a:gd name="T49" fmla="*/ 12 h 314"/>
                  <a:gd name="T50" fmla="*/ 1 w 19"/>
                  <a:gd name="T51" fmla="*/ 12 h 314"/>
                  <a:gd name="T52" fmla="*/ 1 w 19"/>
                  <a:gd name="T53" fmla="*/ 12 h 314"/>
                  <a:gd name="T54" fmla="*/ 1 w 19"/>
                  <a:gd name="T55" fmla="*/ 13 h 314"/>
                  <a:gd name="T56" fmla="*/ 1 w 19"/>
                  <a:gd name="T57" fmla="*/ 13 h 314"/>
                  <a:gd name="T58" fmla="*/ 0 w 19"/>
                  <a:gd name="T59" fmla="*/ 13 h 314"/>
                  <a:gd name="T60" fmla="*/ 0 w 19"/>
                  <a:gd name="T61" fmla="*/ 13 h 314"/>
                  <a:gd name="T62" fmla="*/ 0 w 19"/>
                  <a:gd name="T63" fmla="*/ 13 h 314"/>
                  <a:gd name="T64" fmla="*/ 0 w 19"/>
                  <a:gd name="T65" fmla="*/ 13 h 314"/>
                  <a:gd name="T66" fmla="*/ 0 w 19"/>
                  <a:gd name="T67" fmla="*/ 13 h 314"/>
                  <a:gd name="T68" fmla="*/ 0 w 19"/>
                  <a:gd name="T69" fmla="*/ 12 h 314"/>
                  <a:gd name="T70" fmla="*/ 0 w 19"/>
                  <a:gd name="T71" fmla="*/ 12 h 314"/>
                  <a:gd name="T72" fmla="*/ 0 w 19"/>
                  <a:gd name="T73" fmla="*/ 12 h 314"/>
                  <a:gd name="T74" fmla="*/ 0 w 19"/>
                  <a:gd name="T75" fmla="*/ 12 h 314"/>
                  <a:gd name="T76" fmla="*/ 0 w 19"/>
                  <a:gd name="T77" fmla="*/ 12 h 314"/>
                  <a:gd name="T78" fmla="*/ 0 w 19"/>
                  <a:gd name="T79" fmla="*/ 12 h 314"/>
                  <a:gd name="T80" fmla="*/ 0 w 19"/>
                  <a:gd name="T81" fmla="*/ 0 h 3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314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304"/>
                    </a:lnTo>
                    <a:lnTo>
                      <a:pt x="19" y="305"/>
                    </a:lnTo>
                    <a:lnTo>
                      <a:pt x="18" y="306"/>
                    </a:lnTo>
                    <a:lnTo>
                      <a:pt x="18" y="309"/>
                    </a:lnTo>
                    <a:lnTo>
                      <a:pt x="17" y="310"/>
                    </a:lnTo>
                    <a:lnTo>
                      <a:pt x="15" y="311"/>
                    </a:lnTo>
                    <a:lnTo>
                      <a:pt x="14" y="312"/>
                    </a:lnTo>
                    <a:lnTo>
                      <a:pt x="12" y="312"/>
                    </a:lnTo>
                    <a:lnTo>
                      <a:pt x="11" y="314"/>
                    </a:lnTo>
                    <a:lnTo>
                      <a:pt x="9" y="314"/>
                    </a:lnTo>
                    <a:lnTo>
                      <a:pt x="8" y="314"/>
                    </a:lnTo>
                    <a:lnTo>
                      <a:pt x="7" y="312"/>
                    </a:lnTo>
                    <a:lnTo>
                      <a:pt x="5" y="312"/>
                    </a:lnTo>
                    <a:lnTo>
                      <a:pt x="3" y="311"/>
                    </a:lnTo>
                    <a:lnTo>
                      <a:pt x="2" y="310"/>
                    </a:lnTo>
                    <a:lnTo>
                      <a:pt x="1" y="309"/>
                    </a:lnTo>
                    <a:lnTo>
                      <a:pt x="1" y="306"/>
                    </a:lnTo>
                    <a:lnTo>
                      <a:pt x="0" y="305"/>
                    </a:lnTo>
                    <a:lnTo>
                      <a:pt x="0" y="30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4" name="Freeform 940"/>
              <p:cNvSpPr>
                <a:spLocks/>
              </p:cNvSpPr>
              <p:nvPr/>
            </p:nvSpPr>
            <p:spPr bwMode="auto">
              <a:xfrm>
                <a:off x="4385" y="2669"/>
                <a:ext cx="5" cy="52"/>
              </a:xfrm>
              <a:custGeom>
                <a:avLst/>
                <a:gdLst>
                  <a:gd name="T0" fmla="*/ 0 w 24"/>
                  <a:gd name="T1" fmla="*/ 0 h 264"/>
                  <a:gd name="T2" fmla="*/ 0 w 24"/>
                  <a:gd name="T3" fmla="*/ 0 h 264"/>
                  <a:gd name="T4" fmla="*/ 0 w 24"/>
                  <a:gd name="T5" fmla="*/ 0 h 264"/>
                  <a:gd name="T6" fmla="*/ 0 w 24"/>
                  <a:gd name="T7" fmla="*/ 0 h 264"/>
                  <a:gd name="T8" fmla="*/ 0 w 24"/>
                  <a:gd name="T9" fmla="*/ 0 h 264"/>
                  <a:gd name="T10" fmla="*/ 0 w 24"/>
                  <a:gd name="T11" fmla="*/ 0 h 264"/>
                  <a:gd name="T12" fmla="*/ 0 w 24"/>
                  <a:gd name="T13" fmla="*/ 0 h 264"/>
                  <a:gd name="T14" fmla="*/ 1 w 24"/>
                  <a:gd name="T15" fmla="*/ 0 h 264"/>
                  <a:gd name="T16" fmla="*/ 1 w 24"/>
                  <a:gd name="T17" fmla="*/ 0 h 264"/>
                  <a:gd name="T18" fmla="*/ 1 w 24"/>
                  <a:gd name="T19" fmla="*/ 0 h 264"/>
                  <a:gd name="T20" fmla="*/ 1 w 24"/>
                  <a:gd name="T21" fmla="*/ 0 h 264"/>
                  <a:gd name="T22" fmla="*/ 1 w 24"/>
                  <a:gd name="T23" fmla="*/ 0 h 264"/>
                  <a:gd name="T24" fmla="*/ 1 w 24"/>
                  <a:gd name="T25" fmla="*/ 0 h 264"/>
                  <a:gd name="T26" fmla="*/ 1 w 24"/>
                  <a:gd name="T27" fmla="*/ 0 h 264"/>
                  <a:gd name="T28" fmla="*/ 1 w 24"/>
                  <a:gd name="T29" fmla="*/ 0 h 264"/>
                  <a:gd name="T30" fmla="*/ 1 w 24"/>
                  <a:gd name="T31" fmla="*/ 0 h 264"/>
                  <a:gd name="T32" fmla="*/ 1 w 24"/>
                  <a:gd name="T33" fmla="*/ 0 h 264"/>
                  <a:gd name="T34" fmla="*/ 1 w 24"/>
                  <a:gd name="T35" fmla="*/ 0 h 264"/>
                  <a:gd name="T36" fmla="*/ 1 w 24"/>
                  <a:gd name="T37" fmla="*/ 0 h 264"/>
                  <a:gd name="T38" fmla="*/ 1 w 24"/>
                  <a:gd name="T39" fmla="*/ 10 h 264"/>
                  <a:gd name="T40" fmla="*/ 1 w 24"/>
                  <a:gd name="T41" fmla="*/ 10 h 264"/>
                  <a:gd name="T42" fmla="*/ 1 w 24"/>
                  <a:gd name="T43" fmla="*/ 10 h 264"/>
                  <a:gd name="T44" fmla="*/ 1 w 24"/>
                  <a:gd name="T45" fmla="*/ 10 h 264"/>
                  <a:gd name="T46" fmla="*/ 1 w 24"/>
                  <a:gd name="T47" fmla="*/ 10 h 264"/>
                  <a:gd name="T48" fmla="*/ 1 w 24"/>
                  <a:gd name="T49" fmla="*/ 10 h 264"/>
                  <a:gd name="T50" fmla="*/ 1 w 24"/>
                  <a:gd name="T51" fmla="*/ 10 h 264"/>
                  <a:gd name="T52" fmla="*/ 1 w 24"/>
                  <a:gd name="T53" fmla="*/ 10 h 264"/>
                  <a:gd name="T54" fmla="*/ 0 w 24"/>
                  <a:gd name="T55" fmla="*/ 10 h 264"/>
                  <a:gd name="T56" fmla="*/ 0 w 24"/>
                  <a:gd name="T57" fmla="*/ 10 h 264"/>
                  <a:gd name="T58" fmla="*/ 0 w 24"/>
                  <a:gd name="T59" fmla="*/ 10 h 264"/>
                  <a:gd name="T60" fmla="*/ 0 w 24"/>
                  <a:gd name="T61" fmla="*/ 10 h 264"/>
                  <a:gd name="T62" fmla="*/ 0 w 24"/>
                  <a:gd name="T63" fmla="*/ 10 h 264"/>
                  <a:gd name="T64" fmla="*/ 0 w 24"/>
                  <a:gd name="T65" fmla="*/ 10 h 264"/>
                  <a:gd name="T66" fmla="*/ 0 w 24"/>
                  <a:gd name="T67" fmla="*/ 10 h 264"/>
                  <a:gd name="T68" fmla="*/ 0 w 24"/>
                  <a:gd name="T69" fmla="*/ 10 h 264"/>
                  <a:gd name="T70" fmla="*/ 0 w 24"/>
                  <a:gd name="T71" fmla="*/ 10 h 264"/>
                  <a:gd name="T72" fmla="*/ 0 w 24"/>
                  <a:gd name="T73" fmla="*/ 10 h 264"/>
                  <a:gd name="T74" fmla="*/ 0 w 24"/>
                  <a:gd name="T75" fmla="*/ 10 h 264"/>
                  <a:gd name="T76" fmla="*/ 0 w 24"/>
                  <a:gd name="T77" fmla="*/ 0 h 2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4" h="264">
                    <a:moveTo>
                      <a:pt x="5" y="10"/>
                    </a:moveTo>
                    <a:lnTo>
                      <a:pt x="5" y="9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19" y="254"/>
                    </a:lnTo>
                    <a:lnTo>
                      <a:pt x="19" y="255"/>
                    </a:lnTo>
                    <a:lnTo>
                      <a:pt x="18" y="258"/>
                    </a:lnTo>
                    <a:lnTo>
                      <a:pt x="18" y="259"/>
                    </a:lnTo>
                    <a:lnTo>
                      <a:pt x="17" y="260"/>
                    </a:lnTo>
                    <a:lnTo>
                      <a:pt x="16" y="261"/>
                    </a:lnTo>
                    <a:lnTo>
                      <a:pt x="14" y="262"/>
                    </a:lnTo>
                    <a:lnTo>
                      <a:pt x="12" y="264"/>
                    </a:lnTo>
                    <a:lnTo>
                      <a:pt x="11" y="264"/>
                    </a:lnTo>
                    <a:lnTo>
                      <a:pt x="10" y="264"/>
                    </a:lnTo>
                    <a:lnTo>
                      <a:pt x="8" y="264"/>
                    </a:lnTo>
                    <a:lnTo>
                      <a:pt x="6" y="262"/>
                    </a:lnTo>
                    <a:lnTo>
                      <a:pt x="5" y="262"/>
                    </a:lnTo>
                    <a:lnTo>
                      <a:pt x="4" y="261"/>
                    </a:lnTo>
                    <a:lnTo>
                      <a:pt x="2" y="260"/>
                    </a:lnTo>
                    <a:lnTo>
                      <a:pt x="1" y="259"/>
                    </a:lnTo>
                    <a:lnTo>
                      <a:pt x="0" y="256"/>
                    </a:lnTo>
                    <a:lnTo>
                      <a:pt x="0" y="255"/>
                    </a:lnTo>
                    <a:lnTo>
                      <a:pt x="0" y="254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5" name="Freeform 941"/>
              <p:cNvSpPr>
                <a:spLocks/>
              </p:cNvSpPr>
              <p:nvPr/>
            </p:nvSpPr>
            <p:spPr bwMode="auto">
              <a:xfrm>
                <a:off x="4385" y="2717"/>
                <a:ext cx="5" cy="37"/>
              </a:xfrm>
              <a:custGeom>
                <a:avLst/>
                <a:gdLst>
                  <a:gd name="T0" fmla="*/ 0 w 27"/>
                  <a:gd name="T1" fmla="*/ 0 h 183"/>
                  <a:gd name="T2" fmla="*/ 0 w 27"/>
                  <a:gd name="T3" fmla="*/ 0 h 183"/>
                  <a:gd name="T4" fmla="*/ 0 w 27"/>
                  <a:gd name="T5" fmla="*/ 0 h 183"/>
                  <a:gd name="T6" fmla="*/ 0 w 27"/>
                  <a:gd name="T7" fmla="*/ 0 h 183"/>
                  <a:gd name="T8" fmla="*/ 0 w 27"/>
                  <a:gd name="T9" fmla="*/ 0 h 183"/>
                  <a:gd name="T10" fmla="*/ 0 w 27"/>
                  <a:gd name="T11" fmla="*/ 0 h 183"/>
                  <a:gd name="T12" fmla="*/ 0 w 27"/>
                  <a:gd name="T13" fmla="*/ 0 h 183"/>
                  <a:gd name="T14" fmla="*/ 0 w 27"/>
                  <a:gd name="T15" fmla="*/ 0 h 183"/>
                  <a:gd name="T16" fmla="*/ 0 w 27"/>
                  <a:gd name="T17" fmla="*/ 0 h 183"/>
                  <a:gd name="T18" fmla="*/ 0 w 27"/>
                  <a:gd name="T19" fmla="*/ 0 h 183"/>
                  <a:gd name="T20" fmla="*/ 0 w 27"/>
                  <a:gd name="T21" fmla="*/ 0 h 183"/>
                  <a:gd name="T22" fmla="*/ 0 w 27"/>
                  <a:gd name="T23" fmla="*/ 0 h 183"/>
                  <a:gd name="T24" fmla="*/ 0 w 27"/>
                  <a:gd name="T25" fmla="*/ 0 h 183"/>
                  <a:gd name="T26" fmla="*/ 1 w 27"/>
                  <a:gd name="T27" fmla="*/ 0 h 183"/>
                  <a:gd name="T28" fmla="*/ 1 w 27"/>
                  <a:gd name="T29" fmla="*/ 0 h 183"/>
                  <a:gd name="T30" fmla="*/ 1 w 27"/>
                  <a:gd name="T31" fmla="*/ 0 h 183"/>
                  <a:gd name="T32" fmla="*/ 1 w 27"/>
                  <a:gd name="T33" fmla="*/ 0 h 183"/>
                  <a:gd name="T34" fmla="*/ 1 w 27"/>
                  <a:gd name="T35" fmla="*/ 0 h 183"/>
                  <a:gd name="T36" fmla="*/ 1 w 27"/>
                  <a:gd name="T37" fmla="*/ 0 h 183"/>
                  <a:gd name="T38" fmla="*/ 1 w 27"/>
                  <a:gd name="T39" fmla="*/ 7 h 183"/>
                  <a:gd name="T40" fmla="*/ 1 w 27"/>
                  <a:gd name="T41" fmla="*/ 7 h 183"/>
                  <a:gd name="T42" fmla="*/ 1 w 27"/>
                  <a:gd name="T43" fmla="*/ 7 h 183"/>
                  <a:gd name="T44" fmla="*/ 1 w 27"/>
                  <a:gd name="T45" fmla="*/ 7 h 183"/>
                  <a:gd name="T46" fmla="*/ 1 w 27"/>
                  <a:gd name="T47" fmla="*/ 7 h 183"/>
                  <a:gd name="T48" fmla="*/ 1 w 27"/>
                  <a:gd name="T49" fmla="*/ 7 h 183"/>
                  <a:gd name="T50" fmla="*/ 1 w 27"/>
                  <a:gd name="T51" fmla="*/ 7 h 183"/>
                  <a:gd name="T52" fmla="*/ 1 w 27"/>
                  <a:gd name="T53" fmla="*/ 7 h 183"/>
                  <a:gd name="T54" fmla="*/ 1 w 27"/>
                  <a:gd name="T55" fmla="*/ 7 h 183"/>
                  <a:gd name="T56" fmla="*/ 1 w 27"/>
                  <a:gd name="T57" fmla="*/ 7 h 183"/>
                  <a:gd name="T58" fmla="*/ 1 w 27"/>
                  <a:gd name="T59" fmla="*/ 7 h 183"/>
                  <a:gd name="T60" fmla="*/ 1 w 27"/>
                  <a:gd name="T61" fmla="*/ 7 h 183"/>
                  <a:gd name="T62" fmla="*/ 0 w 27"/>
                  <a:gd name="T63" fmla="*/ 7 h 183"/>
                  <a:gd name="T64" fmla="*/ 0 w 27"/>
                  <a:gd name="T65" fmla="*/ 7 h 183"/>
                  <a:gd name="T66" fmla="*/ 0 w 27"/>
                  <a:gd name="T67" fmla="*/ 7 h 183"/>
                  <a:gd name="T68" fmla="*/ 0 w 27"/>
                  <a:gd name="T69" fmla="*/ 7 h 183"/>
                  <a:gd name="T70" fmla="*/ 0 w 27"/>
                  <a:gd name="T71" fmla="*/ 7 h 183"/>
                  <a:gd name="T72" fmla="*/ 0 w 27"/>
                  <a:gd name="T73" fmla="*/ 7 h 183"/>
                  <a:gd name="T74" fmla="*/ 0 w 27"/>
                  <a:gd name="T75" fmla="*/ 7 h 183"/>
                  <a:gd name="T76" fmla="*/ 0 w 27"/>
                  <a:gd name="T77" fmla="*/ 0 h 1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183">
                    <a:moveTo>
                      <a:pt x="0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7" y="173"/>
                    </a:lnTo>
                    <a:lnTo>
                      <a:pt x="27" y="174"/>
                    </a:lnTo>
                    <a:lnTo>
                      <a:pt x="27" y="176"/>
                    </a:lnTo>
                    <a:lnTo>
                      <a:pt x="25" y="177"/>
                    </a:lnTo>
                    <a:lnTo>
                      <a:pt x="24" y="179"/>
                    </a:lnTo>
                    <a:lnTo>
                      <a:pt x="23" y="180"/>
                    </a:lnTo>
                    <a:lnTo>
                      <a:pt x="22" y="182"/>
                    </a:lnTo>
                    <a:lnTo>
                      <a:pt x="20" y="182"/>
                    </a:lnTo>
                    <a:lnTo>
                      <a:pt x="18" y="183"/>
                    </a:lnTo>
                    <a:lnTo>
                      <a:pt x="17" y="183"/>
                    </a:lnTo>
                    <a:lnTo>
                      <a:pt x="16" y="183"/>
                    </a:lnTo>
                    <a:lnTo>
                      <a:pt x="14" y="183"/>
                    </a:lnTo>
                    <a:lnTo>
                      <a:pt x="13" y="182"/>
                    </a:lnTo>
                    <a:lnTo>
                      <a:pt x="11" y="180"/>
                    </a:lnTo>
                    <a:lnTo>
                      <a:pt x="10" y="179"/>
                    </a:lnTo>
                    <a:lnTo>
                      <a:pt x="8" y="178"/>
                    </a:lnTo>
                    <a:lnTo>
                      <a:pt x="8" y="177"/>
                    </a:lnTo>
                    <a:lnTo>
                      <a:pt x="7" y="174"/>
                    </a:lnTo>
                    <a:lnTo>
                      <a:pt x="7" y="17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" name="Freeform 942"/>
              <p:cNvSpPr>
                <a:spLocks/>
              </p:cNvSpPr>
              <p:nvPr/>
            </p:nvSpPr>
            <p:spPr bwMode="auto">
              <a:xfrm>
                <a:off x="4386" y="2750"/>
                <a:ext cx="7" cy="22"/>
              </a:xfrm>
              <a:custGeom>
                <a:avLst/>
                <a:gdLst>
                  <a:gd name="T0" fmla="*/ 0 w 32"/>
                  <a:gd name="T1" fmla="*/ 0 h 111"/>
                  <a:gd name="T2" fmla="*/ 0 w 32"/>
                  <a:gd name="T3" fmla="*/ 0 h 111"/>
                  <a:gd name="T4" fmla="*/ 0 w 32"/>
                  <a:gd name="T5" fmla="*/ 0 h 111"/>
                  <a:gd name="T6" fmla="*/ 0 w 32"/>
                  <a:gd name="T7" fmla="*/ 0 h 111"/>
                  <a:gd name="T8" fmla="*/ 0 w 32"/>
                  <a:gd name="T9" fmla="*/ 0 h 111"/>
                  <a:gd name="T10" fmla="*/ 0 w 32"/>
                  <a:gd name="T11" fmla="*/ 0 h 111"/>
                  <a:gd name="T12" fmla="*/ 0 w 32"/>
                  <a:gd name="T13" fmla="*/ 0 h 111"/>
                  <a:gd name="T14" fmla="*/ 0 w 32"/>
                  <a:gd name="T15" fmla="*/ 0 h 111"/>
                  <a:gd name="T16" fmla="*/ 0 w 32"/>
                  <a:gd name="T17" fmla="*/ 0 h 111"/>
                  <a:gd name="T18" fmla="*/ 0 w 32"/>
                  <a:gd name="T19" fmla="*/ 0 h 111"/>
                  <a:gd name="T20" fmla="*/ 0 w 32"/>
                  <a:gd name="T21" fmla="*/ 0 h 111"/>
                  <a:gd name="T22" fmla="*/ 0 w 32"/>
                  <a:gd name="T23" fmla="*/ 0 h 111"/>
                  <a:gd name="T24" fmla="*/ 1 w 32"/>
                  <a:gd name="T25" fmla="*/ 0 h 111"/>
                  <a:gd name="T26" fmla="*/ 1 w 32"/>
                  <a:gd name="T27" fmla="*/ 0 h 111"/>
                  <a:gd name="T28" fmla="*/ 1 w 32"/>
                  <a:gd name="T29" fmla="*/ 0 h 111"/>
                  <a:gd name="T30" fmla="*/ 1 w 32"/>
                  <a:gd name="T31" fmla="*/ 0 h 111"/>
                  <a:gd name="T32" fmla="*/ 1 w 32"/>
                  <a:gd name="T33" fmla="*/ 0 h 111"/>
                  <a:gd name="T34" fmla="*/ 1 w 32"/>
                  <a:gd name="T35" fmla="*/ 0 h 111"/>
                  <a:gd name="T36" fmla="*/ 1 w 32"/>
                  <a:gd name="T37" fmla="*/ 0 h 111"/>
                  <a:gd name="T38" fmla="*/ 2 w 32"/>
                  <a:gd name="T39" fmla="*/ 4 h 111"/>
                  <a:gd name="T40" fmla="*/ 2 w 32"/>
                  <a:gd name="T41" fmla="*/ 4 h 111"/>
                  <a:gd name="T42" fmla="*/ 2 w 32"/>
                  <a:gd name="T43" fmla="*/ 4 h 111"/>
                  <a:gd name="T44" fmla="*/ 2 w 32"/>
                  <a:gd name="T45" fmla="*/ 4 h 111"/>
                  <a:gd name="T46" fmla="*/ 2 w 32"/>
                  <a:gd name="T47" fmla="*/ 4 h 111"/>
                  <a:gd name="T48" fmla="*/ 1 w 32"/>
                  <a:gd name="T49" fmla="*/ 4 h 111"/>
                  <a:gd name="T50" fmla="*/ 1 w 32"/>
                  <a:gd name="T51" fmla="*/ 4 h 111"/>
                  <a:gd name="T52" fmla="*/ 1 w 32"/>
                  <a:gd name="T53" fmla="*/ 4 h 111"/>
                  <a:gd name="T54" fmla="*/ 1 w 32"/>
                  <a:gd name="T55" fmla="*/ 4 h 111"/>
                  <a:gd name="T56" fmla="*/ 1 w 32"/>
                  <a:gd name="T57" fmla="*/ 4 h 111"/>
                  <a:gd name="T58" fmla="*/ 1 w 32"/>
                  <a:gd name="T59" fmla="*/ 4 h 111"/>
                  <a:gd name="T60" fmla="*/ 1 w 32"/>
                  <a:gd name="T61" fmla="*/ 4 h 111"/>
                  <a:gd name="T62" fmla="*/ 1 w 32"/>
                  <a:gd name="T63" fmla="*/ 4 h 111"/>
                  <a:gd name="T64" fmla="*/ 1 w 32"/>
                  <a:gd name="T65" fmla="*/ 4 h 111"/>
                  <a:gd name="T66" fmla="*/ 1 w 32"/>
                  <a:gd name="T67" fmla="*/ 4 h 111"/>
                  <a:gd name="T68" fmla="*/ 1 w 32"/>
                  <a:gd name="T69" fmla="*/ 4 h 111"/>
                  <a:gd name="T70" fmla="*/ 1 w 32"/>
                  <a:gd name="T71" fmla="*/ 4 h 111"/>
                  <a:gd name="T72" fmla="*/ 1 w 32"/>
                  <a:gd name="T73" fmla="*/ 4 h 111"/>
                  <a:gd name="T74" fmla="*/ 1 w 32"/>
                  <a:gd name="T75" fmla="*/ 4 h 111"/>
                  <a:gd name="T76" fmla="*/ 0 w 32"/>
                  <a:gd name="T77" fmla="*/ 0 h 1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111">
                    <a:moveTo>
                      <a:pt x="0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32" y="100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0" y="105"/>
                    </a:lnTo>
                    <a:lnTo>
                      <a:pt x="30" y="106"/>
                    </a:lnTo>
                    <a:lnTo>
                      <a:pt x="29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4" y="111"/>
                    </a:lnTo>
                    <a:lnTo>
                      <a:pt x="23" y="111"/>
                    </a:lnTo>
                    <a:lnTo>
                      <a:pt x="22" y="111"/>
                    </a:lnTo>
                    <a:lnTo>
                      <a:pt x="21" y="111"/>
                    </a:lnTo>
                    <a:lnTo>
                      <a:pt x="18" y="110"/>
                    </a:lnTo>
                    <a:lnTo>
                      <a:pt x="17" y="110"/>
                    </a:lnTo>
                    <a:lnTo>
                      <a:pt x="16" y="108"/>
                    </a:lnTo>
                    <a:lnTo>
                      <a:pt x="15" y="107"/>
                    </a:lnTo>
                    <a:lnTo>
                      <a:pt x="13" y="105"/>
                    </a:lnTo>
                    <a:lnTo>
                      <a:pt x="12" y="103"/>
                    </a:lnTo>
                    <a:lnTo>
                      <a:pt x="12" y="10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7" name="Freeform 943"/>
              <p:cNvSpPr>
                <a:spLocks/>
              </p:cNvSpPr>
              <p:nvPr/>
            </p:nvSpPr>
            <p:spPr bwMode="auto">
              <a:xfrm>
                <a:off x="4389" y="2768"/>
                <a:ext cx="8" cy="20"/>
              </a:xfrm>
              <a:custGeom>
                <a:avLst/>
                <a:gdLst>
                  <a:gd name="T0" fmla="*/ 0 w 43"/>
                  <a:gd name="T1" fmla="*/ 0 h 98"/>
                  <a:gd name="T2" fmla="*/ 0 w 43"/>
                  <a:gd name="T3" fmla="*/ 0 h 98"/>
                  <a:gd name="T4" fmla="*/ 0 w 43"/>
                  <a:gd name="T5" fmla="*/ 0 h 98"/>
                  <a:gd name="T6" fmla="*/ 0 w 43"/>
                  <a:gd name="T7" fmla="*/ 0 h 98"/>
                  <a:gd name="T8" fmla="*/ 0 w 43"/>
                  <a:gd name="T9" fmla="*/ 0 h 98"/>
                  <a:gd name="T10" fmla="*/ 0 w 43"/>
                  <a:gd name="T11" fmla="*/ 0 h 98"/>
                  <a:gd name="T12" fmla="*/ 0 w 43"/>
                  <a:gd name="T13" fmla="*/ 0 h 98"/>
                  <a:gd name="T14" fmla="*/ 0 w 43"/>
                  <a:gd name="T15" fmla="*/ 0 h 98"/>
                  <a:gd name="T16" fmla="*/ 0 w 43"/>
                  <a:gd name="T17" fmla="*/ 0 h 98"/>
                  <a:gd name="T18" fmla="*/ 0 w 43"/>
                  <a:gd name="T19" fmla="*/ 0 h 98"/>
                  <a:gd name="T20" fmla="*/ 0 w 43"/>
                  <a:gd name="T21" fmla="*/ 0 h 98"/>
                  <a:gd name="T22" fmla="*/ 0 w 43"/>
                  <a:gd name="T23" fmla="*/ 0 h 98"/>
                  <a:gd name="T24" fmla="*/ 0 w 43"/>
                  <a:gd name="T25" fmla="*/ 0 h 98"/>
                  <a:gd name="T26" fmla="*/ 1 w 43"/>
                  <a:gd name="T27" fmla="*/ 0 h 98"/>
                  <a:gd name="T28" fmla="*/ 1 w 43"/>
                  <a:gd name="T29" fmla="*/ 0 h 98"/>
                  <a:gd name="T30" fmla="*/ 1 w 43"/>
                  <a:gd name="T31" fmla="*/ 0 h 98"/>
                  <a:gd name="T32" fmla="*/ 1 w 43"/>
                  <a:gd name="T33" fmla="*/ 0 h 98"/>
                  <a:gd name="T34" fmla="*/ 1 w 43"/>
                  <a:gd name="T35" fmla="*/ 0 h 98"/>
                  <a:gd name="T36" fmla="*/ 1 w 43"/>
                  <a:gd name="T37" fmla="*/ 0 h 98"/>
                  <a:gd name="T38" fmla="*/ 1 w 43"/>
                  <a:gd name="T39" fmla="*/ 4 h 98"/>
                  <a:gd name="T40" fmla="*/ 1 w 43"/>
                  <a:gd name="T41" fmla="*/ 4 h 98"/>
                  <a:gd name="T42" fmla="*/ 1 w 43"/>
                  <a:gd name="T43" fmla="*/ 4 h 98"/>
                  <a:gd name="T44" fmla="*/ 1 w 43"/>
                  <a:gd name="T45" fmla="*/ 4 h 98"/>
                  <a:gd name="T46" fmla="*/ 1 w 43"/>
                  <a:gd name="T47" fmla="*/ 4 h 98"/>
                  <a:gd name="T48" fmla="*/ 1 w 43"/>
                  <a:gd name="T49" fmla="*/ 4 h 98"/>
                  <a:gd name="T50" fmla="*/ 1 w 43"/>
                  <a:gd name="T51" fmla="*/ 4 h 98"/>
                  <a:gd name="T52" fmla="*/ 1 w 43"/>
                  <a:gd name="T53" fmla="*/ 4 h 98"/>
                  <a:gd name="T54" fmla="*/ 1 w 43"/>
                  <a:gd name="T55" fmla="*/ 4 h 98"/>
                  <a:gd name="T56" fmla="*/ 1 w 43"/>
                  <a:gd name="T57" fmla="*/ 4 h 98"/>
                  <a:gd name="T58" fmla="*/ 1 w 43"/>
                  <a:gd name="T59" fmla="*/ 4 h 98"/>
                  <a:gd name="T60" fmla="*/ 1 w 43"/>
                  <a:gd name="T61" fmla="*/ 4 h 98"/>
                  <a:gd name="T62" fmla="*/ 1 w 43"/>
                  <a:gd name="T63" fmla="*/ 4 h 98"/>
                  <a:gd name="T64" fmla="*/ 1 w 43"/>
                  <a:gd name="T65" fmla="*/ 4 h 98"/>
                  <a:gd name="T66" fmla="*/ 1 w 43"/>
                  <a:gd name="T67" fmla="*/ 4 h 98"/>
                  <a:gd name="T68" fmla="*/ 1 w 43"/>
                  <a:gd name="T69" fmla="*/ 4 h 98"/>
                  <a:gd name="T70" fmla="*/ 1 w 43"/>
                  <a:gd name="T71" fmla="*/ 4 h 98"/>
                  <a:gd name="T72" fmla="*/ 1 w 43"/>
                  <a:gd name="T73" fmla="*/ 4 h 98"/>
                  <a:gd name="T74" fmla="*/ 1 w 43"/>
                  <a:gd name="T75" fmla="*/ 4 h 98"/>
                  <a:gd name="T76" fmla="*/ 0 w 43"/>
                  <a:gd name="T77" fmla="*/ 0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" h="98">
                    <a:moveTo>
                      <a:pt x="0" y="12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43" y="86"/>
                    </a:lnTo>
                    <a:lnTo>
                      <a:pt x="43" y="89"/>
                    </a:lnTo>
                    <a:lnTo>
                      <a:pt x="43" y="91"/>
                    </a:lnTo>
                    <a:lnTo>
                      <a:pt x="41" y="92"/>
                    </a:lnTo>
                    <a:lnTo>
                      <a:pt x="41" y="93"/>
                    </a:lnTo>
                    <a:lnTo>
                      <a:pt x="40" y="95"/>
                    </a:lnTo>
                    <a:lnTo>
                      <a:pt x="39" y="96"/>
                    </a:lnTo>
                    <a:lnTo>
                      <a:pt x="37" y="97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7" y="96"/>
                    </a:lnTo>
                    <a:lnTo>
                      <a:pt x="26" y="95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8" name="Freeform 944"/>
              <p:cNvSpPr>
                <a:spLocks/>
              </p:cNvSpPr>
              <p:nvPr/>
            </p:nvSpPr>
            <p:spPr bwMode="auto">
              <a:xfrm>
                <a:off x="4393" y="2784"/>
                <a:ext cx="10" cy="18"/>
              </a:xfrm>
              <a:custGeom>
                <a:avLst/>
                <a:gdLst>
                  <a:gd name="T0" fmla="*/ 0 w 51"/>
                  <a:gd name="T1" fmla="*/ 1 h 88"/>
                  <a:gd name="T2" fmla="*/ 0 w 51"/>
                  <a:gd name="T3" fmla="*/ 0 h 88"/>
                  <a:gd name="T4" fmla="*/ 0 w 51"/>
                  <a:gd name="T5" fmla="*/ 0 h 88"/>
                  <a:gd name="T6" fmla="*/ 0 w 51"/>
                  <a:gd name="T7" fmla="*/ 0 h 88"/>
                  <a:gd name="T8" fmla="*/ 0 w 51"/>
                  <a:gd name="T9" fmla="*/ 0 h 88"/>
                  <a:gd name="T10" fmla="*/ 0 w 51"/>
                  <a:gd name="T11" fmla="*/ 0 h 88"/>
                  <a:gd name="T12" fmla="*/ 0 w 51"/>
                  <a:gd name="T13" fmla="*/ 0 h 88"/>
                  <a:gd name="T14" fmla="*/ 0 w 51"/>
                  <a:gd name="T15" fmla="*/ 0 h 88"/>
                  <a:gd name="T16" fmla="*/ 0 w 51"/>
                  <a:gd name="T17" fmla="*/ 0 h 88"/>
                  <a:gd name="T18" fmla="*/ 0 w 51"/>
                  <a:gd name="T19" fmla="*/ 0 h 88"/>
                  <a:gd name="T20" fmla="*/ 0 w 51"/>
                  <a:gd name="T21" fmla="*/ 0 h 88"/>
                  <a:gd name="T22" fmla="*/ 0 w 51"/>
                  <a:gd name="T23" fmla="*/ 0 h 88"/>
                  <a:gd name="T24" fmla="*/ 0 w 51"/>
                  <a:gd name="T25" fmla="*/ 0 h 88"/>
                  <a:gd name="T26" fmla="*/ 0 w 51"/>
                  <a:gd name="T27" fmla="*/ 0 h 88"/>
                  <a:gd name="T28" fmla="*/ 1 w 51"/>
                  <a:gd name="T29" fmla="*/ 0 h 88"/>
                  <a:gd name="T30" fmla="*/ 1 w 51"/>
                  <a:gd name="T31" fmla="*/ 0 h 88"/>
                  <a:gd name="T32" fmla="*/ 1 w 51"/>
                  <a:gd name="T33" fmla="*/ 0 h 88"/>
                  <a:gd name="T34" fmla="*/ 1 w 51"/>
                  <a:gd name="T35" fmla="*/ 0 h 88"/>
                  <a:gd name="T36" fmla="*/ 1 w 51"/>
                  <a:gd name="T37" fmla="*/ 0 h 88"/>
                  <a:gd name="T38" fmla="*/ 2 w 51"/>
                  <a:gd name="T39" fmla="*/ 3 h 88"/>
                  <a:gd name="T40" fmla="*/ 2 w 51"/>
                  <a:gd name="T41" fmla="*/ 3 h 88"/>
                  <a:gd name="T42" fmla="*/ 2 w 51"/>
                  <a:gd name="T43" fmla="*/ 3 h 88"/>
                  <a:gd name="T44" fmla="*/ 2 w 51"/>
                  <a:gd name="T45" fmla="*/ 3 h 88"/>
                  <a:gd name="T46" fmla="*/ 2 w 51"/>
                  <a:gd name="T47" fmla="*/ 3 h 88"/>
                  <a:gd name="T48" fmla="*/ 2 w 51"/>
                  <a:gd name="T49" fmla="*/ 3 h 88"/>
                  <a:gd name="T50" fmla="*/ 2 w 51"/>
                  <a:gd name="T51" fmla="*/ 3 h 88"/>
                  <a:gd name="T52" fmla="*/ 2 w 51"/>
                  <a:gd name="T53" fmla="*/ 4 h 88"/>
                  <a:gd name="T54" fmla="*/ 2 w 51"/>
                  <a:gd name="T55" fmla="*/ 4 h 88"/>
                  <a:gd name="T56" fmla="*/ 2 w 51"/>
                  <a:gd name="T57" fmla="*/ 4 h 88"/>
                  <a:gd name="T58" fmla="*/ 2 w 51"/>
                  <a:gd name="T59" fmla="*/ 4 h 88"/>
                  <a:gd name="T60" fmla="*/ 2 w 51"/>
                  <a:gd name="T61" fmla="*/ 4 h 88"/>
                  <a:gd name="T62" fmla="*/ 2 w 51"/>
                  <a:gd name="T63" fmla="*/ 4 h 88"/>
                  <a:gd name="T64" fmla="*/ 2 w 51"/>
                  <a:gd name="T65" fmla="*/ 4 h 88"/>
                  <a:gd name="T66" fmla="*/ 1 w 51"/>
                  <a:gd name="T67" fmla="*/ 4 h 88"/>
                  <a:gd name="T68" fmla="*/ 1 w 51"/>
                  <a:gd name="T69" fmla="*/ 4 h 88"/>
                  <a:gd name="T70" fmla="*/ 1 w 51"/>
                  <a:gd name="T71" fmla="*/ 3 h 88"/>
                  <a:gd name="T72" fmla="*/ 1 w 51"/>
                  <a:gd name="T73" fmla="*/ 3 h 88"/>
                  <a:gd name="T74" fmla="*/ 1 w 51"/>
                  <a:gd name="T75" fmla="*/ 3 h 88"/>
                  <a:gd name="T76" fmla="*/ 0 w 51"/>
                  <a:gd name="T77" fmla="*/ 1 h 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1" h="88">
                    <a:moveTo>
                      <a:pt x="1" y="13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50" y="75"/>
                    </a:lnTo>
                    <a:lnTo>
                      <a:pt x="51" y="76"/>
                    </a:lnTo>
                    <a:lnTo>
                      <a:pt x="51" y="79"/>
                    </a:lnTo>
                    <a:lnTo>
                      <a:pt x="51" y="81"/>
                    </a:lnTo>
                    <a:lnTo>
                      <a:pt x="50" y="82"/>
                    </a:lnTo>
                    <a:lnTo>
                      <a:pt x="49" y="83"/>
                    </a:lnTo>
                    <a:lnTo>
                      <a:pt x="47" y="86"/>
                    </a:lnTo>
                    <a:lnTo>
                      <a:pt x="46" y="87"/>
                    </a:lnTo>
                    <a:lnTo>
                      <a:pt x="45" y="87"/>
                    </a:lnTo>
                    <a:lnTo>
                      <a:pt x="44" y="88"/>
                    </a:lnTo>
                    <a:lnTo>
                      <a:pt x="41" y="88"/>
                    </a:lnTo>
                    <a:lnTo>
                      <a:pt x="39" y="88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5"/>
                    </a:lnTo>
                    <a:lnTo>
                      <a:pt x="33" y="83"/>
                    </a:lnTo>
                    <a:lnTo>
                      <a:pt x="33" y="8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9" name="Freeform 945"/>
              <p:cNvSpPr>
                <a:spLocks/>
              </p:cNvSpPr>
              <p:nvPr/>
            </p:nvSpPr>
            <p:spPr bwMode="auto">
              <a:xfrm>
                <a:off x="4400" y="2798"/>
                <a:ext cx="17" cy="24"/>
              </a:xfrm>
              <a:custGeom>
                <a:avLst/>
                <a:gdLst>
                  <a:gd name="T0" fmla="*/ 0 w 88"/>
                  <a:gd name="T1" fmla="*/ 1 h 118"/>
                  <a:gd name="T2" fmla="*/ 0 w 88"/>
                  <a:gd name="T3" fmla="*/ 1 h 118"/>
                  <a:gd name="T4" fmla="*/ 0 w 88"/>
                  <a:gd name="T5" fmla="*/ 0 h 118"/>
                  <a:gd name="T6" fmla="*/ 0 w 88"/>
                  <a:gd name="T7" fmla="*/ 0 h 118"/>
                  <a:gd name="T8" fmla="*/ 0 w 88"/>
                  <a:gd name="T9" fmla="*/ 0 h 118"/>
                  <a:gd name="T10" fmla="*/ 0 w 88"/>
                  <a:gd name="T11" fmla="*/ 0 h 118"/>
                  <a:gd name="T12" fmla="*/ 0 w 88"/>
                  <a:gd name="T13" fmla="*/ 0 h 118"/>
                  <a:gd name="T14" fmla="*/ 0 w 88"/>
                  <a:gd name="T15" fmla="*/ 0 h 118"/>
                  <a:gd name="T16" fmla="*/ 0 w 88"/>
                  <a:gd name="T17" fmla="*/ 0 h 118"/>
                  <a:gd name="T18" fmla="*/ 0 w 88"/>
                  <a:gd name="T19" fmla="*/ 0 h 118"/>
                  <a:gd name="T20" fmla="*/ 0 w 88"/>
                  <a:gd name="T21" fmla="*/ 0 h 118"/>
                  <a:gd name="T22" fmla="*/ 0 w 88"/>
                  <a:gd name="T23" fmla="*/ 0 h 118"/>
                  <a:gd name="T24" fmla="*/ 0 w 88"/>
                  <a:gd name="T25" fmla="*/ 0 h 118"/>
                  <a:gd name="T26" fmla="*/ 0 w 88"/>
                  <a:gd name="T27" fmla="*/ 0 h 118"/>
                  <a:gd name="T28" fmla="*/ 0 w 88"/>
                  <a:gd name="T29" fmla="*/ 0 h 118"/>
                  <a:gd name="T30" fmla="*/ 1 w 88"/>
                  <a:gd name="T31" fmla="*/ 0 h 118"/>
                  <a:gd name="T32" fmla="*/ 1 w 88"/>
                  <a:gd name="T33" fmla="*/ 0 h 118"/>
                  <a:gd name="T34" fmla="*/ 1 w 88"/>
                  <a:gd name="T35" fmla="*/ 0 h 118"/>
                  <a:gd name="T36" fmla="*/ 1 w 88"/>
                  <a:gd name="T37" fmla="*/ 0 h 118"/>
                  <a:gd name="T38" fmla="*/ 3 w 88"/>
                  <a:gd name="T39" fmla="*/ 4 h 118"/>
                  <a:gd name="T40" fmla="*/ 3 w 88"/>
                  <a:gd name="T41" fmla="*/ 4 h 118"/>
                  <a:gd name="T42" fmla="*/ 3 w 88"/>
                  <a:gd name="T43" fmla="*/ 4 h 118"/>
                  <a:gd name="T44" fmla="*/ 3 w 88"/>
                  <a:gd name="T45" fmla="*/ 4 h 118"/>
                  <a:gd name="T46" fmla="*/ 3 w 88"/>
                  <a:gd name="T47" fmla="*/ 4 h 118"/>
                  <a:gd name="T48" fmla="*/ 3 w 88"/>
                  <a:gd name="T49" fmla="*/ 5 h 118"/>
                  <a:gd name="T50" fmla="*/ 3 w 88"/>
                  <a:gd name="T51" fmla="*/ 5 h 118"/>
                  <a:gd name="T52" fmla="*/ 3 w 88"/>
                  <a:gd name="T53" fmla="*/ 5 h 118"/>
                  <a:gd name="T54" fmla="*/ 3 w 88"/>
                  <a:gd name="T55" fmla="*/ 5 h 118"/>
                  <a:gd name="T56" fmla="*/ 3 w 88"/>
                  <a:gd name="T57" fmla="*/ 5 h 118"/>
                  <a:gd name="T58" fmla="*/ 3 w 88"/>
                  <a:gd name="T59" fmla="*/ 5 h 118"/>
                  <a:gd name="T60" fmla="*/ 3 w 88"/>
                  <a:gd name="T61" fmla="*/ 5 h 118"/>
                  <a:gd name="T62" fmla="*/ 3 w 88"/>
                  <a:gd name="T63" fmla="*/ 5 h 118"/>
                  <a:gd name="T64" fmla="*/ 3 w 88"/>
                  <a:gd name="T65" fmla="*/ 5 h 118"/>
                  <a:gd name="T66" fmla="*/ 3 w 88"/>
                  <a:gd name="T67" fmla="*/ 5 h 118"/>
                  <a:gd name="T68" fmla="*/ 3 w 88"/>
                  <a:gd name="T69" fmla="*/ 5 h 118"/>
                  <a:gd name="T70" fmla="*/ 3 w 88"/>
                  <a:gd name="T71" fmla="*/ 5 h 118"/>
                  <a:gd name="T72" fmla="*/ 3 w 88"/>
                  <a:gd name="T73" fmla="*/ 5 h 118"/>
                  <a:gd name="T74" fmla="*/ 3 w 88"/>
                  <a:gd name="T75" fmla="*/ 5 h 118"/>
                  <a:gd name="T76" fmla="*/ 0 w 88"/>
                  <a:gd name="T77" fmla="*/ 1 h 1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8" h="118">
                    <a:moveTo>
                      <a:pt x="2" y="14"/>
                    </a:move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86" y="104"/>
                    </a:lnTo>
                    <a:lnTo>
                      <a:pt x="87" y="105"/>
                    </a:lnTo>
                    <a:lnTo>
                      <a:pt x="88" y="106"/>
                    </a:lnTo>
                    <a:lnTo>
                      <a:pt x="88" y="109"/>
                    </a:lnTo>
                    <a:lnTo>
                      <a:pt x="88" y="111"/>
                    </a:lnTo>
                    <a:lnTo>
                      <a:pt x="87" y="112"/>
                    </a:lnTo>
                    <a:lnTo>
                      <a:pt x="86" y="113"/>
                    </a:lnTo>
                    <a:lnTo>
                      <a:pt x="84" y="116"/>
                    </a:lnTo>
                    <a:lnTo>
                      <a:pt x="83" y="116"/>
                    </a:lnTo>
                    <a:lnTo>
                      <a:pt x="82" y="117"/>
                    </a:lnTo>
                    <a:lnTo>
                      <a:pt x="81" y="118"/>
                    </a:lnTo>
                    <a:lnTo>
                      <a:pt x="78" y="118"/>
                    </a:lnTo>
                    <a:lnTo>
                      <a:pt x="76" y="118"/>
                    </a:lnTo>
                    <a:lnTo>
                      <a:pt x="75" y="117"/>
                    </a:lnTo>
                    <a:lnTo>
                      <a:pt x="74" y="116"/>
                    </a:lnTo>
                    <a:lnTo>
                      <a:pt x="71" y="115"/>
                    </a:lnTo>
                    <a:lnTo>
                      <a:pt x="71" y="113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" name="Freeform 946"/>
              <p:cNvSpPr>
                <a:spLocks/>
              </p:cNvSpPr>
              <p:nvPr/>
            </p:nvSpPr>
            <p:spPr bwMode="auto">
              <a:xfrm>
                <a:off x="4413" y="2818"/>
                <a:ext cx="16" cy="17"/>
              </a:xfrm>
              <a:custGeom>
                <a:avLst/>
                <a:gdLst>
                  <a:gd name="T0" fmla="*/ 0 w 78"/>
                  <a:gd name="T1" fmla="*/ 1 h 88"/>
                  <a:gd name="T2" fmla="*/ 0 w 78"/>
                  <a:gd name="T3" fmla="*/ 1 h 88"/>
                  <a:gd name="T4" fmla="*/ 0 w 78"/>
                  <a:gd name="T5" fmla="*/ 1 h 88"/>
                  <a:gd name="T6" fmla="*/ 0 w 78"/>
                  <a:gd name="T7" fmla="*/ 0 h 88"/>
                  <a:gd name="T8" fmla="*/ 0 w 78"/>
                  <a:gd name="T9" fmla="*/ 0 h 88"/>
                  <a:gd name="T10" fmla="*/ 0 w 78"/>
                  <a:gd name="T11" fmla="*/ 0 h 88"/>
                  <a:gd name="T12" fmla="*/ 0 w 78"/>
                  <a:gd name="T13" fmla="*/ 0 h 88"/>
                  <a:gd name="T14" fmla="*/ 0 w 78"/>
                  <a:gd name="T15" fmla="*/ 0 h 88"/>
                  <a:gd name="T16" fmla="*/ 0 w 78"/>
                  <a:gd name="T17" fmla="*/ 0 h 88"/>
                  <a:gd name="T18" fmla="*/ 0 w 78"/>
                  <a:gd name="T19" fmla="*/ 0 h 88"/>
                  <a:gd name="T20" fmla="*/ 0 w 78"/>
                  <a:gd name="T21" fmla="*/ 0 h 88"/>
                  <a:gd name="T22" fmla="*/ 0 w 78"/>
                  <a:gd name="T23" fmla="*/ 0 h 88"/>
                  <a:gd name="T24" fmla="*/ 0 w 78"/>
                  <a:gd name="T25" fmla="*/ 0 h 88"/>
                  <a:gd name="T26" fmla="*/ 0 w 78"/>
                  <a:gd name="T27" fmla="*/ 0 h 88"/>
                  <a:gd name="T28" fmla="*/ 0 w 78"/>
                  <a:gd name="T29" fmla="*/ 0 h 88"/>
                  <a:gd name="T30" fmla="*/ 0 w 78"/>
                  <a:gd name="T31" fmla="*/ 0 h 88"/>
                  <a:gd name="T32" fmla="*/ 1 w 78"/>
                  <a:gd name="T33" fmla="*/ 0 h 88"/>
                  <a:gd name="T34" fmla="*/ 1 w 78"/>
                  <a:gd name="T35" fmla="*/ 0 h 88"/>
                  <a:gd name="T36" fmla="*/ 1 w 78"/>
                  <a:gd name="T37" fmla="*/ 0 h 88"/>
                  <a:gd name="T38" fmla="*/ 3 w 78"/>
                  <a:gd name="T39" fmla="*/ 3 h 88"/>
                  <a:gd name="T40" fmla="*/ 3 w 78"/>
                  <a:gd name="T41" fmla="*/ 3 h 88"/>
                  <a:gd name="T42" fmla="*/ 3 w 78"/>
                  <a:gd name="T43" fmla="*/ 3 h 88"/>
                  <a:gd name="T44" fmla="*/ 3 w 78"/>
                  <a:gd name="T45" fmla="*/ 3 h 88"/>
                  <a:gd name="T46" fmla="*/ 3 w 78"/>
                  <a:gd name="T47" fmla="*/ 3 h 88"/>
                  <a:gd name="T48" fmla="*/ 3 w 78"/>
                  <a:gd name="T49" fmla="*/ 3 h 88"/>
                  <a:gd name="T50" fmla="*/ 3 w 78"/>
                  <a:gd name="T51" fmla="*/ 3 h 88"/>
                  <a:gd name="T52" fmla="*/ 3 w 78"/>
                  <a:gd name="T53" fmla="*/ 3 h 88"/>
                  <a:gd name="T54" fmla="*/ 3 w 78"/>
                  <a:gd name="T55" fmla="*/ 3 h 88"/>
                  <a:gd name="T56" fmla="*/ 3 w 78"/>
                  <a:gd name="T57" fmla="*/ 3 h 88"/>
                  <a:gd name="T58" fmla="*/ 3 w 78"/>
                  <a:gd name="T59" fmla="*/ 3 h 88"/>
                  <a:gd name="T60" fmla="*/ 3 w 78"/>
                  <a:gd name="T61" fmla="*/ 3 h 88"/>
                  <a:gd name="T62" fmla="*/ 3 w 78"/>
                  <a:gd name="T63" fmla="*/ 3 h 88"/>
                  <a:gd name="T64" fmla="*/ 3 w 78"/>
                  <a:gd name="T65" fmla="*/ 3 h 88"/>
                  <a:gd name="T66" fmla="*/ 3 w 78"/>
                  <a:gd name="T67" fmla="*/ 3 h 88"/>
                  <a:gd name="T68" fmla="*/ 3 w 78"/>
                  <a:gd name="T69" fmla="*/ 3 h 88"/>
                  <a:gd name="T70" fmla="*/ 3 w 78"/>
                  <a:gd name="T71" fmla="*/ 3 h 88"/>
                  <a:gd name="T72" fmla="*/ 3 w 78"/>
                  <a:gd name="T73" fmla="*/ 3 h 88"/>
                  <a:gd name="T74" fmla="*/ 3 w 78"/>
                  <a:gd name="T75" fmla="*/ 3 h 88"/>
                  <a:gd name="T76" fmla="*/ 0 w 78"/>
                  <a:gd name="T77" fmla="*/ 1 h 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8" h="88">
                    <a:moveTo>
                      <a:pt x="2" y="16"/>
                    </a:move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76" y="72"/>
                    </a:lnTo>
                    <a:lnTo>
                      <a:pt x="77" y="74"/>
                    </a:lnTo>
                    <a:lnTo>
                      <a:pt x="77" y="75"/>
                    </a:lnTo>
                    <a:lnTo>
                      <a:pt x="78" y="77"/>
                    </a:lnTo>
                    <a:lnTo>
                      <a:pt x="78" y="79"/>
                    </a:lnTo>
                    <a:lnTo>
                      <a:pt x="78" y="80"/>
                    </a:lnTo>
                    <a:lnTo>
                      <a:pt x="78" y="81"/>
                    </a:lnTo>
                    <a:lnTo>
                      <a:pt x="77" y="83"/>
                    </a:lnTo>
                    <a:lnTo>
                      <a:pt x="76" y="85"/>
                    </a:lnTo>
                    <a:lnTo>
                      <a:pt x="75" y="86"/>
                    </a:lnTo>
                    <a:lnTo>
                      <a:pt x="73" y="87"/>
                    </a:lnTo>
                    <a:lnTo>
                      <a:pt x="72" y="87"/>
                    </a:lnTo>
                    <a:lnTo>
                      <a:pt x="70" y="88"/>
                    </a:lnTo>
                    <a:lnTo>
                      <a:pt x="69" y="88"/>
                    </a:lnTo>
                    <a:lnTo>
                      <a:pt x="67" y="88"/>
                    </a:lnTo>
                    <a:lnTo>
                      <a:pt x="66" y="88"/>
                    </a:lnTo>
                    <a:lnTo>
                      <a:pt x="64" y="87"/>
                    </a:lnTo>
                    <a:lnTo>
                      <a:pt x="63" y="86"/>
                    </a:lnTo>
                    <a:lnTo>
                      <a:pt x="61" y="8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1" name="Freeform 947"/>
              <p:cNvSpPr>
                <a:spLocks/>
              </p:cNvSpPr>
              <p:nvPr/>
            </p:nvSpPr>
            <p:spPr bwMode="auto">
              <a:xfrm>
                <a:off x="4425" y="2832"/>
                <a:ext cx="38" cy="37"/>
              </a:xfrm>
              <a:custGeom>
                <a:avLst/>
                <a:gdLst>
                  <a:gd name="T0" fmla="*/ 0 w 190"/>
                  <a:gd name="T1" fmla="*/ 1 h 188"/>
                  <a:gd name="T2" fmla="*/ 0 w 190"/>
                  <a:gd name="T3" fmla="*/ 1 h 188"/>
                  <a:gd name="T4" fmla="*/ 0 w 190"/>
                  <a:gd name="T5" fmla="*/ 1 h 188"/>
                  <a:gd name="T6" fmla="*/ 0 w 190"/>
                  <a:gd name="T7" fmla="*/ 0 h 188"/>
                  <a:gd name="T8" fmla="*/ 0 w 190"/>
                  <a:gd name="T9" fmla="*/ 0 h 188"/>
                  <a:gd name="T10" fmla="*/ 0 w 190"/>
                  <a:gd name="T11" fmla="*/ 0 h 188"/>
                  <a:gd name="T12" fmla="*/ 0 w 190"/>
                  <a:gd name="T13" fmla="*/ 0 h 188"/>
                  <a:gd name="T14" fmla="*/ 0 w 190"/>
                  <a:gd name="T15" fmla="*/ 0 h 188"/>
                  <a:gd name="T16" fmla="*/ 0 w 190"/>
                  <a:gd name="T17" fmla="*/ 0 h 188"/>
                  <a:gd name="T18" fmla="*/ 0 w 190"/>
                  <a:gd name="T19" fmla="*/ 0 h 188"/>
                  <a:gd name="T20" fmla="*/ 0 w 190"/>
                  <a:gd name="T21" fmla="*/ 0 h 188"/>
                  <a:gd name="T22" fmla="*/ 0 w 190"/>
                  <a:gd name="T23" fmla="*/ 0 h 188"/>
                  <a:gd name="T24" fmla="*/ 0 w 190"/>
                  <a:gd name="T25" fmla="*/ 0 h 188"/>
                  <a:gd name="T26" fmla="*/ 0 w 190"/>
                  <a:gd name="T27" fmla="*/ 0 h 188"/>
                  <a:gd name="T28" fmla="*/ 0 w 190"/>
                  <a:gd name="T29" fmla="*/ 0 h 188"/>
                  <a:gd name="T30" fmla="*/ 0 w 190"/>
                  <a:gd name="T31" fmla="*/ 0 h 188"/>
                  <a:gd name="T32" fmla="*/ 1 w 190"/>
                  <a:gd name="T33" fmla="*/ 0 h 188"/>
                  <a:gd name="T34" fmla="*/ 1 w 190"/>
                  <a:gd name="T35" fmla="*/ 0 h 188"/>
                  <a:gd name="T36" fmla="*/ 1 w 190"/>
                  <a:gd name="T37" fmla="*/ 0 h 188"/>
                  <a:gd name="T38" fmla="*/ 7 w 190"/>
                  <a:gd name="T39" fmla="*/ 7 h 188"/>
                  <a:gd name="T40" fmla="*/ 8 w 190"/>
                  <a:gd name="T41" fmla="*/ 7 h 188"/>
                  <a:gd name="T42" fmla="*/ 8 w 190"/>
                  <a:gd name="T43" fmla="*/ 7 h 188"/>
                  <a:gd name="T44" fmla="*/ 8 w 190"/>
                  <a:gd name="T45" fmla="*/ 7 h 188"/>
                  <a:gd name="T46" fmla="*/ 8 w 190"/>
                  <a:gd name="T47" fmla="*/ 7 h 188"/>
                  <a:gd name="T48" fmla="*/ 8 w 190"/>
                  <a:gd name="T49" fmla="*/ 7 h 188"/>
                  <a:gd name="T50" fmla="*/ 8 w 190"/>
                  <a:gd name="T51" fmla="*/ 7 h 188"/>
                  <a:gd name="T52" fmla="*/ 8 w 190"/>
                  <a:gd name="T53" fmla="*/ 7 h 188"/>
                  <a:gd name="T54" fmla="*/ 8 w 190"/>
                  <a:gd name="T55" fmla="*/ 7 h 188"/>
                  <a:gd name="T56" fmla="*/ 8 w 190"/>
                  <a:gd name="T57" fmla="*/ 7 h 188"/>
                  <a:gd name="T58" fmla="*/ 7 w 190"/>
                  <a:gd name="T59" fmla="*/ 7 h 188"/>
                  <a:gd name="T60" fmla="*/ 7 w 190"/>
                  <a:gd name="T61" fmla="*/ 7 h 188"/>
                  <a:gd name="T62" fmla="*/ 7 w 190"/>
                  <a:gd name="T63" fmla="*/ 7 h 188"/>
                  <a:gd name="T64" fmla="*/ 7 w 190"/>
                  <a:gd name="T65" fmla="*/ 7 h 188"/>
                  <a:gd name="T66" fmla="*/ 7 w 190"/>
                  <a:gd name="T67" fmla="*/ 7 h 188"/>
                  <a:gd name="T68" fmla="*/ 7 w 190"/>
                  <a:gd name="T69" fmla="*/ 7 h 188"/>
                  <a:gd name="T70" fmla="*/ 7 w 190"/>
                  <a:gd name="T71" fmla="*/ 7 h 188"/>
                  <a:gd name="T72" fmla="*/ 7 w 190"/>
                  <a:gd name="T73" fmla="*/ 7 h 188"/>
                  <a:gd name="T74" fmla="*/ 7 w 190"/>
                  <a:gd name="T75" fmla="*/ 7 h 188"/>
                  <a:gd name="T76" fmla="*/ 0 w 190"/>
                  <a:gd name="T77" fmla="*/ 1 h 1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0" h="188">
                    <a:moveTo>
                      <a:pt x="4" y="17"/>
                    </a:move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6" y="171"/>
                    </a:lnTo>
                    <a:lnTo>
                      <a:pt x="188" y="174"/>
                    </a:lnTo>
                    <a:lnTo>
                      <a:pt x="189" y="175"/>
                    </a:lnTo>
                    <a:lnTo>
                      <a:pt x="190" y="176"/>
                    </a:lnTo>
                    <a:lnTo>
                      <a:pt x="190" y="179"/>
                    </a:lnTo>
                    <a:lnTo>
                      <a:pt x="190" y="181"/>
                    </a:lnTo>
                    <a:lnTo>
                      <a:pt x="189" y="182"/>
                    </a:lnTo>
                    <a:lnTo>
                      <a:pt x="188" y="184"/>
                    </a:lnTo>
                    <a:lnTo>
                      <a:pt x="188" y="185"/>
                    </a:lnTo>
                    <a:lnTo>
                      <a:pt x="185" y="186"/>
                    </a:lnTo>
                    <a:lnTo>
                      <a:pt x="184" y="187"/>
                    </a:lnTo>
                    <a:lnTo>
                      <a:pt x="183" y="188"/>
                    </a:lnTo>
                    <a:lnTo>
                      <a:pt x="180" y="188"/>
                    </a:lnTo>
                    <a:lnTo>
                      <a:pt x="178" y="188"/>
                    </a:lnTo>
                    <a:lnTo>
                      <a:pt x="177" y="187"/>
                    </a:lnTo>
                    <a:lnTo>
                      <a:pt x="175" y="186"/>
                    </a:lnTo>
                    <a:lnTo>
                      <a:pt x="174" y="186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2" name="Freeform 948"/>
              <p:cNvSpPr>
                <a:spLocks/>
              </p:cNvSpPr>
              <p:nvPr/>
            </p:nvSpPr>
            <p:spPr bwMode="auto">
              <a:xfrm>
                <a:off x="4459" y="2865"/>
                <a:ext cx="46" cy="41"/>
              </a:xfrm>
              <a:custGeom>
                <a:avLst/>
                <a:gdLst>
                  <a:gd name="T0" fmla="*/ 0 w 226"/>
                  <a:gd name="T1" fmla="*/ 1 h 203"/>
                  <a:gd name="T2" fmla="*/ 0 w 226"/>
                  <a:gd name="T3" fmla="*/ 1 h 203"/>
                  <a:gd name="T4" fmla="*/ 0 w 226"/>
                  <a:gd name="T5" fmla="*/ 1 h 203"/>
                  <a:gd name="T6" fmla="*/ 0 w 226"/>
                  <a:gd name="T7" fmla="*/ 0 h 203"/>
                  <a:gd name="T8" fmla="*/ 0 w 226"/>
                  <a:gd name="T9" fmla="*/ 0 h 203"/>
                  <a:gd name="T10" fmla="*/ 0 w 226"/>
                  <a:gd name="T11" fmla="*/ 0 h 203"/>
                  <a:gd name="T12" fmla="*/ 0 w 226"/>
                  <a:gd name="T13" fmla="*/ 0 h 203"/>
                  <a:gd name="T14" fmla="*/ 0 w 226"/>
                  <a:gd name="T15" fmla="*/ 0 h 203"/>
                  <a:gd name="T16" fmla="*/ 0 w 226"/>
                  <a:gd name="T17" fmla="*/ 0 h 203"/>
                  <a:gd name="T18" fmla="*/ 0 w 226"/>
                  <a:gd name="T19" fmla="*/ 0 h 203"/>
                  <a:gd name="T20" fmla="*/ 0 w 226"/>
                  <a:gd name="T21" fmla="*/ 0 h 203"/>
                  <a:gd name="T22" fmla="*/ 0 w 226"/>
                  <a:gd name="T23" fmla="*/ 0 h 203"/>
                  <a:gd name="T24" fmla="*/ 0 w 226"/>
                  <a:gd name="T25" fmla="*/ 0 h 203"/>
                  <a:gd name="T26" fmla="*/ 0 w 226"/>
                  <a:gd name="T27" fmla="*/ 0 h 203"/>
                  <a:gd name="T28" fmla="*/ 0 w 226"/>
                  <a:gd name="T29" fmla="*/ 0 h 203"/>
                  <a:gd name="T30" fmla="*/ 0 w 226"/>
                  <a:gd name="T31" fmla="*/ 0 h 203"/>
                  <a:gd name="T32" fmla="*/ 1 w 226"/>
                  <a:gd name="T33" fmla="*/ 0 h 203"/>
                  <a:gd name="T34" fmla="*/ 1 w 226"/>
                  <a:gd name="T35" fmla="*/ 0 h 203"/>
                  <a:gd name="T36" fmla="*/ 1 w 226"/>
                  <a:gd name="T37" fmla="*/ 0 h 203"/>
                  <a:gd name="T38" fmla="*/ 9 w 226"/>
                  <a:gd name="T39" fmla="*/ 8 h 203"/>
                  <a:gd name="T40" fmla="*/ 9 w 226"/>
                  <a:gd name="T41" fmla="*/ 8 h 203"/>
                  <a:gd name="T42" fmla="*/ 9 w 226"/>
                  <a:gd name="T43" fmla="*/ 8 h 203"/>
                  <a:gd name="T44" fmla="*/ 9 w 226"/>
                  <a:gd name="T45" fmla="*/ 8 h 203"/>
                  <a:gd name="T46" fmla="*/ 9 w 226"/>
                  <a:gd name="T47" fmla="*/ 8 h 203"/>
                  <a:gd name="T48" fmla="*/ 9 w 226"/>
                  <a:gd name="T49" fmla="*/ 8 h 203"/>
                  <a:gd name="T50" fmla="*/ 9 w 226"/>
                  <a:gd name="T51" fmla="*/ 8 h 203"/>
                  <a:gd name="T52" fmla="*/ 9 w 226"/>
                  <a:gd name="T53" fmla="*/ 8 h 203"/>
                  <a:gd name="T54" fmla="*/ 9 w 226"/>
                  <a:gd name="T55" fmla="*/ 8 h 203"/>
                  <a:gd name="T56" fmla="*/ 9 w 226"/>
                  <a:gd name="T57" fmla="*/ 8 h 203"/>
                  <a:gd name="T58" fmla="*/ 9 w 226"/>
                  <a:gd name="T59" fmla="*/ 8 h 203"/>
                  <a:gd name="T60" fmla="*/ 9 w 226"/>
                  <a:gd name="T61" fmla="*/ 8 h 203"/>
                  <a:gd name="T62" fmla="*/ 9 w 226"/>
                  <a:gd name="T63" fmla="*/ 8 h 203"/>
                  <a:gd name="T64" fmla="*/ 9 w 226"/>
                  <a:gd name="T65" fmla="*/ 8 h 203"/>
                  <a:gd name="T66" fmla="*/ 9 w 226"/>
                  <a:gd name="T67" fmla="*/ 8 h 203"/>
                  <a:gd name="T68" fmla="*/ 9 w 226"/>
                  <a:gd name="T69" fmla="*/ 8 h 203"/>
                  <a:gd name="T70" fmla="*/ 9 w 226"/>
                  <a:gd name="T71" fmla="*/ 8 h 203"/>
                  <a:gd name="T72" fmla="*/ 9 w 226"/>
                  <a:gd name="T73" fmla="*/ 8 h 203"/>
                  <a:gd name="T74" fmla="*/ 9 w 226"/>
                  <a:gd name="T75" fmla="*/ 8 h 203"/>
                  <a:gd name="T76" fmla="*/ 0 w 226"/>
                  <a:gd name="T77" fmla="*/ 1 h 20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6" h="203">
                    <a:moveTo>
                      <a:pt x="3" y="17"/>
                    </a:move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222" y="186"/>
                    </a:lnTo>
                    <a:lnTo>
                      <a:pt x="223" y="187"/>
                    </a:lnTo>
                    <a:lnTo>
                      <a:pt x="225" y="189"/>
                    </a:lnTo>
                    <a:lnTo>
                      <a:pt x="226" y="191"/>
                    </a:lnTo>
                    <a:lnTo>
                      <a:pt x="226" y="192"/>
                    </a:lnTo>
                    <a:lnTo>
                      <a:pt x="226" y="193"/>
                    </a:lnTo>
                    <a:lnTo>
                      <a:pt x="226" y="195"/>
                    </a:lnTo>
                    <a:lnTo>
                      <a:pt x="225" y="197"/>
                    </a:lnTo>
                    <a:lnTo>
                      <a:pt x="225" y="198"/>
                    </a:lnTo>
                    <a:lnTo>
                      <a:pt x="223" y="200"/>
                    </a:lnTo>
                    <a:lnTo>
                      <a:pt x="222" y="201"/>
                    </a:lnTo>
                    <a:lnTo>
                      <a:pt x="221" y="202"/>
                    </a:lnTo>
                    <a:lnTo>
                      <a:pt x="219" y="203"/>
                    </a:lnTo>
                    <a:lnTo>
                      <a:pt x="217" y="203"/>
                    </a:lnTo>
                    <a:lnTo>
                      <a:pt x="216" y="203"/>
                    </a:lnTo>
                    <a:lnTo>
                      <a:pt x="215" y="203"/>
                    </a:lnTo>
                    <a:lnTo>
                      <a:pt x="213" y="202"/>
                    </a:lnTo>
                    <a:lnTo>
                      <a:pt x="211" y="202"/>
                    </a:lnTo>
                    <a:lnTo>
                      <a:pt x="210" y="201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3" name="Freeform 949"/>
              <p:cNvSpPr>
                <a:spLocks/>
              </p:cNvSpPr>
              <p:nvPr/>
            </p:nvSpPr>
            <p:spPr bwMode="auto">
              <a:xfrm>
                <a:off x="4501" y="2902"/>
                <a:ext cx="18" cy="20"/>
              </a:xfrm>
              <a:custGeom>
                <a:avLst/>
                <a:gdLst>
                  <a:gd name="T0" fmla="*/ 0 w 93"/>
                  <a:gd name="T1" fmla="*/ 1 h 100"/>
                  <a:gd name="T2" fmla="*/ 0 w 93"/>
                  <a:gd name="T3" fmla="*/ 1 h 100"/>
                  <a:gd name="T4" fmla="*/ 0 w 93"/>
                  <a:gd name="T5" fmla="*/ 1 h 100"/>
                  <a:gd name="T6" fmla="*/ 0 w 93"/>
                  <a:gd name="T7" fmla="*/ 0 h 100"/>
                  <a:gd name="T8" fmla="*/ 0 w 93"/>
                  <a:gd name="T9" fmla="*/ 0 h 100"/>
                  <a:gd name="T10" fmla="*/ 0 w 93"/>
                  <a:gd name="T11" fmla="*/ 0 h 100"/>
                  <a:gd name="T12" fmla="*/ 0 w 93"/>
                  <a:gd name="T13" fmla="*/ 0 h 100"/>
                  <a:gd name="T14" fmla="*/ 0 w 93"/>
                  <a:gd name="T15" fmla="*/ 0 h 100"/>
                  <a:gd name="T16" fmla="*/ 0 w 93"/>
                  <a:gd name="T17" fmla="*/ 0 h 100"/>
                  <a:gd name="T18" fmla="*/ 0 w 93"/>
                  <a:gd name="T19" fmla="*/ 0 h 100"/>
                  <a:gd name="T20" fmla="*/ 0 w 93"/>
                  <a:gd name="T21" fmla="*/ 0 h 100"/>
                  <a:gd name="T22" fmla="*/ 0 w 93"/>
                  <a:gd name="T23" fmla="*/ 0 h 100"/>
                  <a:gd name="T24" fmla="*/ 0 w 93"/>
                  <a:gd name="T25" fmla="*/ 0 h 100"/>
                  <a:gd name="T26" fmla="*/ 0 w 93"/>
                  <a:gd name="T27" fmla="*/ 0 h 100"/>
                  <a:gd name="T28" fmla="*/ 0 w 93"/>
                  <a:gd name="T29" fmla="*/ 0 h 100"/>
                  <a:gd name="T30" fmla="*/ 0 w 93"/>
                  <a:gd name="T31" fmla="*/ 0 h 100"/>
                  <a:gd name="T32" fmla="*/ 1 w 93"/>
                  <a:gd name="T33" fmla="*/ 0 h 100"/>
                  <a:gd name="T34" fmla="*/ 1 w 93"/>
                  <a:gd name="T35" fmla="*/ 0 h 100"/>
                  <a:gd name="T36" fmla="*/ 1 w 93"/>
                  <a:gd name="T37" fmla="*/ 0 h 100"/>
                  <a:gd name="T38" fmla="*/ 3 w 93"/>
                  <a:gd name="T39" fmla="*/ 3 h 100"/>
                  <a:gd name="T40" fmla="*/ 3 w 93"/>
                  <a:gd name="T41" fmla="*/ 3 h 100"/>
                  <a:gd name="T42" fmla="*/ 3 w 93"/>
                  <a:gd name="T43" fmla="*/ 3 h 100"/>
                  <a:gd name="T44" fmla="*/ 3 w 93"/>
                  <a:gd name="T45" fmla="*/ 4 h 100"/>
                  <a:gd name="T46" fmla="*/ 3 w 93"/>
                  <a:gd name="T47" fmla="*/ 4 h 100"/>
                  <a:gd name="T48" fmla="*/ 3 w 93"/>
                  <a:gd name="T49" fmla="*/ 4 h 100"/>
                  <a:gd name="T50" fmla="*/ 3 w 93"/>
                  <a:gd name="T51" fmla="*/ 4 h 100"/>
                  <a:gd name="T52" fmla="*/ 3 w 93"/>
                  <a:gd name="T53" fmla="*/ 4 h 100"/>
                  <a:gd name="T54" fmla="*/ 3 w 93"/>
                  <a:gd name="T55" fmla="*/ 4 h 100"/>
                  <a:gd name="T56" fmla="*/ 3 w 93"/>
                  <a:gd name="T57" fmla="*/ 4 h 100"/>
                  <a:gd name="T58" fmla="*/ 3 w 93"/>
                  <a:gd name="T59" fmla="*/ 4 h 100"/>
                  <a:gd name="T60" fmla="*/ 3 w 93"/>
                  <a:gd name="T61" fmla="*/ 4 h 100"/>
                  <a:gd name="T62" fmla="*/ 3 w 93"/>
                  <a:gd name="T63" fmla="*/ 4 h 100"/>
                  <a:gd name="T64" fmla="*/ 3 w 93"/>
                  <a:gd name="T65" fmla="*/ 4 h 100"/>
                  <a:gd name="T66" fmla="*/ 3 w 93"/>
                  <a:gd name="T67" fmla="*/ 4 h 100"/>
                  <a:gd name="T68" fmla="*/ 3 w 93"/>
                  <a:gd name="T69" fmla="*/ 4 h 100"/>
                  <a:gd name="T70" fmla="*/ 3 w 93"/>
                  <a:gd name="T71" fmla="*/ 4 h 100"/>
                  <a:gd name="T72" fmla="*/ 3 w 93"/>
                  <a:gd name="T73" fmla="*/ 4 h 100"/>
                  <a:gd name="T74" fmla="*/ 3 w 93"/>
                  <a:gd name="T75" fmla="*/ 4 h 100"/>
                  <a:gd name="T76" fmla="*/ 0 w 93"/>
                  <a:gd name="T77" fmla="*/ 1 h 1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3" h="100">
                    <a:moveTo>
                      <a:pt x="2" y="16"/>
                    </a:move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90" y="84"/>
                    </a:lnTo>
                    <a:lnTo>
                      <a:pt x="91" y="86"/>
                    </a:lnTo>
                    <a:lnTo>
                      <a:pt x="91" y="87"/>
                    </a:lnTo>
                    <a:lnTo>
                      <a:pt x="93" y="89"/>
                    </a:lnTo>
                    <a:lnTo>
                      <a:pt x="93" y="90"/>
                    </a:lnTo>
                    <a:lnTo>
                      <a:pt x="93" y="92"/>
                    </a:lnTo>
                    <a:lnTo>
                      <a:pt x="93" y="93"/>
                    </a:lnTo>
                    <a:lnTo>
                      <a:pt x="91" y="94"/>
                    </a:lnTo>
                    <a:lnTo>
                      <a:pt x="90" y="96"/>
                    </a:lnTo>
                    <a:lnTo>
                      <a:pt x="89" y="98"/>
                    </a:lnTo>
                    <a:lnTo>
                      <a:pt x="88" y="99"/>
                    </a:lnTo>
                    <a:lnTo>
                      <a:pt x="87" y="99"/>
                    </a:lnTo>
                    <a:lnTo>
                      <a:pt x="84" y="100"/>
                    </a:lnTo>
                    <a:lnTo>
                      <a:pt x="83" y="100"/>
                    </a:lnTo>
                    <a:lnTo>
                      <a:pt x="82" y="100"/>
                    </a:lnTo>
                    <a:lnTo>
                      <a:pt x="81" y="100"/>
                    </a:lnTo>
                    <a:lnTo>
                      <a:pt x="79" y="99"/>
                    </a:lnTo>
                    <a:lnTo>
                      <a:pt x="77" y="98"/>
                    </a:lnTo>
                    <a:lnTo>
                      <a:pt x="76" y="9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4" name="Freeform 950"/>
              <p:cNvSpPr>
                <a:spLocks/>
              </p:cNvSpPr>
              <p:nvPr/>
            </p:nvSpPr>
            <p:spPr bwMode="auto">
              <a:xfrm>
                <a:off x="4515" y="2918"/>
                <a:ext cx="18" cy="23"/>
              </a:xfrm>
              <a:custGeom>
                <a:avLst/>
                <a:gdLst>
                  <a:gd name="T0" fmla="*/ 0 w 86"/>
                  <a:gd name="T1" fmla="*/ 1 h 115"/>
                  <a:gd name="T2" fmla="*/ 0 w 86"/>
                  <a:gd name="T3" fmla="*/ 1 h 115"/>
                  <a:gd name="T4" fmla="*/ 0 w 86"/>
                  <a:gd name="T5" fmla="*/ 0 h 115"/>
                  <a:gd name="T6" fmla="*/ 0 w 86"/>
                  <a:gd name="T7" fmla="*/ 0 h 115"/>
                  <a:gd name="T8" fmla="*/ 0 w 86"/>
                  <a:gd name="T9" fmla="*/ 0 h 115"/>
                  <a:gd name="T10" fmla="*/ 0 w 86"/>
                  <a:gd name="T11" fmla="*/ 0 h 115"/>
                  <a:gd name="T12" fmla="*/ 0 w 86"/>
                  <a:gd name="T13" fmla="*/ 0 h 115"/>
                  <a:gd name="T14" fmla="*/ 0 w 86"/>
                  <a:gd name="T15" fmla="*/ 0 h 115"/>
                  <a:gd name="T16" fmla="*/ 0 w 86"/>
                  <a:gd name="T17" fmla="*/ 0 h 115"/>
                  <a:gd name="T18" fmla="*/ 0 w 86"/>
                  <a:gd name="T19" fmla="*/ 0 h 115"/>
                  <a:gd name="T20" fmla="*/ 0 w 86"/>
                  <a:gd name="T21" fmla="*/ 0 h 115"/>
                  <a:gd name="T22" fmla="*/ 0 w 86"/>
                  <a:gd name="T23" fmla="*/ 0 h 115"/>
                  <a:gd name="T24" fmla="*/ 0 w 86"/>
                  <a:gd name="T25" fmla="*/ 0 h 115"/>
                  <a:gd name="T26" fmla="*/ 0 w 86"/>
                  <a:gd name="T27" fmla="*/ 0 h 115"/>
                  <a:gd name="T28" fmla="*/ 1 w 86"/>
                  <a:gd name="T29" fmla="*/ 0 h 115"/>
                  <a:gd name="T30" fmla="*/ 1 w 86"/>
                  <a:gd name="T31" fmla="*/ 0 h 115"/>
                  <a:gd name="T32" fmla="*/ 1 w 86"/>
                  <a:gd name="T33" fmla="*/ 0 h 115"/>
                  <a:gd name="T34" fmla="*/ 1 w 86"/>
                  <a:gd name="T35" fmla="*/ 0 h 115"/>
                  <a:gd name="T36" fmla="*/ 1 w 86"/>
                  <a:gd name="T37" fmla="*/ 0 h 115"/>
                  <a:gd name="T38" fmla="*/ 4 w 86"/>
                  <a:gd name="T39" fmla="*/ 4 h 115"/>
                  <a:gd name="T40" fmla="*/ 4 w 86"/>
                  <a:gd name="T41" fmla="*/ 4 h 115"/>
                  <a:gd name="T42" fmla="*/ 4 w 86"/>
                  <a:gd name="T43" fmla="*/ 4 h 115"/>
                  <a:gd name="T44" fmla="*/ 4 w 86"/>
                  <a:gd name="T45" fmla="*/ 4 h 115"/>
                  <a:gd name="T46" fmla="*/ 4 w 86"/>
                  <a:gd name="T47" fmla="*/ 4 h 115"/>
                  <a:gd name="T48" fmla="*/ 4 w 86"/>
                  <a:gd name="T49" fmla="*/ 4 h 115"/>
                  <a:gd name="T50" fmla="*/ 4 w 86"/>
                  <a:gd name="T51" fmla="*/ 4 h 115"/>
                  <a:gd name="T52" fmla="*/ 4 w 86"/>
                  <a:gd name="T53" fmla="*/ 4 h 115"/>
                  <a:gd name="T54" fmla="*/ 4 w 86"/>
                  <a:gd name="T55" fmla="*/ 4 h 115"/>
                  <a:gd name="T56" fmla="*/ 4 w 86"/>
                  <a:gd name="T57" fmla="*/ 4 h 115"/>
                  <a:gd name="T58" fmla="*/ 4 w 86"/>
                  <a:gd name="T59" fmla="*/ 5 h 115"/>
                  <a:gd name="T60" fmla="*/ 4 w 86"/>
                  <a:gd name="T61" fmla="*/ 5 h 115"/>
                  <a:gd name="T62" fmla="*/ 3 w 86"/>
                  <a:gd name="T63" fmla="*/ 5 h 115"/>
                  <a:gd name="T64" fmla="*/ 3 w 86"/>
                  <a:gd name="T65" fmla="*/ 5 h 115"/>
                  <a:gd name="T66" fmla="*/ 3 w 86"/>
                  <a:gd name="T67" fmla="*/ 5 h 115"/>
                  <a:gd name="T68" fmla="*/ 3 w 86"/>
                  <a:gd name="T69" fmla="*/ 5 h 115"/>
                  <a:gd name="T70" fmla="*/ 3 w 86"/>
                  <a:gd name="T71" fmla="*/ 4 h 115"/>
                  <a:gd name="T72" fmla="*/ 3 w 86"/>
                  <a:gd name="T73" fmla="*/ 4 h 115"/>
                  <a:gd name="T74" fmla="*/ 3 w 86"/>
                  <a:gd name="T75" fmla="*/ 4 h 115"/>
                  <a:gd name="T76" fmla="*/ 0 w 86"/>
                  <a:gd name="T77" fmla="*/ 1 h 1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6" h="115">
                    <a:moveTo>
                      <a:pt x="3" y="14"/>
                    </a:moveTo>
                    <a:lnTo>
                      <a:pt x="2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84" y="100"/>
                    </a:lnTo>
                    <a:lnTo>
                      <a:pt x="85" y="101"/>
                    </a:lnTo>
                    <a:lnTo>
                      <a:pt x="86" y="103"/>
                    </a:lnTo>
                    <a:lnTo>
                      <a:pt x="86" y="105"/>
                    </a:lnTo>
                    <a:lnTo>
                      <a:pt x="86" y="107"/>
                    </a:lnTo>
                    <a:lnTo>
                      <a:pt x="85" y="109"/>
                    </a:lnTo>
                    <a:lnTo>
                      <a:pt x="84" y="110"/>
                    </a:lnTo>
                    <a:lnTo>
                      <a:pt x="83" y="112"/>
                    </a:lnTo>
                    <a:lnTo>
                      <a:pt x="81" y="112"/>
                    </a:lnTo>
                    <a:lnTo>
                      <a:pt x="80" y="113"/>
                    </a:lnTo>
                    <a:lnTo>
                      <a:pt x="79" y="115"/>
                    </a:lnTo>
                    <a:lnTo>
                      <a:pt x="77" y="115"/>
                    </a:lnTo>
                    <a:lnTo>
                      <a:pt x="74" y="115"/>
                    </a:lnTo>
                    <a:lnTo>
                      <a:pt x="73" y="113"/>
                    </a:lnTo>
                    <a:lnTo>
                      <a:pt x="72" y="112"/>
                    </a:lnTo>
                    <a:lnTo>
                      <a:pt x="69" y="111"/>
                    </a:lnTo>
                    <a:lnTo>
                      <a:pt x="69" y="11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5" name="Freeform 951"/>
              <p:cNvSpPr>
                <a:spLocks/>
              </p:cNvSpPr>
              <p:nvPr/>
            </p:nvSpPr>
            <p:spPr bwMode="auto">
              <a:xfrm>
                <a:off x="4529" y="2937"/>
                <a:ext cx="11" cy="19"/>
              </a:xfrm>
              <a:custGeom>
                <a:avLst/>
                <a:gdLst>
                  <a:gd name="T0" fmla="*/ 0 w 56"/>
                  <a:gd name="T1" fmla="*/ 1 h 92"/>
                  <a:gd name="T2" fmla="*/ 0 w 56"/>
                  <a:gd name="T3" fmla="*/ 0 h 92"/>
                  <a:gd name="T4" fmla="*/ 0 w 56"/>
                  <a:gd name="T5" fmla="*/ 0 h 92"/>
                  <a:gd name="T6" fmla="*/ 0 w 56"/>
                  <a:gd name="T7" fmla="*/ 0 h 92"/>
                  <a:gd name="T8" fmla="*/ 0 w 56"/>
                  <a:gd name="T9" fmla="*/ 0 h 92"/>
                  <a:gd name="T10" fmla="*/ 0 w 56"/>
                  <a:gd name="T11" fmla="*/ 0 h 92"/>
                  <a:gd name="T12" fmla="*/ 0 w 56"/>
                  <a:gd name="T13" fmla="*/ 0 h 92"/>
                  <a:gd name="T14" fmla="*/ 0 w 56"/>
                  <a:gd name="T15" fmla="*/ 0 h 92"/>
                  <a:gd name="T16" fmla="*/ 0 w 56"/>
                  <a:gd name="T17" fmla="*/ 0 h 92"/>
                  <a:gd name="T18" fmla="*/ 0 w 56"/>
                  <a:gd name="T19" fmla="*/ 0 h 92"/>
                  <a:gd name="T20" fmla="*/ 0 w 56"/>
                  <a:gd name="T21" fmla="*/ 0 h 92"/>
                  <a:gd name="T22" fmla="*/ 0 w 56"/>
                  <a:gd name="T23" fmla="*/ 0 h 92"/>
                  <a:gd name="T24" fmla="*/ 0 w 56"/>
                  <a:gd name="T25" fmla="*/ 0 h 92"/>
                  <a:gd name="T26" fmla="*/ 0 w 56"/>
                  <a:gd name="T27" fmla="*/ 0 h 92"/>
                  <a:gd name="T28" fmla="*/ 1 w 56"/>
                  <a:gd name="T29" fmla="*/ 0 h 92"/>
                  <a:gd name="T30" fmla="*/ 1 w 56"/>
                  <a:gd name="T31" fmla="*/ 0 h 92"/>
                  <a:gd name="T32" fmla="*/ 1 w 56"/>
                  <a:gd name="T33" fmla="*/ 0 h 92"/>
                  <a:gd name="T34" fmla="*/ 1 w 56"/>
                  <a:gd name="T35" fmla="*/ 0 h 92"/>
                  <a:gd name="T36" fmla="*/ 1 w 56"/>
                  <a:gd name="T37" fmla="*/ 0 h 92"/>
                  <a:gd name="T38" fmla="*/ 2 w 56"/>
                  <a:gd name="T39" fmla="*/ 3 h 92"/>
                  <a:gd name="T40" fmla="*/ 2 w 56"/>
                  <a:gd name="T41" fmla="*/ 4 h 92"/>
                  <a:gd name="T42" fmla="*/ 2 w 56"/>
                  <a:gd name="T43" fmla="*/ 4 h 92"/>
                  <a:gd name="T44" fmla="*/ 2 w 56"/>
                  <a:gd name="T45" fmla="*/ 4 h 92"/>
                  <a:gd name="T46" fmla="*/ 2 w 56"/>
                  <a:gd name="T47" fmla="*/ 4 h 92"/>
                  <a:gd name="T48" fmla="*/ 2 w 56"/>
                  <a:gd name="T49" fmla="*/ 4 h 92"/>
                  <a:gd name="T50" fmla="*/ 2 w 56"/>
                  <a:gd name="T51" fmla="*/ 4 h 92"/>
                  <a:gd name="T52" fmla="*/ 2 w 56"/>
                  <a:gd name="T53" fmla="*/ 4 h 92"/>
                  <a:gd name="T54" fmla="*/ 2 w 56"/>
                  <a:gd name="T55" fmla="*/ 4 h 92"/>
                  <a:gd name="T56" fmla="*/ 2 w 56"/>
                  <a:gd name="T57" fmla="*/ 4 h 92"/>
                  <a:gd name="T58" fmla="*/ 2 w 56"/>
                  <a:gd name="T59" fmla="*/ 4 h 92"/>
                  <a:gd name="T60" fmla="*/ 2 w 56"/>
                  <a:gd name="T61" fmla="*/ 4 h 92"/>
                  <a:gd name="T62" fmla="*/ 2 w 56"/>
                  <a:gd name="T63" fmla="*/ 4 h 92"/>
                  <a:gd name="T64" fmla="*/ 2 w 56"/>
                  <a:gd name="T65" fmla="*/ 4 h 92"/>
                  <a:gd name="T66" fmla="*/ 2 w 56"/>
                  <a:gd name="T67" fmla="*/ 4 h 92"/>
                  <a:gd name="T68" fmla="*/ 2 w 56"/>
                  <a:gd name="T69" fmla="*/ 4 h 92"/>
                  <a:gd name="T70" fmla="*/ 2 w 56"/>
                  <a:gd name="T71" fmla="*/ 4 h 92"/>
                  <a:gd name="T72" fmla="*/ 2 w 56"/>
                  <a:gd name="T73" fmla="*/ 4 h 92"/>
                  <a:gd name="T74" fmla="*/ 1 w 56"/>
                  <a:gd name="T75" fmla="*/ 4 h 92"/>
                  <a:gd name="T76" fmla="*/ 0 w 56"/>
                  <a:gd name="T77" fmla="*/ 1 h 9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92">
                    <a:moveTo>
                      <a:pt x="1" y="14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54" y="79"/>
                    </a:lnTo>
                    <a:lnTo>
                      <a:pt x="56" y="80"/>
                    </a:lnTo>
                    <a:lnTo>
                      <a:pt x="56" y="82"/>
                    </a:lnTo>
                    <a:lnTo>
                      <a:pt x="56" y="84"/>
                    </a:lnTo>
                    <a:lnTo>
                      <a:pt x="54" y="86"/>
                    </a:lnTo>
                    <a:lnTo>
                      <a:pt x="54" y="87"/>
                    </a:lnTo>
                    <a:lnTo>
                      <a:pt x="53" y="88"/>
                    </a:lnTo>
                    <a:lnTo>
                      <a:pt x="52" y="90"/>
                    </a:lnTo>
                    <a:lnTo>
                      <a:pt x="49" y="91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5" y="92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0" y="90"/>
                    </a:lnTo>
                    <a:lnTo>
                      <a:pt x="39" y="88"/>
                    </a:lnTo>
                    <a:lnTo>
                      <a:pt x="37" y="86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6" name="Freeform 952"/>
              <p:cNvSpPr>
                <a:spLocks/>
              </p:cNvSpPr>
              <p:nvPr/>
            </p:nvSpPr>
            <p:spPr bwMode="auto">
              <a:xfrm>
                <a:off x="4536" y="2952"/>
                <a:ext cx="9" cy="20"/>
              </a:xfrm>
              <a:custGeom>
                <a:avLst/>
                <a:gdLst>
                  <a:gd name="T0" fmla="*/ 0 w 47"/>
                  <a:gd name="T1" fmla="*/ 0 h 100"/>
                  <a:gd name="T2" fmla="*/ 0 w 47"/>
                  <a:gd name="T3" fmla="*/ 0 h 100"/>
                  <a:gd name="T4" fmla="*/ 0 w 47"/>
                  <a:gd name="T5" fmla="*/ 0 h 100"/>
                  <a:gd name="T6" fmla="*/ 0 w 47"/>
                  <a:gd name="T7" fmla="*/ 0 h 100"/>
                  <a:gd name="T8" fmla="*/ 0 w 47"/>
                  <a:gd name="T9" fmla="*/ 0 h 100"/>
                  <a:gd name="T10" fmla="*/ 0 w 47"/>
                  <a:gd name="T11" fmla="*/ 0 h 100"/>
                  <a:gd name="T12" fmla="*/ 0 w 47"/>
                  <a:gd name="T13" fmla="*/ 0 h 100"/>
                  <a:gd name="T14" fmla="*/ 0 w 47"/>
                  <a:gd name="T15" fmla="*/ 0 h 100"/>
                  <a:gd name="T16" fmla="*/ 0 w 47"/>
                  <a:gd name="T17" fmla="*/ 0 h 100"/>
                  <a:gd name="T18" fmla="*/ 0 w 47"/>
                  <a:gd name="T19" fmla="*/ 0 h 100"/>
                  <a:gd name="T20" fmla="*/ 0 w 47"/>
                  <a:gd name="T21" fmla="*/ 0 h 100"/>
                  <a:gd name="T22" fmla="*/ 0 w 47"/>
                  <a:gd name="T23" fmla="*/ 0 h 100"/>
                  <a:gd name="T24" fmla="*/ 0 w 47"/>
                  <a:gd name="T25" fmla="*/ 0 h 100"/>
                  <a:gd name="T26" fmla="*/ 0 w 47"/>
                  <a:gd name="T27" fmla="*/ 0 h 100"/>
                  <a:gd name="T28" fmla="*/ 1 w 47"/>
                  <a:gd name="T29" fmla="*/ 0 h 100"/>
                  <a:gd name="T30" fmla="*/ 1 w 47"/>
                  <a:gd name="T31" fmla="*/ 0 h 100"/>
                  <a:gd name="T32" fmla="*/ 1 w 47"/>
                  <a:gd name="T33" fmla="*/ 0 h 100"/>
                  <a:gd name="T34" fmla="*/ 1 w 47"/>
                  <a:gd name="T35" fmla="*/ 0 h 100"/>
                  <a:gd name="T36" fmla="*/ 1 w 47"/>
                  <a:gd name="T37" fmla="*/ 0 h 100"/>
                  <a:gd name="T38" fmla="*/ 2 w 47"/>
                  <a:gd name="T39" fmla="*/ 4 h 100"/>
                  <a:gd name="T40" fmla="*/ 2 w 47"/>
                  <a:gd name="T41" fmla="*/ 4 h 100"/>
                  <a:gd name="T42" fmla="*/ 2 w 47"/>
                  <a:gd name="T43" fmla="*/ 4 h 100"/>
                  <a:gd name="T44" fmla="*/ 2 w 47"/>
                  <a:gd name="T45" fmla="*/ 4 h 100"/>
                  <a:gd name="T46" fmla="*/ 2 w 47"/>
                  <a:gd name="T47" fmla="*/ 4 h 100"/>
                  <a:gd name="T48" fmla="*/ 2 w 47"/>
                  <a:gd name="T49" fmla="*/ 4 h 100"/>
                  <a:gd name="T50" fmla="*/ 2 w 47"/>
                  <a:gd name="T51" fmla="*/ 4 h 100"/>
                  <a:gd name="T52" fmla="*/ 2 w 47"/>
                  <a:gd name="T53" fmla="*/ 4 h 100"/>
                  <a:gd name="T54" fmla="*/ 2 w 47"/>
                  <a:gd name="T55" fmla="*/ 4 h 100"/>
                  <a:gd name="T56" fmla="*/ 2 w 47"/>
                  <a:gd name="T57" fmla="*/ 4 h 100"/>
                  <a:gd name="T58" fmla="*/ 1 w 47"/>
                  <a:gd name="T59" fmla="*/ 4 h 100"/>
                  <a:gd name="T60" fmla="*/ 1 w 47"/>
                  <a:gd name="T61" fmla="*/ 4 h 100"/>
                  <a:gd name="T62" fmla="*/ 1 w 47"/>
                  <a:gd name="T63" fmla="*/ 4 h 100"/>
                  <a:gd name="T64" fmla="*/ 1 w 47"/>
                  <a:gd name="T65" fmla="*/ 4 h 100"/>
                  <a:gd name="T66" fmla="*/ 1 w 47"/>
                  <a:gd name="T67" fmla="*/ 4 h 100"/>
                  <a:gd name="T68" fmla="*/ 1 w 47"/>
                  <a:gd name="T69" fmla="*/ 4 h 100"/>
                  <a:gd name="T70" fmla="*/ 1 w 47"/>
                  <a:gd name="T71" fmla="*/ 4 h 100"/>
                  <a:gd name="T72" fmla="*/ 1 w 47"/>
                  <a:gd name="T73" fmla="*/ 4 h 100"/>
                  <a:gd name="T74" fmla="*/ 1 w 47"/>
                  <a:gd name="T75" fmla="*/ 4 h 100"/>
                  <a:gd name="T76" fmla="*/ 0 w 47"/>
                  <a:gd name="T77" fmla="*/ 0 h 1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100">
                    <a:moveTo>
                      <a:pt x="0" y="12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47" y="88"/>
                    </a:lnTo>
                    <a:lnTo>
                      <a:pt x="47" y="89"/>
                    </a:lnTo>
                    <a:lnTo>
                      <a:pt x="47" y="90"/>
                    </a:lnTo>
                    <a:lnTo>
                      <a:pt x="47" y="92"/>
                    </a:lnTo>
                    <a:lnTo>
                      <a:pt x="46" y="94"/>
                    </a:lnTo>
                    <a:lnTo>
                      <a:pt x="46" y="95"/>
                    </a:lnTo>
                    <a:lnTo>
                      <a:pt x="45" y="96"/>
                    </a:lnTo>
                    <a:lnTo>
                      <a:pt x="44" y="98"/>
                    </a:lnTo>
                    <a:lnTo>
                      <a:pt x="43" y="99"/>
                    </a:lnTo>
                    <a:lnTo>
                      <a:pt x="40" y="100"/>
                    </a:lnTo>
                    <a:lnTo>
                      <a:pt x="39" y="100"/>
                    </a:lnTo>
                    <a:lnTo>
                      <a:pt x="38" y="100"/>
                    </a:lnTo>
                    <a:lnTo>
                      <a:pt x="36" y="100"/>
                    </a:lnTo>
                    <a:lnTo>
                      <a:pt x="34" y="99"/>
                    </a:lnTo>
                    <a:lnTo>
                      <a:pt x="33" y="99"/>
                    </a:lnTo>
                    <a:lnTo>
                      <a:pt x="32" y="98"/>
                    </a:lnTo>
                    <a:lnTo>
                      <a:pt x="30" y="96"/>
                    </a:lnTo>
                    <a:lnTo>
                      <a:pt x="29" y="95"/>
                    </a:lnTo>
                    <a:lnTo>
                      <a:pt x="28" y="9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7" name="Freeform 953"/>
              <p:cNvSpPr>
                <a:spLocks/>
              </p:cNvSpPr>
              <p:nvPr/>
            </p:nvSpPr>
            <p:spPr bwMode="auto">
              <a:xfrm>
                <a:off x="4542" y="2968"/>
                <a:ext cx="7" cy="21"/>
              </a:xfrm>
              <a:custGeom>
                <a:avLst/>
                <a:gdLst>
                  <a:gd name="T0" fmla="*/ 0 w 38"/>
                  <a:gd name="T1" fmla="*/ 0 h 106"/>
                  <a:gd name="T2" fmla="*/ 0 w 38"/>
                  <a:gd name="T3" fmla="*/ 0 h 106"/>
                  <a:gd name="T4" fmla="*/ 0 w 38"/>
                  <a:gd name="T5" fmla="*/ 0 h 106"/>
                  <a:gd name="T6" fmla="*/ 0 w 38"/>
                  <a:gd name="T7" fmla="*/ 0 h 106"/>
                  <a:gd name="T8" fmla="*/ 0 w 38"/>
                  <a:gd name="T9" fmla="*/ 0 h 106"/>
                  <a:gd name="T10" fmla="*/ 0 w 38"/>
                  <a:gd name="T11" fmla="*/ 0 h 106"/>
                  <a:gd name="T12" fmla="*/ 0 w 38"/>
                  <a:gd name="T13" fmla="*/ 0 h 106"/>
                  <a:gd name="T14" fmla="*/ 0 w 38"/>
                  <a:gd name="T15" fmla="*/ 0 h 106"/>
                  <a:gd name="T16" fmla="*/ 0 w 38"/>
                  <a:gd name="T17" fmla="*/ 0 h 106"/>
                  <a:gd name="T18" fmla="*/ 0 w 38"/>
                  <a:gd name="T19" fmla="*/ 0 h 106"/>
                  <a:gd name="T20" fmla="*/ 0 w 38"/>
                  <a:gd name="T21" fmla="*/ 0 h 106"/>
                  <a:gd name="T22" fmla="*/ 0 w 38"/>
                  <a:gd name="T23" fmla="*/ 0 h 106"/>
                  <a:gd name="T24" fmla="*/ 0 w 38"/>
                  <a:gd name="T25" fmla="*/ 0 h 106"/>
                  <a:gd name="T26" fmla="*/ 1 w 38"/>
                  <a:gd name="T27" fmla="*/ 0 h 106"/>
                  <a:gd name="T28" fmla="*/ 1 w 38"/>
                  <a:gd name="T29" fmla="*/ 0 h 106"/>
                  <a:gd name="T30" fmla="*/ 1 w 38"/>
                  <a:gd name="T31" fmla="*/ 0 h 106"/>
                  <a:gd name="T32" fmla="*/ 1 w 38"/>
                  <a:gd name="T33" fmla="*/ 0 h 106"/>
                  <a:gd name="T34" fmla="*/ 1 w 38"/>
                  <a:gd name="T35" fmla="*/ 0 h 106"/>
                  <a:gd name="T36" fmla="*/ 1 w 38"/>
                  <a:gd name="T37" fmla="*/ 0 h 106"/>
                  <a:gd name="T38" fmla="*/ 1 w 38"/>
                  <a:gd name="T39" fmla="*/ 4 h 106"/>
                  <a:gd name="T40" fmla="*/ 1 w 38"/>
                  <a:gd name="T41" fmla="*/ 4 h 106"/>
                  <a:gd name="T42" fmla="*/ 1 w 38"/>
                  <a:gd name="T43" fmla="*/ 4 h 106"/>
                  <a:gd name="T44" fmla="*/ 1 w 38"/>
                  <a:gd name="T45" fmla="*/ 4 h 106"/>
                  <a:gd name="T46" fmla="*/ 1 w 38"/>
                  <a:gd name="T47" fmla="*/ 4 h 106"/>
                  <a:gd name="T48" fmla="*/ 1 w 38"/>
                  <a:gd name="T49" fmla="*/ 4 h 106"/>
                  <a:gd name="T50" fmla="*/ 1 w 38"/>
                  <a:gd name="T51" fmla="*/ 4 h 106"/>
                  <a:gd name="T52" fmla="*/ 1 w 38"/>
                  <a:gd name="T53" fmla="*/ 4 h 106"/>
                  <a:gd name="T54" fmla="*/ 1 w 38"/>
                  <a:gd name="T55" fmla="*/ 4 h 106"/>
                  <a:gd name="T56" fmla="*/ 1 w 38"/>
                  <a:gd name="T57" fmla="*/ 4 h 106"/>
                  <a:gd name="T58" fmla="*/ 1 w 38"/>
                  <a:gd name="T59" fmla="*/ 4 h 106"/>
                  <a:gd name="T60" fmla="*/ 1 w 38"/>
                  <a:gd name="T61" fmla="*/ 4 h 106"/>
                  <a:gd name="T62" fmla="*/ 1 w 38"/>
                  <a:gd name="T63" fmla="*/ 4 h 106"/>
                  <a:gd name="T64" fmla="*/ 1 w 38"/>
                  <a:gd name="T65" fmla="*/ 4 h 106"/>
                  <a:gd name="T66" fmla="*/ 1 w 38"/>
                  <a:gd name="T67" fmla="*/ 4 h 106"/>
                  <a:gd name="T68" fmla="*/ 1 w 38"/>
                  <a:gd name="T69" fmla="*/ 4 h 106"/>
                  <a:gd name="T70" fmla="*/ 1 w 38"/>
                  <a:gd name="T71" fmla="*/ 4 h 106"/>
                  <a:gd name="T72" fmla="*/ 1 w 38"/>
                  <a:gd name="T73" fmla="*/ 4 h 106"/>
                  <a:gd name="T74" fmla="*/ 1 w 38"/>
                  <a:gd name="T75" fmla="*/ 4 h 106"/>
                  <a:gd name="T76" fmla="*/ 0 w 38"/>
                  <a:gd name="T77" fmla="*/ 0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106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38" y="95"/>
                    </a:lnTo>
                    <a:lnTo>
                      <a:pt x="38" y="96"/>
                    </a:lnTo>
                    <a:lnTo>
                      <a:pt x="38" y="98"/>
                    </a:lnTo>
                    <a:lnTo>
                      <a:pt x="38" y="99"/>
                    </a:lnTo>
                    <a:lnTo>
                      <a:pt x="36" y="101"/>
                    </a:lnTo>
                    <a:lnTo>
                      <a:pt x="35" y="103"/>
                    </a:lnTo>
                    <a:lnTo>
                      <a:pt x="34" y="104"/>
                    </a:lnTo>
                    <a:lnTo>
                      <a:pt x="33" y="105"/>
                    </a:lnTo>
                    <a:lnTo>
                      <a:pt x="31" y="105"/>
                    </a:lnTo>
                    <a:lnTo>
                      <a:pt x="29" y="106"/>
                    </a:lnTo>
                    <a:lnTo>
                      <a:pt x="28" y="106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3" y="105"/>
                    </a:lnTo>
                    <a:lnTo>
                      <a:pt x="22" y="104"/>
                    </a:lnTo>
                    <a:lnTo>
                      <a:pt x="21" y="103"/>
                    </a:lnTo>
                    <a:lnTo>
                      <a:pt x="19" y="101"/>
                    </a:lnTo>
                    <a:lnTo>
                      <a:pt x="19" y="100"/>
                    </a:lnTo>
                    <a:lnTo>
                      <a:pt x="18" y="9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8" name="Freeform 954"/>
              <p:cNvSpPr>
                <a:spLocks/>
              </p:cNvSpPr>
              <p:nvPr/>
            </p:nvSpPr>
            <p:spPr bwMode="auto">
              <a:xfrm>
                <a:off x="4545" y="2986"/>
                <a:ext cx="7" cy="29"/>
              </a:xfrm>
              <a:custGeom>
                <a:avLst/>
                <a:gdLst>
                  <a:gd name="T0" fmla="*/ 0 w 33"/>
                  <a:gd name="T1" fmla="*/ 0 h 148"/>
                  <a:gd name="T2" fmla="*/ 0 w 33"/>
                  <a:gd name="T3" fmla="*/ 0 h 148"/>
                  <a:gd name="T4" fmla="*/ 0 w 33"/>
                  <a:gd name="T5" fmla="*/ 0 h 148"/>
                  <a:gd name="T6" fmla="*/ 0 w 33"/>
                  <a:gd name="T7" fmla="*/ 0 h 148"/>
                  <a:gd name="T8" fmla="*/ 0 w 33"/>
                  <a:gd name="T9" fmla="*/ 0 h 148"/>
                  <a:gd name="T10" fmla="*/ 0 w 33"/>
                  <a:gd name="T11" fmla="*/ 0 h 148"/>
                  <a:gd name="T12" fmla="*/ 0 w 33"/>
                  <a:gd name="T13" fmla="*/ 0 h 148"/>
                  <a:gd name="T14" fmla="*/ 0 w 33"/>
                  <a:gd name="T15" fmla="*/ 0 h 148"/>
                  <a:gd name="T16" fmla="*/ 0 w 33"/>
                  <a:gd name="T17" fmla="*/ 0 h 148"/>
                  <a:gd name="T18" fmla="*/ 0 w 33"/>
                  <a:gd name="T19" fmla="*/ 0 h 148"/>
                  <a:gd name="T20" fmla="*/ 0 w 33"/>
                  <a:gd name="T21" fmla="*/ 0 h 148"/>
                  <a:gd name="T22" fmla="*/ 1 w 33"/>
                  <a:gd name="T23" fmla="*/ 0 h 148"/>
                  <a:gd name="T24" fmla="*/ 1 w 33"/>
                  <a:gd name="T25" fmla="*/ 0 h 148"/>
                  <a:gd name="T26" fmla="*/ 1 w 33"/>
                  <a:gd name="T27" fmla="*/ 0 h 148"/>
                  <a:gd name="T28" fmla="*/ 1 w 33"/>
                  <a:gd name="T29" fmla="*/ 0 h 148"/>
                  <a:gd name="T30" fmla="*/ 1 w 33"/>
                  <a:gd name="T31" fmla="*/ 0 h 148"/>
                  <a:gd name="T32" fmla="*/ 1 w 33"/>
                  <a:gd name="T33" fmla="*/ 0 h 148"/>
                  <a:gd name="T34" fmla="*/ 1 w 33"/>
                  <a:gd name="T35" fmla="*/ 0 h 148"/>
                  <a:gd name="T36" fmla="*/ 1 w 33"/>
                  <a:gd name="T37" fmla="*/ 0 h 148"/>
                  <a:gd name="T38" fmla="*/ 1 w 33"/>
                  <a:gd name="T39" fmla="*/ 5 h 148"/>
                  <a:gd name="T40" fmla="*/ 1 w 33"/>
                  <a:gd name="T41" fmla="*/ 5 h 148"/>
                  <a:gd name="T42" fmla="*/ 1 w 33"/>
                  <a:gd name="T43" fmla="*/ 5 h 148"/>
                  <a:gd name="T44" fmla="*/ 1 w 33"/>
                  <a:gd name="T45" fmla="*/ 5 h 148"/>
                  <a:gd name="T46" fmla="*/ 1 w 33"/>
                  <a:gd name="T47" fmla="*/ 5 h 148"/>
                  <a:gd name="T48" fmla="*/ 1 w 33"/>
                  <a:gd name="T49" fmla="*/ 5 h 148"/>
                  <a:gd name="T50" fmla="*/ 1 w 33"/>
                  <a:gd name="T51" fmla="*/ 6 h 148"/>
                  <a:gd name="T52" fmla="*/ 1 w 33"/>
                  <a:gd name="T53" fmla="*/ 6 h 148"/>
                  <a:gd name="T54" fmla="*/ 1 w 33"/>
                  <a:gd name="T55" fmla="*/ 6 h 148"/>
                  <a:gd name="T56" fmla="*/ 1 w 33"/>
                  <a:gd name="T57" fmla="*/ 6 h 148"/>
                  <a:gd name="T58" fmla="*/ 1 w 33"/>
                  <a:gd name="T59" fmla="*/ 6 h 148"/>
                  <a:gd name="T60" fmla="*/ 1 w 33"/>
                  <a:gd name="T61" fmla="*/ 6 h 148"/>
                  <a:gd name="T62" fmla="*/ 1 w 33"/>
                  <a:gd name="T63" fmla="*/ 6 h 148"/>
                  <a:gd name="T64" fmla="*/ 1 w 33"/>
                  <a:gd name="T65" fmla="*/ 6 h 148"/>
                  <a:gd name="T66" fmla="*/ 1 w 33"/>
                  <a:gd name="T67" fmla="*/ 6 h 148"/>
                  <a:gd name="T68" fmla="*/ 1 w 33"/>
                  <a:gd name="T69" fmla="*/ 5 h 148"/>
                  <a:gd name="T70" fmla="*/ 1 w 33"/>
                  <a:gd name="T71" fmla="*/ 5 h 148"/>
                  <a:gd name="T72" fmla="*/ 1 w 33"/>
                  <a:gd name="T73" fmla="*/ 5 h 148"/>
                  <a:gd name="T74" fmla="*/ 1 w 33"/>
                  <a:gd name="T75" fmla="*/ 5 h 148"/>
                  <a:gd name="T76" fmla="*/ 0 w 33"/>
                  <a:gd name="T77" fmla="*/ 0 h 1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" h="148">
                    <a:moveTo>
                      <a:pt x="0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33" y="139"/>
                    </a:lnTo>
                    <a:lnTo>
                      <a:pt x="33" y="141"/>
                    </a:lnTo>
                    <a:lnTo>
                      <a:pt x="32" y="142"/>
                    </a:lnTo>
                    <a:lnTo>
                      <a:pt x="32" y="144"/>
                    </a:lnTo>
                    <a:lnTo>
                      <a:pt x="30" y="145"/>
                    </a:lnTo>
                    <a:lnTo>
                      <a:pt x="28" y="146"/>
                    </a:lnTo>
                    <a:lnTo>
                      <a:pt x="27" y="147"/>
                    </a:lnTo>
                    <a:lnTo>
                      <a:pt x="26" y="148"/>
                    </a:lnTo>
                    <a:lnTo>
                      <a:pt x="23" y="148"/>
                    </a:lnTo>
                    <a:lnTo>
                      <a:pt x="21" y="148"/>
                    </a:lnTo>
                    <a:lnTo>
                      <a:pt x="20" y="147"/>
                    </a:lnTo>
                    <a:lnTo>
                      <a:pt x="18" y="147"/>
                    </a:lnTo>
                    <a:lnTo>
                      <a:pt x="17" y="146"/>
                    </a:lnTo>
                    <a:lnTo>
                      <a:pt x="16" y="144"/>
                    </a:lnTo>
                    <a:lnTo>
                      <a:pt x="15" y="142"/>
                    </a:lnTo>
                    <a:lnTo>
                      <a:pt x="13" y="141"/>
                    </a:lnTo>
                    <a:lnTo>
                      <a:pt x="13" y="13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9" name="Freeform 955"/>
              <p:cNvSpPr>
                <a:spLocks/>
              </p:cNvSpPr>
              <p:nvPr/>
            </p:nvSpPr>
            <p:spPr bwMode="auto">
              <a:xfrm>
                <a:off x="4548" y="3011"/>
                <a:ext cx="5" cy="52"/>
              </a:xfrm>
              <a:custGeom>
                <a:avLst/>
                <a:gdLst>
                  <a:gd name="T0" fmla="*/ 0 w 26"/>
                  <a:gd name="T1" fmla="*/ 0 h 258"/>
                  <a:gd name="T2" fmla="*/ 0 w 26"/>
                  <a:gd name="T3" fmla="*/ 0 h 258"/>
                  <a:gd name="T4" fmla="*/ 0 w 26"/>
                  <a:gd name="T5" fmla="*/ 0 h 258"/>
                  <a:gd name="T6" fmla="*/ 0 w 26"/>
                  <a:gd name="T7" fmla="*/ 0 h 258"/>
                  <a:gd name="T8" fmla="*/ 0 w 26"/>
                  <a:gd name="T9" fmla="*/ 0 h 258"/>
                  <a:gd name="T10" fmla="*/ 0 w 26"/>
                  <a:gd name="T11" fmla="*/ 0 h 258"/>
                  <a:gd name="T12" fmla="*/ 0 w 26"/>
                  <a:gd name="T13" fmla="*/ 0 h 258"/>
                  <a:gd name="T14" fmla="*/ 0 w 26"/>
                  <a:gd name="T15" fmla="*/ 0 h 258"/>
                  <a:gd name="T16" fmla="*/ 0 w 26"/>
                  <a:gd name="T17" fmla="*/ 0 h 258"/>
                  <a:gd name="T18" fmla="*/ 0 w 26"/>
                  <a:gd name="T19" fmla="*/ 0 h 258"/>
                  <a:gd name="T20" fmla="*/ 0 w 26"/>
                  <a:gd name="T21" fmla="*/ 0 h 258"/>
                  <a:gd name="T22" fmla="*/ 1 w 26"/>
                  <a:gd name="T23" fmla="*/ 0 h 258"/>
                  <a:gd name="T24" fmla="*/ 1 w 26"/>
                  <a:gd name="T25" fmla="*/ 0 h 258"/>
                  <a:gd name="T26" fmla="*/ 1 w 26"/>
                  <a:gd name="T27" fmla="*/ 0 h 258"/>
                  <a:gd name="T28" fmla="*/ 1 w 26"/>
                  <a:gd name="T29" fmla="*/ 0 h 258"/>
                  <a:gd name="T30" fmla="*/ 1 w 26"/>
                  <a:gd name="T31" fmla="*/ 0 h 258"/>
                  <a:gd name="T32" fmla="*/ 1 w 26"/>
                  <a:gd name="T33" fmla="*/ 0 h 258"/>
                  <a:gd name="T34" fmla="*/ 1 w 26"/>
                  <a:gd name="T35" fmla="*/ 0 h 258"/>
                  <a:gd name="T36" fmla="*/ 1 w 26"/>
                  <a:gd name="T37" fmla="*/ 0 h 258"/>
                  <a:gd name="T38" fmla="*/ 1 w 26"/>
                  <a:gd name="T39" fmla="*/ 10 h 258"/>
                  <a:gd name="T40" fmla="*/ 1 w 26"/>
                  <a:gd name="T41" fmla="*/ 10 h 258"/>
                  <a:gd name="T42" fmla="*/ 1 w 26"/>
                  <a:gd name="T43" fmla="*/ 10 h 258"/>
                  <a:gd name="T44" fmla="*/ 1 w 26"/>
                  <a:gd name="T45" fmla="*/ 10 h 258"/>
                  <a:gd name="T46" fmla="*/ 1 w 26"/>
                  <a:gd name="T47" fmla="*/ 10 h 258"/>
                  <a:gd name="T48" fmla="*/ 1 w 26"/>
                  <a:gd name="T49" fmla="*/ 10 h 258"/>
                  <a:gd name="T50" fmla="*/ 1 w 26"/>
                  <a:gd name="T51" fmla="*/ 10 h 258"/>
                  <a:gd name="T52" fmla="*/ 1 w 26"/>
                  <a:gd name="T53" fmla="*/ 10 h 258"/>
                  <a:gd name="T54" fmla="*/ 1 w 26"/>
                  <a:gd name="T55" fmla="*/ 10 h 258"/>
                  <a:gd name="T56" fmla="*/ 1 w 26"/>
                  <a:gd name="T57" fmla="*/ 10 h 258"/>
                  <a:gd name="T58" fmla="*/ 1 w 26"/>
                  <a:gd name="T59" fmla="*/ 10 h 258"/>
                  <a:gd name="T60" fmla="*/ 1 w 26"/>
                  <a:gd name="T61" fmla="*/ 10 h 258"/>
                  <a:gd name="T62" fmla="*/ 1 w 26"/>
                  <a:gd name="T63" fmla="*/ 10 h 258"/>
                  <a:gd name="T64" fmla="*/ 0 w 26"/>
                  <a:gd name="T65" fmla="*/ 10 h 258"/>
                  <a:gd name="T66" fmla="*/ 0 w 26"/>
                  <a:gd name="T67" fmla="*/ 10 h 258"/>
                  <a:gd name="T68" fmla="*/ 0 w 26"/>
                  <a:gd name="T69" fmla="*/ 10 h 258"/>
                  <a:gd name="T70" fmla="*/ 0 w 26"/>
                  <a:gd name="T71" fmla="*/ 10 h 258"/>
                  <a:gd name="T72" fmla="*/ 0 w 26"/>
                  <a:gd name="T73" fmla="*/ 10 h 258"/>
                  <a:gd name="T74" fmla="*/ 0 w 26"/>
                  <a:gd name="T75" fmla="*/ 10 h 258"/>
                  <a:gd name="T76" fmla="*/ 0 w 26"/>
                  <a:gd name="T77" fmla="*/ 10 h 258"/>
                  <a:gd name="T78" fmla="*/ 0 w 26"/>
                  <a:gd name="T79" fmla="*/ 10 h 258"/>
                  <a:gd name="T80" fmla="*/ 0 w 26"/>
                  <a:gd name="T81" fmla="*/ 0 h 2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258">
                    <a:moveTo>
                      <a:pt x="0" y="10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6" y="248"/>
                    </a:lnTo>
                    <a:lnTo>
                      <a:pt x="26" y="249"/>
                    </a:lnTo>
                    <a:lnTo>
                      <a:pt x="26" y="250"/>
                    </a:lnTo>
                    <a:lnTo>
                      <a:pt x="25" y="253"/>
                    </a:lnTo>
                    <a:lnTo>
                      <a:pt x="23" y="254"/>
                    </a:lnTo>
                    <a:lnTo>
                      <a:pt x="22" y="255"/>
                    </a:lnTo>
                    <a:lnTo>
                      <a:pt x="21" y="256"/>
                    </a:lnTo>
                    <a:lnTo>
                      <a:pt x="20" y="256"/>
                    </a:lnTo>
                    <a:lnTo>
                      <a:pt x="17" y="258"/>
                    </a:lnTo>
                    <a:lnTo>
                      <a:pt x="16" y="258"/>
                    </a:lnTo>
                    <a:lnTo>
                      <a:pt x="15" y="258"/>
                    </a:lnTo>
                    <a:lnTo>
                      <a:pt x="14" y="258"/>
                    </a:lnTo>
                    <a:lnTo>
                      <a:pt x="11" y="256"/>
                    </a:lnTo>
                    <a:lnTo>
                      <a:pt x="10" y="255"/>
                    </a:lnTo>
                    <a:lnTo>
                      <a:pt x="9" y="254"/>
                    </a:lnTo>
                    <a:lnTo>
                      <a:pt x="8" y="253"/>
                    </a:lnTo>
                    <a:lnTo>
                      <a:pt x="8" y="252"/>
                    </a:lnTo>
                    <a:lnTo>
                      <a:pt x="7" y="249"/>
                    </a:lnTo>
                    <a:lnTo>
                      <a:pt x="7" y="24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" name="Freeform 956"/>
              <p:cNvSpPr>
                <a:spLocks/>
              </p:cNvSpPr>
              <p:nvPr/>
            </p:nvSpPr>
            <p:spPr bwMode="auto">
              <a:xfrm>
                <a:off x="4294" y="2554"/>
                <a:ext cx="4" cy="119"/>
              </a:xfrm>
              <a:custGeom>
                <a:avLst/>
                <a:gdLst>
                  <a:gd name="T0" fmla="*/ 0 w 19"/>
                  <a:gd name="T1" fmla="*/ 0 h 594"/>
                  <a:gd name="T2" fmla="*/ 0 w 19"/>
                  <a:gd name="T3" fmla="*/ 0 h 594"/>
                  <a:gd name="T4" fmla="*/ 0 w 19"/>
                  <a:gd name="T5" fmla="*/ 0 h 594"/>
                  <a:gd name="T6" fmla="*/ 0 w 19"/>
                  <a:gd name="T7" fmla="*/ 0 h 594"/>
                  <a:gd name="T8" fmla="*/ 0 w 19"/>
                  <a:gd name="T9" fmla="*/ 0 h 594"/>
                  <a:gd name="T10" fmla="*/ 0 w 19"/>
                  <a:gd name="T11" fmla="*/ 0 h 594"/>
                  <a:gd name="T12" fmla="*/ 0 w 19"/>
                  <a:gd name="T13" fmla="*/ 0 h 594"/>
                  <a:gd name="T14" fmla="*/ 0 w 19"/>
                  <a:gd name="T15" fmla="*/ 0 h 594"/>
                  <a:gd name="T16" fmla="*/ 0 w 19"/>
                  <a:gd name="T17" fmla="*/ 0 h 594"/>
                  <a:gd name="T18" fmla="*/ 0 w 19"/>
                  <a:gd name="T19" fmla="*/ 0 h 594"/>
                  <a:gd name="T20" fmla="*/ 0 w 19"/>
                  <a:gd name="T21" fmla="*/ 0 h 594"/>
                  <a:gd name="T22" fmla="*/ 0 w 19"/>
                  <a:gd name="T23" fmla="*/ 0 h 594"/>
                  <a:gd name="T24" fmla="*/ 1 w 19"/>
                  <a:gd name="T25" fmla="*/ 0 h 594"/>
                  <a:gd name="T26" fmla="*/ 1 w 19"/>
                  <a:gd name="T27" fmla="*/ 0 h 594"/>
                  <a:gd name="T28" fmla="*/ 1 w 19"/>
                  <a:gd name="T29" fmla="*/ 0 h 594"/>
                  <a:gd name="T30" fmla="*/ 1 w 19"/>
                  <a:gd name="T31" fmla="*/ 0 h 594"/>
                  <a:gd name="T32" fmla="*/ 1 w 19"/>
                  <a:gd name="T33" fmla="*/ 0 h 594"/>
                  <a:gd name="T34" fmla="*/ 1 w 19"/>
                  <a:gd name="T35" fmla="*/ 0 h 594"/>
                  <a:gd name="T36" fmla="*/ 1 w 19"/>
                  <a:gd name="T37" fmla="*/ 0 h 594"/>
                  <a:gd name="T38" fmla="*/ 1 w 19"/>
                  <a:gd name="T39" fmla="*/ 0 h 594"/>
                  <a:gd name="T40" fmla="*/ 1 w 19"/>
                  <a:gd name="T41" fmla="*/ 0 h 594"/>
                  <a:gd name="T42" fmla="*/ 1 w 19"/>
                  <a:gd name="T43" fmla="*/ 23 h 594"/>
                  <a:gd name="T44" fmla="*/ 1 w 19"/>
                  <a:gd name="T45" fmla="*/ 23 h 594"/>
                  <a:gd name="T46" fmla="*/ 1 w 19"/>
                  <a:gd name="T47" fmla="*/ 23 h 594"/>
                  <a:gd name="T48" fmla="*/ 1 w 19"/>
                  <a:gd name="T49" fmla="*/ 24 h 594"/>
                  <a:gd name="T50" fmla="*/ 1 w 19"/>
                  <a:gd name="T51" fmla="*/ 24 h 594"/>
                  <a:gd name="T52" fmla="*/ 1 w 19"/>
                  <a:gd name="T53" fmla="*/ 24 h 594"/>
                  <a:gd name="T54" fmla="*/ 1 w 19"/>
                  <a:gd name="T55" fmla="*/ 24 h 594"/>
                  <a:gd name="T56" fmla="*/ 1 w 19"/>
                  <a:gd name="T57" fmla="*/ 24 h 594"/>
                  <a:gd name="T58" fmla="*/ 0 w 19"/>
                  <a:gd name="T59" fmla="*/ 24 h 594"/>
                  <a:gd name="T60" fmla="*/ 0 w 19"/>
                  <a:gd name="T61" fmla="*/ 24 h 594"/>
                  <a:gd name="T62" fmla="*/ 0 w 19"/>
                  <a:gd name="T63" fmla="*/ 24 h 594"/>
                  <a:gd name="T64" fmla="*/ 0 w 19"/>
                  <a:gd name="T65" fmla="*/ 24 h 594"/>
                  <a:gd name="T66" fmla="*/ 0 w 19"/>
                  <a:gd name="T67" fmla="*/ 24 h 594"/>
                  <a:gd name="T68" fmla="*/ 0 w 19"/>
                  <a:gd name="T69" fmla="*/ 24 h 594"/>
                  <a:gd name="T70" fmla="*/ 0 w 19"/>
                  <a:gd name="T71" fmla="*/ 24 h 594"/>
                  <a:gd name="T72" fmla="*/ 0 w 19"/>
                  <a:gd name="T73" fmla="*/ 24 h 594"/>
                  <a:gd name="T74" fmla="*/ 0 w 19"/>
                  <a:gd name="T75" fmla="*/ 23 h 594"/>
                  <a:gd name="T76" fmla="*/ 0 w 19"/>
                  <a:gd name="T77" fmla="*/ 23 h 594"/>
                  <a:gd name="T78" fmla="*/ 0 w 19"/>
                  <a:gd name="T79" fmla="*/ 23 h 594"/>
                  <a:gd name="T80" fmla="*/ 0 w 19"/>
                  <a:gd name="T81" fmla="*/ 0 h 5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594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584"/>
                    </a:lnTo>
                    <a:lnTo>
                      <a:pt x="19" y="585"/>
                    </a:lnTo>
                    <a:lnTo>
                      <a:pt x="18" y="586"/>
                    </a:lnTo>
                    <a:lnTo>
                      <a:pt x="18" y="589"/>
                    </a:lnTo>
                    <a:lnTo>
                      <a:pt x="17" y="590"/>
                    </a:lnTo>
                    <a:lnTo>
                      <a:pt x="16" y="591"/>
                    </a:lnTo>
                    <a:lnTo>
                      <a:pt x="14" y="593"/>
                    </a:lnTo>
                    <a:lnTo>
                      <a:pt x="12" y="593"/>
                    </a:lnTo>
                    <a:lnTo>
                      <a:pt x="11" y="594"/>
                    </a:lnTo>
                    <a:lnTo>
                      <a:pt x="10" y="594"/>
                    </a:lnTo>
                    <a:lnTo>
                      <a:pt x="8" y="594"/>
                    </a:lnTo>
                    <a:lnTo>
                      <a:pt x="7" y="593"/>
                    </a:lnTo>
                    <a:lnTo>
                      <a:pt x="5" y="593"/>
                    </a:lnTo>
                    <a:lnTo>
                      <a:pt x="4" y="591"/>
                    </a:lnTo>
                    <a:lnTo>
                      <a:pt x="2" y="590"/>
                    </a:lnTo>
                    <a:lnTo>
                      <a:pt x="1" y="589"/>
                    </a:lnTo>
                    <a:lnTo>
                      <a:pt x="1" y="586"/>
                    </a:lnTo>
                    <a:lnTo>
                      <a:pt x="0" y="585"/>
                    </a:lnTo>
                    <a:lnTo>
                      <a:pt x="0" y="58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1" name="Freeform 957"/>
              <p:cNvSpPr>
                <a:spLocks/>
              </p:cNvSpPr>
              <p:nvPr/>
            </p:nvSpPr>
            <p:spPr bwMode="auto">
              <a:xfrm>
                <a:off x="4292" y="2669"/>
                <a:ext cx="6" cy="50"/>
              </a:xfrm>
              <a:custGeom>
                <a:avLst/>
                <a:gdLst>
                  <a:gd name="T0" fmla="*/ 0 w 29"/>
                  <a:gd name="T1" fmla="*/ 0 h 251"/>
                  <a:gd name="T2" fmla="*/ 0 w 29"/>
                  <a:gd name="T3" fmla="*/ 0 h 251"/>
                  <a:gd name="T4" fmla="*/ 0 w 29"/>
                  <a:gd name="T5" fmla="*/ 0 h 251"/>
                  <a:gd name="T6" fmla="*/ 0 w 29"/>
                  <a:gd name="T7" fmla="*/ 0 h 251"/>
                  <a:gd name="T8" fmla="*/ 0 w 29"/>
                  <a:gd name="T9" fmla="*/ 0 h 251"/>
                  <a:gd name="T10" fmla="*/ 1 w 29"/>
                  <a:gd name="T11" fmla="*/ 0 h 251"/>
                  <a:gd name="T12" fmla="*/ 1 w 29"/>
                  <a:gd name="T13" fmla="*/ 0 h 251"/>
                  <a:gd name="T14" fmla="*/ 1 w 29"/>
                  <a:gd name="T15" fmla="*/ 0 h 251"/>
                  <a:gd name="T16" fmla="*/ 1 w 29"/>
                  <a:gd name="T17" fmla="*/ 0 h 251"/>
                  <a:gd name="T18" fmla="*/ 1 w 29"/>
                  <a:gd name="T19" fmla="*/ 0 h 251"/>
                  <a:gd name="T20" fmla="*/ 1 w 29"/>
                  <a:gd name="T21" fmla="*/ 0 h 251"/>
                  <a:gd name="T22" fmla="*/ 1 w 29"/>
                  <a:gd name="T23" fmla="*/ 0 h 251"/>
                  <a:gd name="T24" fmla="*/ 1 w 29"/>
                  <a:gd name="T25" fmla="*/ 0 h 251"/>
                  <a:gd name="T26" fmla="*/ 1 w 29"/>
                  <a:gd name="T27" fmla="*/ 0 h 251"/>
                  <a:gd name="T28" fmla="*/ 1 w 29"/>
                  <a:gd name="T29" fmla="*/ 0 h 251"/>
                  <a:gd name="T30" fmla="*/ 1 w 29"/>
                  <a:gd name="T31" fmla="*/ 0 h 251"/>
                  <a:gd name="T32" fmla="*/ 1 w 29"/>
                  <a:gd name="T33" fmla="*/ 0 h 251"/>
                  <a:gd name="T34" fmla="*/ 1 w 29"/>
                  <a:gd name="T35" fmla="*/ 0 h 251"/>
                  <a:gd name="T36" fmla="*/ 1 w 29"/>
                  <a:gd name="T37" fmla="*/ 0 h 251"/>
                  <a:gd name="T38" fmla="*/ 1 w 29"/>
                  <a:gd name="T39" fmla="*/ 10 h 251"/>
                  <a:gd name="T40" fmla="*/ 1 w 29"/>
                  <a:gd name="T41" fmla="*/ 10 h 251"/>
                  <a:gd name="T42" fmla="*/ 1 w 29"/>
                  <a:gd name="T43" fmla="*/ 10 h 251"/>
                  <a:gd name="T44" fmla="*/ 1 w 29"/>
                  <a:gd name="T45" fmla="*/ 10 h 251"/>
                  <a:gd name="T46" fmla="*/ 1 w 29"/>
                  <a:gd name="T47" fmla="*/ 10 h 251"/>
                  <a:gd name="T48" fmla="*/ 1 w 29"/>
                  <a:gd name="T49" fmla="*/ 10 h 251"/>
                  <a:gd name="T50" fmla="*/ 1 w 29"/>
                  <a:gd name="T51" fmla="*/ 10 h 251"/>
                  <a:gd name="T52" fmla="*/ 0 w 29"/>
                  <a:gd name="T53" fmla="*/ 10 h 251"/>
                  <a:gd name="T54" fmla="*/ 0 w 29"/>
                  <a:gd name="T55" fmla="*/ 10 h 251"/>
                  <a:gd name="T56" fmla="*/ 0 w 29"/>
                  <a:gd name="T57" fmla="*/ 10 h 251"/>
                  <a:gd name="T58" fmla="*/ 0 w 29"/>
                  <a:gd name="T59" fmla="*/ 10 h 251"/>
                  <a:gd name="T60" fmla="*/ 0 w 29"/>
                  <a:gd name="T61" fmla="*/ 10 h 251"/>
                  <a:gd name="T62" fmla="*/ 0 w 29"/>
                  <a:gd name="T63" fmla="*/ 10 h 251"/>
                  <a:gd name="T64" fmla="*/ 0 w 29"/>
                  <a:gd name="T65" fmla="*/ 10 h 251"/>
                  <a:gd name="T66" fmla="*/ 0 w 29"/>
                  <a:gd name="T67" fmla="*/ 10 h 251"/>
                  <a:gd name="T68" fmla="*/ 0 w 29"/>
                  <a:gd name="T69" fmla="*/ 10 h 251"/>
                  <a:gd name="T70" fmla="*/ 0 w 29"/>
                  <a:gd name="T71" fmla="*/ 10 h 251"/>
                  <a:gd name="T72" fmla="*/ 0 w 29"/>
                  <a:gd name="T73" fmla="*/ 10 h 251"/>
                  <a:gd name="T74" fmla="*/ 0 w 29"/>
                  <a:gd name="T75" fmla="*/ 10 h 251"/>
                  <a:gd name="T76" fmla="*/ 0 w 29"/>
                  <a:gd name="T77" fmla="*/ 0 h 2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251">
                    <a:moveTo>
                      <a:pt x="10" y="10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0" y="241"/>
                    </a:lnTo>
                    <a:lnTo>
                      <a:pt x="20" y="242"/>
                    </a:lnTo>
                    <a:lnTo>
                      <a:pt x="18" y="245"/>
                    </a:lnTo>
                    <a:lnTo>
                      <a:pt x="18" y="246"/>
                    </a:lnTo>
                    <a:lnTo>
                      <a:pt x="17" y="247"/>
                    </a:lnTo>
                    <a:lnTo>
                      <a:pt x="16" y="248"/>
                    </a:lnTo>
                    <a:lnTo>
                      <a:pt x="14" y="249"/>
                    </a:lnTo>
                    <a:lnTo>
                      <a:pt x="12" y="251"/>
                    </a:lnTo>
                    <a:lnTo>
                      <a:pt x="11" y="251"/>
                    </a:lnTo>
                    <a:lnTo>
                      <a:pt x="10" y="251"/>
                    </a:lnTo>
                    <a:lnTo>
                      <a:pt x="9" y="251"/>
                    </a:lnTo>
                    <a:lnTo>
                      <a:pt x="6" y="249"/>
                    </a:lnTo>
                    <a:lnTo>
                      <a:pt x="5" y="249"/>
                    </a:lnTo>
                    <a:lnTo>
                      <a:pt x="4" y="248"/>
                    </a:lnTo>
                    <a:lnTo>
                      <a:pt x="3" y="247"/>
                    </a:lnTo>
                    <a:lnTo>
                      <a:pt x="1" y="245"/>
                    </a:lnTo>
                    <a:lnTo>
                      <a:pt x="0" y="243"/>
                    </a:lnTo>
                    <a:lnTo>
                      <a:pt x="0" y="242"/>
                    </a:lnTo>
                    <a:lnTo>
                      <a:pt x="0" y="241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" name="Freeform 958"/>
              <p:cNvSpPr>
                <a:spLocks/>
              </p:cNvSpPr>
              <p:nvPr/>
            </p:nvSpPr>
            <p:spPr bwMode="auto">
              <a:xfrm>
                <a:off x="4292" y="2715"/>
                <a:ext cx="4" cy="37"/>
              </a:xfrm>
              <a:custGeom>
                <a:avLst/>
                <a:gdLst>
                  <a:gd name="T0" fmla="*/ 0 w 22"/>
                  <a:gd name="T1" fmla="*/ 0 h 185"/>
                  <a:gd name="T2" fmla="*/ 0 w 22"/>
                  <a:gd name="T3" fmla="*/ 0 h 185"/>
                  <a:gd name="T4" fmla="*/ 0 w 22"/>
                  <a:gd name="T5" fmla="*/ 0 h 185"/>
                  <a:gd name="T6" fmla="*/ 0 w 22"/>
                  <a:gd name="T7" fmla="*/ 0 h 185"/>
                  <a:gd name="T8" fmla="*/ 0 w 22"/>
                  <a:gd name="T9" fmla="*/ 0 h 185"/>
                  <a:gd name="T10" fmla="*/ 0 w 22"/>
                  <a:gd name="T11" fmla="*/ 0 h 185"/>
                  <a:gd name="T12" fmla="*/ 0 w 22"/>
                  <a:gd name="T13" fmla="*/ 0 h 185"/>
                  <a:gd name="T14" fmla="*/ 0 w 22"/>
                  <a:gd name="T15" fmla="*/ 0 h 185"/>
                  <a:gd name="T16" fmla="*/ 0 w 22"/>
                  <a:gd name="T17" fmla="*/ 0 h 185"/>
                  <a:gd name="T18" fmla="*/ 0 w 22"/>
                  <a:gd name="T19" fmla="*/ 0 h 185"/>
                  <a:gd name="T20" fmla="*/ 0 w 22"/>
                  <a:gd name="T21" fmla="*/ 0 h 185"/>
                  <a:gd name="T22" fmla="*/ 0 w 22"/>
                  <a:gd name="T23" fmla="*/ 0 h 185"/>
                  <a:gd name="T24" fmla="*/ 1 w 22"/>
                  <a:gd name="T25" fmla="*/ 0 h 185"/>
                  <a:gd name="T26" fmla="*/ 1 w 22"/>
                  <a:gd name="T27" fmla="*/ 0 h 185"/>
                  <a:gd name="T28" fmla="*/ 1 w 22"/>
                  <a:gd name="T29" fmla="*/ 0 h 185"/>
                  <a:gd name="T30" fmla="*/ 1 w 22"/>
                  <a:gd name="T31" fmla="*/ 0 h 185"/>
                  <a:gd name="T32" fmla="*/ 1 w 22"/>
                  <a:gd name="T33" fmla="*/ 0 h 185"/>
                  <a:gd name="T34" fmla="*/ 1 w 22"/>
                  <a:gd name="T35" fmla="*/ 0 h 185"/>
                  <a:gd name="T36" fmla="*/ 1 w 22"/>
                  <a:gd name="T37" fmla="*/ 0 h 185"/>
                  <a:gd name="T38" fmla="*/ 1 w 22"/>
                  <a:gd name="T39" fmla="*/ 7 h 185"/>
                  <a:gd name="T40" fmla="*/ 1 w 22"/>
                  <a:gd name="T41" fmla="*/ 7 h 185"/>
                  <a:gd name="T42" fmla="*/ 1 w 22"/>
                  <a:gd name="T43" fmla="*/ 7 h 185"/>
                  <a:gd name="T44" fmla="*/ 1 w 22"/>
                  <a:gd name="T45" fmla="*/ 7 h 185"/>
                  <a:gd name="T46" fmla="*/ 1 w 22"/>
                  <a:gd name="T47" fmla="*/ 7 h 185"/>
                  <a:gd name="T48" fmla="*/ 1 w 22"/>
                  <a:gd name="T49" fmla="*/ 7 h 185"/>
                  <a:gd name="T50" fmla="*/ 1 w 22"/>
                  <a:gd name="T51" fmla="*/ 7 h 185"/>
                  <a:gd name="T52" fmla="*/ 1 w 22"/>
                  <a:gd name="T53" fmla="*/ 7 h 185"/>
                  <a:gd name="T54" fmla="*/ 1 w 22"/>
                  <a:gd name="T55" fmla="*/ 7 h 185"/>
                  <a:gd name="T56" fmla="*/ 0 w 22"/>
                  <a:gd name="T57" fmla="*/ 7 h 185"/>
                  <a:gd name="T58" fmla="*/ 0 w 22"/>
                  <a:gd name="T59" fmla="*/ 7 h 185"/>
                  <a:gd name="T60" fmla="*/ 0 w 22"/>
                  <a:gd name="T61" fmla="*/ 7 h 185"/>
                  <a:gd name="T62" fmla="*/ 0 w 22"/>
                  <a:gd name="T63" fmla="*/ 7 h 185"/>
                  <a:gd name="T64" fmla="*/ 0 w 22"/>
                  <a:gd name="T65" fmla="*/ 7 h 185"/>
                  <a:gd name="T66" fmla="*/ 0 w 22"/>
                  <a:gd name="T67" fmla="*/ 7 h 185"/>
                  <a:gd name="T68" fmla="*/ 0 w 22"/>
                  <a:gd name="T69" fmla="*/ 7 h 185"/>
                  <a:gd name="T70" fmla="*/ 0 w 22"/>
                  <a:gd name="T71" fmla="*/ 7 h 185"/>
                  <a:gd name="T72" fmla="*/ 0 w 22"/>
                  <a:gd name="T73" fmla="*/ 7 h 185"/>
                  <a:gd name="T74" fmla="*/ 0 w 22"/>
                  <a:gd name="T75" fmla="*/ 7 h 185"/>
                  <a:gd name="T76" fmla="*/ 0 w 22"/>
                  <a:gd name="T77" fmla="*/ 0 h 1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" h="185">
                    <a:moveTo>
                      <a:pt x="0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2" y="176"/>
                    </a:lnTo>
                    <a:lnTo>
                      <a:pt x="22" y="177"/>
                    </a:lnTo>
                    <a:lnTo>
                      <a:pt x="22" y="178"/>
                    </a:lnTo>
                    <a:lnTo>
                      <a:pt x="21" y="180"/>
                    </a:lnTo>
                    <a:lnTo>
                      <a:pt x="20" y="182"/>
                    </a:lnTo>
                    <a:lnTo>
                      <a:pt x="18" y="183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4" y="185"/>
                    </a:lnTo>
                    <a:lnTo>
                      <a:pt x="12" y="185"/>
                    </a:lnTo>
                    <a:lnTo>
                      <a:pt x="11" y="185"/>
                    </a:lnTo>
                    <a:lnTo>
                      <a:pt x="10" y="185"/>
                    </a:lnTo>
                    <a:lnTo>
                      <a:pt x="7" y="184"/>
                    </a:lnTo>
                    <a:lnTo>
                      <a:pt x="6" y="183"/>
                    </a:lnTo>
                    <a:lnTo>
                      <a:pt x="5" y="182"/>
                    </a:lnTo>
                    <a:lnTo>
                      <a:pt x="4" y="180"/>
                    </a:lnTo>
                    <a:lnTo>
                      <a:pt x="4" y="179"/>
                    </a:lnTo>
                    <a:lnTo>
                      <a:pt x="3" y="177"/>
                    </a:lnTo>
                    <a:lnTo>
                      <a:pt x="3" y="17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3" name="Freeform 959"/>
              <p:cNvSpPr>
                <a:spLocks/>
              </p:cNvSpPr>
              <p:nvPr/>
            </p:nvSpPr>
            <p:spPr bwMode="auto">
              <a:xfrm>
                <a:off x="4292" y="2748"/>
                <a:ext cx="6" cy="25"/>
              </a:xfrm>
              <a:custGeom>
                <a:avLst/>
                <a:gdLst>
                  <a:gd name="T0" fmla="*/ 0 w 29"/>
                  <a:gd name="T1" fmla="*/ 0 h 124"/>
                  <a:gd name="T2" fmla="*/ 0 w 29"/>
                  <a:gd name="T3" fmla="*/ 0 h 124"/>
                  <a:gd name="T4" fmla="*/ 0 w 29"/>
                  <a:gd name="T5" fmla="*/ 0 h 124"/>
                  <a:gd name="T6" fmla="*/ 0 w 29"/>
                  <a:gd name="T7" fmla="*/ 0 h 124"/>
                  <a:gd name="T8" fmla="*/ 0 w 29"/>
                  <a:gd name="T9" fmla="*/ 0 h 124"/>
                  <a:gd name="T10" fmla="*/ 0 w 29"/>
                  <a:gd name="T11" fmla="*/ 0 h 124"/>
                  <a:gd name="T12" fmla="*/ 0 w 29"/>
                  <a:gd name="T13" fmla="*/ 0 h 124"/>
                  <a:gd name="T14" fmla="*/ 0 w 29"/>
                  <a:gd name="T15" fmla="*/ 0 h 124"/>
                  <a:gd name="T16" fmla="*/ 0 w 29"/>
                  <a:gd name="T17" fmla="*/ 0 h 124"/>
                  <a:gd name="T18" fmla="*/ 0 w 29"/>
                  <a:gd name="T19" fmla="*/ 0 h 124"/>
                  <a:gd name="T20" fmla="*/ 0 w 29"/>
                  <a:gd name="T21" fmla="*/ 0 h 124"/>
                  <a:gd name="T22" fmla="*/ 0 w 29"/>
                  <a:gd name="T23" fmla="*/ 0 h 124"/>
                  <a:gd name="T24" fmla="*/ 1 w 29"/>
                  <a:gd name="T25" fmla="*/ 0 h 124"/>
                  <a:gd name="T26" fmla="*/ 1 w 29"/>
                  <a:gd name="T27" fmla="*/ 0 h 124"/>
                  <a:gd name="T28" fmla="*/ 1 w 29"/>
                  <a:gd name="T29" fmla="*/ 0 h 124"/>
                  <a:gd name="T30" fmla="*/ 1 w 29"/>
                  <a:gd name="T31" fmla="*/ 0 h 124"/>
                  <a:gd name="T32" fmla="*/ 1 w 29"/>
                  <a:gd name="T33" fmla="*/ 0 h 124"/>
                  <a:gd name="T34" fmla="*/ 1 w 29"/>
                  <a:gd name="T35" fmla="*/ 0 h 124"/>
                  <a:gd name="T36" fmla="*/ 1 w 29"/>
                  <a:gd name="T37" fmla="*/ 0 h 124"/>
                  <a:gd name="T38" fmla="*/ 1 w 29"/>
                  <a:gd name="T39" fmla="*/ 5 h 124"/>
                  <a:gd name="T40" fmla="*/ 1 w 29"/>
                  <a:gd name="T41" fmla="*/ 5 h 124"/>
                  <a:gd name="T42" fmla="*/ 1 w 29"/>
                  <a:gd name="T43" fmla="*/ 5 h 124"/>
                  <a:gd name="T44" fmla="*/ 1 w 29"/>
                  <a:gd name="T45" fmla="*/ 5 h 124"/>
                  <a:gd name="T46" fmla="*/ 1 w 29"/>
                  <a:gd name="T47" fmla="*/ 5 h 124"/>
                  <a:gd name="T48" fmla="*/ 1 w 29"/>
                  <a:gd name="T49" fmla="*/ 5 h 124"/>
                  <a:gd name="T50" fmla="*/ 1 w 29"/>
                  <a:gd name="T51" fmla="*/ 5 h 124"/>
                  <a:gd name="T52" fmla="*/ 1 w 29"/>
                  <a:gd name="T53" fmla="*/ 5 h 124"/>
                  <a:gd name="T54" fmla="*/ 1 w 29"/>
                  <a:gd name="T55" fmla="*/ 5 h 124"/>
                  <a:gd name="T56" fmla="*/ 1 w 29"/>
                  <a:gd name="T57" fmla="*/ 5 h 124"/>
                  <a:gd name="T58" fmla="*/ 1 w 29"/>
                  <a:gd name="T59" fmla="*/ 5 h 124"/>
                  <a:gd name="T60" fmla="*/ 1 w 29"/>
                  <a:gd name="T61" fmla="*/ 5 h 124"/>
                  <a:gd name="T62" fmla="*/ 1 w 29"/>
                  <a:gd name="T63" fmla="*/ 5 h 124"/>
                  <a:gd name="T64" fmla="*/ 1 w 29"/>
                  <a:gd name="T65" fmla="*/ 5 h 124"/>
                  <a:gd name="T66" fmla="*/ 1 w 29"/>
                  <a:gd name="T67" fmla="*/ 5 h 124"/>
                  <a:gd name="T68" fmla="*/ 0 w 29"/>
                  <a:gd name="T69" fmla="*/ 5 h 124"/>
                  <a:gd name="T70" fmla="*/ 0 w 29"/>
                  <a:gd name="T71" fmla="*/ 5 h 124"/>
                  <a:gd name="T72" fmla="*/ 0 w 29"/>
                  <a:gd name="T73" fmla="*/ 5 h 124"/>
                  <a:gd name="T74" fmla="*/ 0 w 29"/>
                  <a:gd name="T75" fmla="*/ 5 h 124"/>
                  <a:gd name="T76" fmla="*/ 0 w 29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124">
                    <a:moveTo>
                      <a:pt x="0" y="10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29" y="115"/>
                    </a:lnTo>
                    <a:lnTo>
                      <a:pt x="29" y="117"/>
                    </a:lnTo>
                    <a:lnTo>
                      <a:pt x="27" y="118"/>
                    </a:lnTo>
                    <a:lnTo>
                      <a:pt x="26" y="120"/>
                    </a:lnTo>
                    <a:lnTo>
                      <a:pt x="26" y="121"/>
                    </a:lnTo>
                    <a:lnTo>
                      <a:pt x="24" y="122"/>
                    </a:lnTo>
                    <a:lnTo>
                      <a:pt x="23" y="123"/>
                    </a:lnTo>
                    <a:lnTo>
                      <a:pt x="21" y="124"/>
                    </a:lnTo>
                    <a:lnTo>
                      <a:pt x="19" y="124"/>
                    </a:lnTo>
                    <a:lnTo>
                      <a:pt x="17" y="124"/>
                    </a:lnTo>
                    <a:lnTo>
                      <a:pt x="15" y="123"/>
                    </a:lnTo>
                    <a:lnTo>
                      <a:pt x="14" y="122"/>
                    </a:lnTo>
                    <a:lnTo>
                      <a:pt x="13" y="122"/>
                    </a:lnTo>
                    <a:lnTo>
                      <a:pt x="12" y="120"/>
                    </a:lnTo>
                    <a:lnTo>
                      <a:pt x="11" y="118"/>
                    </a:lnTo>
                    <a:lnTo>
                      <a:pt x="9" y="117"/>
                    </a:lnTo>
                    <a:lnTo>
                      <a:pt x="9" y="1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4" name="Freeform 960"/>
              <p:cNvSpPr>
                <a:spLocks/>
              </p:cNvSpPr>
              <p:nvPr/>
            </p:nvSpPr>
            <p:spPr bwMode="auto">
              <a:xfrm>
                <a:off x="4294" y="2769"/>
                <a:ext cx="8" cy="24"/>
              </a:xfrm>
              <a:custGeom>
                <a:avLst/>
                <a:gdLst>
                  <a:gd name="T0" fmla="*/ 0 w 39"/>
                  <a:gd name="T1" fmla="*/ 0 h 121"/>
                  <a:gd name="T2" fmla="*/ 0 w 39"/>
                  <a:gd name="T3" fmla="*/ 0 h 121"/>
                  <a:gd name="T4" fmla="*/ 0 w 39"/>
                  <a:gd name="T5" fmla="*/ 0 h 121"/>
                  <a:gd name="T6" fmla="*/ 0 w 39"/>
                  <a:gd name="T7" fmla="*/ 0 h 121"/>
                  <a:gd name="T8" fmla="*/ 0 w 39"/>
                  <a:gd name="T9" fmla="*/ 0 h 121"/>
                  <a:gd name="T10" fmla="*/ 0 w 39"/>
                  <a:gd name="T11" fmla="*/ 0 h 121"/>
                  <a:gd name="T12" fmla="*/ 0 w 39"/>
                  <a:gd name="T13" fmla="*/ 0 h 121"/>
                  <a:gd name="T14" fmla="*/ 0 w 39"/>
                  <a:gd name="T15" fmla="*/ 0 h 121"/>
                  <a:gd name="T16" fmla="*/ 0 w 39"/>
                  <a:gd name="T17" fmla="*/ 0 h 121"/>
                  <a:gd name="T18" fmla="*/ 0 w 39"/>
                  <a:gd name="T19" fmla="*/ 0 h 121"/>
                  <a:gd name="T20" fmla="*/ 0 w 39"/>
                  <a:gd name="T21" fmla="*/ 0 h 121"/>
                  <a:gd name="T22" fmla="*/ 0 w 39"/>
                  <a:gd name="T23" fmla="*/ 0 h 121"/>
                  <a:gd name="T24" fmla="*/ 0 w 39"/>
                  <a:gd name="T25" fmla="*/ 0 h 121"/>
                  <a:gd name="T26" fmla="*/ 1 w 39"/>
                  <a:gd name="T27" fmla="*/ 0 h 121"/>
                  <a:gd name="T28" fmla="*/ 1 w 39"/>
                  <a:gd name="T29" fmla="*/ 0 h 121"/>
                  <a:gd name="T30" fmla="*/ 1 w 39"/>
                  <a:gd name="T31" fmla="*/ 0 h 121"/>
                  <a:gd name="T32" fmla="*/ 1 w 39"/>
                  <a:gd name="T33" fmla="*/ 0 h 121"/>
                  <a:gd name="T34" fmla="*/ 1 w 39"/>
                  <a:gd name="T35" fmla="*/ 0 h 121"/>
                  <a:gd name="T36" fmla="*/ 1 w 39"/>
                  <a:gd name="T37" fmla="*/ 0 h 121"/>
                  <a:gd name="T38" fmla="*/ 2 w 39"/>
                  <a:gd name="T39" fmla="*/ 4 h 121"/>
                  <a:gd name="T40" fmla="*/ 2 w 39"/>
                  <a:gd name="T41" fmla="*/ 4 h 121"/>
                  <a:gd name="T42" fmla="*/ 2 w 39"/>
                  <a:gd name="T43" fmla="*/ 4 h 121"/>
                  <a:gd name="T44" fmla="*/ 2 w 39"/>
                  <a:gd name="T45" fmla="*/ 5 h 121"/>
                  <a:gd name="T46" fmla="*/ 2 w 39"/>
                  <a:gd name="T47" fmla="*/ 5 h 121"/>
                  <a:gd name="T48" fmla="*/ 2 w 39"/>
                  <a:gd name="T49" fmla="*/ 5 h 121"/>
                  <a:gd name="T50" fmla="*/ 1 w 39"/>
                  <a:gd name="T51" fmla="*/ 5 h 121"/>
                  <a:gd name="T52" fmla="*/ 1 w 39"/>
                  <a:gd name="T53" fmla="*/ 5 h 121"/>
                  <a:gd name="T54" fmla="*/ 1 w 39"/>
                  <a:gd name="T55" fmla="*/ 5 h 121"/>
                  <a:gd name="T56" fmla="*/ 1 w 39"/>
                  <a:gd name="T57" fmla="*/ 5 h 121"/>
                  <a:gd name="T58" fmla="*/ 1 w 39"/>
                  <a:gd name="T59" fmla="*/ 5 h 121"/>
                  <a:gd name="T60" fmla="*/ 1 w 39"/>
                  <a:gd name="T61" fmla="*/ 5 h 121"/>
                  <a:gd name="T62" fmla="*/ 1 w 39"/>
                  <a:gd name="T63" fmla="*/ 5 h 121"/>
                  <a:gd name="T64" fmla="*/ 1 w 39"/>
                  <a:gd name="T65" fmla="*/ 5 h 121"/>
                  <a:gd name="T66" fmla="*/ 1 w 39"/>
                  <a:gd name="T67" fmla="*/ 5 h 121"/>
                  <a:gd name="T68" fmla="*/ 1 w 39"/>
                  <a:gd name="T69" fmla="*/ 5 h 121"/>
                  <a:gd name="T70" fmla="*/ 1 w 39"/>
                  <a:gd name="T71" fmla="*/ 5 h 121"/>
                  <a:gd name="T72" fmla="*/ 1 w 39"/>
                  <a:gd name="T73" fmla="*/ 5 h 121"/>
                  <a:gd name="T74" fmla="*/ 1 w 39"/>
                  <a:gd name="T75" fmla="*/ 4 h 121"/>
                  <a:gd name="T76" fmla="*/ 0 w 39"/>
                  <a:gd name="T77" fmla="*/ 0 h 1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121">
                    <a:moveTo>
                      <a:pt x="0" y="11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39" y="110"/>
                    </a:lnTo>
                    <a:lnTo>
                      <a:pt x="39" y="111"/>
                    </a:lnTo>
                    <a:lnTo>
                      <a:pt x="39" y="112"/>
                    </a:lnTo>
                    <a:lnTo>
                      <a:pt x="39" y="114"/>
                    </a:lnTo>
                    <a:lnTo>
                      <a:pt x="38" y="116"/>
                    </a:lnTo>
                    <a:lnTo>
                      <a:pt x="37" y="117"/>
                    </a:lnTo>
                    <a:lnTo>
                      <a:pt x="35" y="118"/>
                    </a:lnTo>
                    <a:lnTo>
                      <a:pt x="34" y="120"/>
                    </a:lnTo>
                    <a:lnTo>
                      <a:pt x="33" y="120"/>
                    </a:lnTo>
                    <a:lnTo>
                      <a:pt x="31" y="121"/>
                    </a:lnTo>
                    <a:lnTo>
                      <a:pt x="29" y="121"/>
                    </a:lnTo>
                    <a:lnTo>
                      <a:pt x="28" y="121"/>
                    </a:lnTo>
                    <a:lnTo>
                      <a:pt x="27" y="121"/>
                    </a:lnTo>
                    <a:lnTo>
                      <a:pt x="25" y="120"/>
                    </a:lnTo>
                    <a:lnTo>
                      <a:pt x="23" y="118"/>
                    </a:lnTo>
                    <a:lnTo>
                      <a:pt x="22" y="117"/>
                    </a:lnTo>
                    <a:lnTo>
                      <a:pt x="21" y="116"/>
                    </a:lnTo>
                    <a:lnTo>
                      <a:pt x="21" y="115"/>
                    </a:lnTo>
                    <a:lnTo>
                      <a:pt x="20" y="1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5" name="Freeform 961"/>
              <p:cNvSpPr>
                <a:spLocks/>
              </p:cNvSpPr>
              <p:nvPr/>
            </p:nvSpPr>
            <p:spPr bwMode="auto">
              <a:xfrm>
                <a:off x="4298" y="2790"/>
                <a:ext cx="13" cy="32"/>
              </a:xfrm>
              <a:custGeom>
                <a:avLst/>
                <a:gdLst>
                  <a:gd name="T0" fmla="*/ 0 w 65"/>
                  <a:gd name="T1" fmla="*/ 0 h 161"/>
                  <a:gd name="T2" fmla="*/ 0 w 65"/>
                  <a:gd name="T3" fmla="*/ 0 h 161"/>
                  <a:gd name="T4" fmla="*/ 0 w 65"/>
                  <a:gd name="T5" fmla="*/ 0 h 161"/>
                  <a:gd name="T6" fmla="*/ 0 w 65"/>
                  <a:gd name="T7" fmla="*/ 0 h 161"/>
                  <a:gd name="T8" fmla="*/ 0 w 65"/>
                  <a:gd name="T9" fmla="*/ 0 h 161"/>
                  <a:gd name="T10" fmla="*/ 0 w 65"/>
                  <a:gd name="T11" fmla="*/ 0 h 161"/>
                  <a:gd name="T12" fmla="*/ 0 w 65"/>
                  <a:gd name="T13" fmla="*/ 0 h 161"/>
                  <a:gd name="T14" fmla="*/ 0 w 65"/>
                  <a:gd name="T15" fmla="*/ 0 h 161"/>
                  <a:gd name="T16" fmla="*/ 0 w 65"/>
                  <a:gd name="T17" fmla="*/ 0 h 161"/>
                  <a:gd name="T18" fmla="*/ 0 w 65"/>
                  <a:gd name="T19" fmla="*/ 0 h 161"/>
                  <a:gd name="T20" fmla="*/ 0 w 65"/>
                  <a:gd name="T21" fmla="*/ 0 h 161"/>
                  <a:gd name="T22" fmla="*/ 0 w 65"/>
                  <a:gd name="T23" fmla="*/ 0 h 161"/>
                  <a:gd name="T24" fmla="*/ 0 w 65"/>
                  <a:gd name="T25" fmla="*/ 0 h 161"/>
                  <a:gd name="T26" fmla="*/ 1 w 65"/>
                  <a:gd name="T27" fmla="*/ 0 h 161"/>
                  <a:gd name="T28" fmla="*/ 1 w 65"/>
                  <a:gd name="T29" fmla="*/ 0 h 161"/>
                  <a:gd name="T30" fmla="*/ 1 w 65"/>
                  <a:gd name="T31" fmla="*/ 0 h 161"/>
                  <a:gd name="T32" fmla="*/ 1 w 65"/>
                  <a:gd name="T33" fmla="*/ 0 h 161"/>
                  <a:gd name="T34" fmla="*/ 1 w 65"/>
                  <a:gd name="T35" fmla="*/ 0 h 161"/>
                  <a:gd name="T36" fmla="*/ 1 w 65"/>
                  <a:gd name="T37" fmla="*/ 0 h 161"/>
                  <a:gd name="T38" fmla="*/ 3 w 65"/>
                  <a:gd name="T39" fmla="*/ 6 h 161"/>
                  <a:gd name="T40" fmla="*/ 3 w 65"/>
                  <a:gd name="T41" fmla="*/ 6 h 161"/>
                  <a:gd name="T42" fmla="*/ 3 w 65"/>
                  <a:gd name="T43" fmla="*/ 6 h 161"/>
                  <a:gd name="T44" fmla="*/ 3 w 65"/>
                  <a:gd name="T45" fmla="*/ 6 h 161"/>
                  <a:gd name="T46" fmla="*/ 3 w 65"/>
                  <a:gd name="T47" fmla="*/ 6 h 161"/>
                  <a:gd name="T48" fmla="*/ 3 w 65"/>
                  <a:gd name="T49" fmla="*/ 6 h 161"/>
                  <a:gd name="T50" fmla="*/ 3 w 65"/>
                  <a:gd name="T51" fmla="*/ 6 h 161"/>
                  <a:gd name="T52" fmla="*/ 2 w 65"/>
                  <a:gd name="T53" fmla="*/ 6 h 161"/>
                  <a:gd name="T54" fmla="*/ 2 w 65"/>
                  <a:gd name="T55" fmla="*/ 6 h 161"/>
                  <a:gd name="T56" fmla="*/ 2 w 65"/>
                  <a:gd name="T57" fmla="*/ 6 h 161"/>
                  <a:gd name="T58" fmla="*/ 2 w 65"/>
                  <a:gd name="T59" fmla="*/ 6 h 161"/>
                  <a:gd name="T60" fmla="*/ 2 w 65"/>
                  <a:gd name="T61" fmla="*/ 6 h 161"/>
                  <a:gd name="T62" fmla="*/ 2 w 65"/>
                  <a:gd name="T63" fmla="*/ 6 h 161"/>
                  <a:gd name="T64" fmla="*/ 2 w 65"/>
                  <a:gd name="T65" fmla="*/ 6 h 161"/>
                  <a:gd name="T66" fmla="*/ 2 w 65"/>
                  <a:gd name="T67" fmla="*/ 6 h 161"/>
                  <a:gd name="T68" fmla="*/ 2 w 65"/>
                  <a:gd name="T69" fmla="*/ 6 h 161"/>
                  <a:gd name="T70" fmla="*/ 2 w 65"/>
                  <a:gd name="T71" fmla="*/ 6 h 161"/>
                  <a:gd name="T72" fmla="*/ 2 w 65"/>
                  <a:gd name="T73" fmla="*/ 6 h 161"/>
                  <a:gd name="T74" fmla="*/ 2 w 65"/>
                  <a:gd name="T75" fmla="*/ 6 h 161"/>
                  <a:gd name="T76" fmla="*/ 0 w 65"/>
                  <a:gd name="T77" fmla="*/ 0 h 1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161">
                    <a:moveTo>
                      <a:pt x="0" y="12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65" y="149"/>
                    </a:lnTo>
                    <a:lnTo>
                      <a:pt x="65" y="151"/>
                    </a:lnTo>
                    <a:lnTo>
                      <a:pt x="65" y="152"/>
                    </a:lnTo>
                    <a:lnTo>
                      <a:pt x="65" y="153"/>
                    </a:lnTo>
                    <a:lnTo>
                      <a:pt x="64" y="155"/>
                    </a:lnTo>
                    <a:lnTo>
                      <a:pt x="64" y="157"/>
                    </a:lnTo>
                    <a:lnTo>
                      <a:pt x="63" y="158"/>
                    </a:lnTo>
                    <a:lnTo>
                      <a:pt x="61" y="159"/>
                    </a:lnTo>
                    <a:lnTo>
                      <a:pt x="59" y="160"/>
                    </a:lnTo>
                    <a:lnTo>
                      <a:pt x="58" y="161"/>
                    </a:lnTo>
                    <a:lnTo>
                      <a:pt x="57" y="161"/>
                    </a:lnTo>
                    <a:lnTo>
                      <a:pt x="55" y="161"/>
                    </a:lnTo>
                    <a:lnTo>
                      <a:pt x="54" y="161"/>
                    </a:lnTo>
                    <a:lnTo>
                      <a:pt x="52" y="160"/>
                    </a:lnTo>
                    <a:lnTo>
                      <a:pt x="51" y="160"/>
                    </a:lnTo>
                    <a:lnTo>
                      <a:pt x="49" y="159"/>
                    </a:lnTo>
                    <a:lnTo>
                      <a:pt x="48" y="158"/>
                    </a:lnTo>
                    <a:lnTo>
                      <a:pt x="47" y="155"/>
                    </a:lnTo>
                    <a:lnTo>
                      <a:pt x="46" y="15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6" name="Freeform 962"/>
              <p:cNvSpPr>
                <a:spLocks/>
              </p:cNvSpPr>
              <p:nvPr/>
            </p:nvSpPr>
            <p:spPr bwMode="auto">
              <a:xfrm>
                <a:off x="4307" y="2818"/>
                <a:ext cx="13" cy="22"/>
              </a:xfrm>
              <a:custGeom>
                <a:avLst/>
                <a:gdLst>
                  <a:gd name="T0" fmla="*/ 0 w 63"/>
                  <a:gd name="T1" fmla="*/ 1 h 108"/>
                  <a:gd name="T2" fmla="*/ 0 w 63"/>
                  <a:gd name="T3" fmla="*/ 0 h 108"/>
                  <a:gd name="T4" fmla="*/ 0 w 63"/>
                  <a:gd name="T5" fmla="*/ 0 h 108"/>
                  <a:gd name="T6" fmla="*/ 0 w 63"/>
                  <a:gd name="T7" fmla="*/ 0 h 108"/>
                  <a:gd name="T8" fmla="*/ 0 w 63"/>
                  <a:gd name="T9" fmla="*/ 0 h 108"/>
                  <a:gd name="T10" fmla="*/ 0 w 63"/>
                  <a:gd name="T11" fmla="*/ 0 h 108"/>
                  <a:gd name="T12" fmla="*/ 0 w 63"/>
                  <a:gd name="T13" fmla="*/ 0 h 108"/>
                  <a:gd name="T14" fmla="*/ 0 w 63"/>
                  <a:gd name="T15" fmla="*/ 0 h 108"/>
                  <a:gd name="T16" fmla="*/ 0 w 63"/>
                  <a:gd name="T17" fmla="*/ 0 h 108"/>
                  <a:gd name="T18" fmla="*/ 0 w 63"/>
                  <a:gd name="T19" fmla="*/ 0 h 108"/>
                  <a:gd name="T20" fmla="*/ 0 w 63"/>
                  <a:gd name="T21" fmla="*/ 0 h 108"/>
                  <a:gd name="T22" fmla="*/ 0 w 63"/>
                  <a:gd name="T23" fmla="*/ 0 h 108"/>
                  <a:gd name="T24" fmla="*/ 0 w 63"/>
                  <a:gd name="T25" fmla="*/ 0 h 108"/>
                  <a:gd name="T26" fmla="*/ 0 w 63"/>
                  <a:gd name="T27" fmla="*/ 0 h 108"/>
                  <a:gd name="T28" fmla="*/ 1 w 63"/>
                  <a:gd name="T29" fmla="*/ 0 h 108"/>
                  <a:gd name="T30" fmla="*/ 1 w 63"/>
                  <a:gd name="T31" fmla="*/ 0 h 108"/>
                  <a:gd name="T32" fmla="*/ 1 w 63"/>
                  <a:gd name="T33" fmla="*/ 0 h 108"/>
                  <a:gd name="T34" fmla="*/ 1 w 63"/>
                  <a:gd name="T35" fmla="*/ 0 h 108"/>
                  <a:gd name="T36" fmla="*/ 1 w 63"/>
                  <a:gd name="T37" fmla="*/ 0 h 108"/>
                  <a:gd name="T38" fmla="*/ 3 w 63"/>
                  <a:gd name="T39" fmla="*/ 4 h 108"/>
                  <a:gd name="T40" fmla="*/ 3 w 63"/>
                  <a:gd name="T41" fmla="*/ 4 h 108"/>
                  <a:gd name="T42" fmla="*/ 3 w 63"/>
                  <a:gd name="T43" fmla="*/ 4 h 108"/>
                  <a:gd name="T44" fmla="*/ 3 w 63"/>
                  <a:gd name="T45" fmla="*/ 4 h 108"/>
                  <a:gd name="T46" fmla="*/ 3 w 63"/>
                  <a:gd name="T47" fmla="*/ 4 h 108"/>
                  <a:gd name="T48" fmla="*/ 3 w 63"/>
                  <a:gd name="T49" fmla="*/ 4 h 108"/>
                  <a:gd name="T50" fmla="*/ 3 w 63"/>
                  <a:gd name="T51" fmla="*/ 4 h 108"/>
                  <a:gd name="T52" fmla="*/ 2 w 63"/>
                  <a:gd name="T53" fmla="*/ 4 h 108"/>
                  <a:gd name="T54" fmla="*/ 2 w 63"/>
                  <a:gd name="T55" fmla="*/ 4 h 108"/>
                  <a:gd name="T56" fmla="*/ 2 w 63"/>
                  <a:gd name="T57" fmla="*/ 4 h 108"/>
                  <a:gd name="T58" fmla="*/ 2 w 63"/>
                  <a:gd name="T59" fmla="*/ 4 h 108"/>
                  <a:gd name="T60" fmla="*/ 2 w 63"/>
                  <a:gd name="T61" fmla="*/ 4 h 108"/>
                  <a:gd name="T62" fmla="*/ 2 w 63"/>
                  <a:gd name="T63" fmla="*/ 4 h 108"/>
                  <a:gd name="T64" fmla="*/ 2 w 63"/>
                  <a:gd name="T65" fmla="*/ 4 h 108"/>
                  <a:gd name="T66" fmla="*/ 2 w 63"/>
                  <a:gd name="T67" fmla="*/ 4 h 108"/>
                  <a:gd name="T68" fmla="*/ 2 w 63"/>
                  <a:gd name="T69" fmla="*/ 4 h 108"/>
                  <a:gd name="T70" fmla="*/ 2 w 63"/>
                  <a:gd name="T71" fmla="*/ 4 h 108"/>
                  <a:gd name="T72" fmla="*/ 2 w 63"/>
                  <a:gd name="T73" fmla="*/ 4 h 108"/>
                  <a:gd name="T74" fmla="*/ 2 w 63"/>
                  <a:gd name="T75" fmla="*/ 4 h 108"/>
                  <a:gd name="T76" fmla="*/ 0 w 63"/>
                  <a:gd name="T77" fmla="*/ 1 h 10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3" h="108">
                    <a:moveTo>
                      <a:pt x="1" y="13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61" y="94"/>
                    </a:lnTo>
                    <a:lnTo>
                      <a:pt x="63" y="96"/>
                    </a:lnTo>
                    <a:lnTo>
                      <a:pt x="63" y="98"/>
                    </a:lnTo>
                    <a:lnTo>
                      <a:pt x="63" y="100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0" y="104"/>
                    </a:lnTo>
                    <a:lnTo>
                      <a:pt x="59" y="105"/>
                    </a:lnTo>
                    <a:lnTo>
                      <a:pt x="57" y="107"/>
                    </a:lnTo>
                    <a:lnTo>
                      <a:pt x="55" y="108"/>
                    </a:lnTo>
                    <a:lnTo>
                      <a:pt x="53" y="108"/>
                    </a:lnTo>
                    <a:lnTo>
                      <a:pt x="50" y="108"/>
                    </a:lnTo>
                    <a:lnTo>
                      <a:pt x="49" y="107"/>
                    </a:lnTo>
                    <a:lnTo>
                      <a:pt x="48" y="107"/>
                    </a:lnTo>
                    <a:lnTo>
                      <a:pt x="47" y="105"/>
                    </a:lnTo>
                    <a:lnTo>
                      <a:pt x="46" y="104"/>
                    </a:lnTo>
                    <a:lnTo>
                      <a:pt x="44" y="10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7" name="Freeform 963"/>
              <p:cNvSpPr>
                <a:spLocks/>
              </p:cNvSpPr>
              <p:nvPr/>
            </p:nvSpPr>
            <p:spPr bwMode="auto">
              <a:xfrm>
                <a:off x="4316" y="2836"/>
                <a:ext cx="20" cy="28"/>
              </a:xfrm>
              <a:custGeom>
                <a:avLst/>
                <a:gdLst>
                  <a:gd name="T0" fmla="*/ 0 w 102"/>
                  <a:gd name="T1" fmla="*/ 1 h 144"/>
                  <a:gd name="T2" fmla="*/ 0 w 102"/>
                  <a:gd name="T3" fmla="*/ 1 h 144"/>
                  <a:gd name="T4" fmla="*/ 0 w 102"/>
                  <a:gd name="T5" fmla="*/ 0 h 144"/>
                  <a:gd name="T6" fmla="*/ 0 w 102"/>
                  <a:gd name="T7" fmla="*/ 0 h 144"/>
                  <a:gd name="T8" fmla="*/ 0 w 102"/>
                  <a:gd name="T9" fmla="*/ 0 h 144"/>
                  <a:gd name="T10" fmla="*/ 0 w 102"/>
                  <a:gd name="T11" fmla="*/ 0 h 144"/>
                  <a:gd name="T12" fmla="*/ 0 w 102"/>
                  <a:gd name="T13" fmla="*/ 0 h 144"/>
                  <a:gd name="T14" fmla="*/ 0 w 102"/>
                  <a:gd name="T15" fmla="*/ 0 h 144"/>
                  <a:gd name="T16" fmla="*/ 0 w 102"/>
                  <a:gd name="T17" fmla="*/ 0 h 144"/>
                  <a:gd name="T18" fmla="*/ 0 w 102"/>
                  <a:gd name="T19" fmla="*/ 0 h 144"/>
                  <a:gd name="T20" fmla="*/ 0 w 102"/>
                  <a:gd name="T21" fmla="*/ 0 h 144"/>
                  <a:gd name="T22" fmla="*/ 0 w 102"/>
                  <a:gd name="T23" fmla="*/ 0 h 144"/>
                  <a:gd name="T24" fmla="*/ 0 w 102"/>
                  <a:gd name="T25" fmla="*/ 0 h 144"/>
                  <a:gd name="T26" fmla="*/ 0 w 102"/>
                  <a:gd name="T27" fmla="*/ 0 h 144"/>
                  <a:gd name="T28" fmla="*/ 0 w 102"/>
                  <a:gd name="T29" fmla="*/ 0 h 144"/>
                  <a:gd name="T30" fmla="*/ 1 w 102"/>
                  <a:gd name="T31" fmla="*/ 0 h 144"/>
                  <a:gd name="T32" fmla="*/ 1 w 102"/>
                  <a:gd name="T33" fmla="*/ 0 h 144"/>
                  <a:gd name="T34" fmla="*/ 1 w 102"/>
                  <a:gd name="T35" fmla="*/ 0 h 144"/>
                  <a:gd name="T36" fmla="*/ 1 w 102"/>
                  <a:gd name="T37" fmla="*/ 0 h 144"/>
                  <a:gd name="T38" fmla="*/ 4 w 102"/>
                  <a:gd name="T39" fmla="*/ 5 h 144"/>
                  <a:gd name="T40" fmla="*/ 4 w 102"/>
                  <a:gd name="T41" fmla="*/ 5 h 144"/>
                  <a:gd name="T42" fmla="*/ 4 w 102"/>
                  <a:gd name="T43" fmla="*/ 5 h 144"/>
                  <a:gd name="T44" fmla="*/ 4 w 102"/>
                  <a:gd name="T45" fmla="*/ 5 h 144"/>
                  <a:gd name="T46" fmla="*/ 4 w 102"/>
                  <a:gd name="T47" fmla="*/ 5 h 144"/>
                  <a:gd name="T48" fmla="*/ 4 w 102"/>
                  <a:gd name="T49" fmla="*/ 5 h 144"/>
                  <a:gd name="T50" fmla="*/ 4 w 102"/>
                  <a:gd name="T51" fmla="*/ 5 h 144"/>
                  <a:gd name="T52" fmla="*/ 4 w 102"/>
                  <a:gd name="T53" fmla="*/ 5 h 144"/>
                  <a:gd name="T54" fmla="*/ 4 w 102"/>
                  <a:gd name="T55" fmla="*/ 5 h 144"/>
                  <a:gd name="T56" fmla="*/ 4 w 102"/>
                  <a:gd name="T57" fmla="*/ 5 h 144"/>
                  <a:gd name="T58" fmla="*/ 4 w 102"/>
                  <a:gd name="T59" fmla="*/ 5 h 144"/>
                  <a:gd name="T60" fmla="*/ 4 w 102"/>
                  <a:gd name="T61" fmla="*/ 5 h 144"/>
                  <a:gd name="T62" fmla="*/ 4 w 102"/>
                  <a:gd name="T63" fmla="*/ 5 h 144"/>
                  <a:gd name="T64" fmla="*/ 4 w 102"/>
                  <a:gd name="T65" fmla="*/ 5 h 144"/>
                  <a:gd name="T66" fmla="*/ 4 w 102"/>
                  <a:gd name="T67" fmla="*/ 5 h 144"/>
                  <a:gd name="T68" fmla="*/ 3 w 102"/>
                  <a:gd name="T69" fmla="*/ 5 h 144"/>
                  <a:gd name="T70" fmla="*/ 3 w 102"/>
                  <a:gd name="T71" fmla="*/ 5 h 144"/>
                  <a:gd name="T72" fmla="*/ 3 w 102"/>
                  <a:gd name="T73" fmla="*/ 5 h 144"/>
                  <a:gd name="T74" fmla="*/ 3 w 102"/>
                  <a:gd name="T75" fmla="*/ 5 h 144"/>
                  <a:gd name="T76" fmla="*/ 0 w 102"/>
                  <a:gd name="T77" fmla="*/ 1 h 1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2" h="144">
                    <a:moveTo>
                      <a:pt x="1" y="15"/>
                    </a:move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01" y="130"/>
                    </a:lnTo>
                    <a:lnTo>
                      <a:pt x="101" y="131"/>
                    </a:lnTo>
                    <a:lnTo>
                      <a:pt x="102" y="133"/>
                    </a:lnTo>
                    <a:lnTo>
                      <a:pt x="102" y="135"/>
                    </a:lnTo>
                    <a:lnTo>
                      <a:pt x="102" y="137"/>
                    </a:lnTo>
                    <a:lnTo>
                      <a:pt x="101" y="138"/>
                    </a:lnTo>
                    <a:lnTo>
                      <a:pt x="99" y="141"/>
                    </a:lnTo>
                    <a:lnTo>
                      <a:pt x="98" y="142"/>
                    </a:lnTo>
                    <a:lnTo>
                      <a:pt x="97" y="143"/>
                    </a:lnTo>
                    <a:lnTo>
                      <a:pt x="96" y="143"/>
                    </a:lnTo>
                    <a:lnTo>
                      <a:pt x="93" y="144"/>
                    </a:lnTo>
                    <a:lnTo>
                      <a:pt x="92" y="144"/>
                    </a:lnTo>
                    <a:lnTo>
                      <a:pt x="90" y="144"/>
                    </a:lnTo>
                    <a:lnTo>
                      <a:pt x="89" y="143"/>
                    </a:lnTo>
                    <a:lnTo>
                      <a:pt x="86" y="142"/>
                    </a:lnTo>
                    <a:lnTo>
                      <a:pt x="85" y="141"/>
                    </a:lnTo>
                    <a:lnTo>
                      <a:pt x="84" y="139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8" name="Freeform 964"/>
              <p:cNvSpPr>
                <a:spLocks/>
              </p:cNvSpPr>
              <p:nvPr/>
            </p:nvSpPr>
            <p:spPr bwMode="auto">
              <a:xfrm>
                <a:off x="4333" y="2861"/>
                <a:ext cx="34" cy="39"/>
              </a:xfrm>
              <a:custGeom>
                <a:avLst/>
                <a:gdLst>
                  <a:gd name="T0" fmla="*/ 0 w 173"/>
                  <a:gd name="T1" fmla="*/ 1 h 197"/>
                  <a:gd name="T2" fmla="*/ 0 w 173"/>
                  <a:gd name="T3" fmla="*/ 1 h 197"/>
                  <a:gd name="T4" fmla="*/ 0 w 173"/>
                  <a:gd name="T5" fmla="*/ 1 h 197"/>
                  <a:gd name="T6" fmla="*/ 0 w 173"/>
                  <a:gd name="T7" fmla="*/ 0 h 197"/>
                  <a:gd name="T8" fmla="*/ 0 w 173"/>
                  <a:gd name="T9" fmla="*/ 0 h 197"/>
                  <a:gd name="T10" fmla="*/ 0 w 173"/>
                  <a:gd name="T11" fmla="*/ 0 h 197"/>
                  <a:gd name="T12" fmla="*/ 0 w 173"/>
                  <a:gd name="T13" fmla="*/ 0 h 197"/>
                  <a:gd name="T14" fmla="*/ 0 w 173"/>
                  <a:gd name="T15" fmla="*/ 0 h 197"/>
                  <a:gd name="T16" fmla="*/ 0 w 173"/>
                  <a:gd name="T17" fmla="*/ 0 h 197"/>
                  <a:gd name="T18" fmla="*/ 0 w 173"/>
                  <a:gd name="T19" fmla="*/ 0 h 197"/>
                  <a:gd name="T20" fmla="*/ 0 w 173"/>
                  <a:gd name="T21" fmla="*/ 0 h 197"/>
                  <a:gd name="T22" fmla="*/ 0 w 173"/>
                  <a:gd name="T23" fmla="*/ 0 h 197"/>
                  <a:gd name="T24" fmla="*/ 0 w 173"/>
                  <a:gd name="T25" fmla="*/ 0 h 197"/>
                  <a:gd name="T26" fmla="*/ 0 w 173"/>
                  <a:gd name="T27" fmla="*/ 0 h 197"/>
                  <a:gd name="T28" fmla="*/ 0 w 173"/>
                  <a:gd name="T29" fmla="*/ 0 h 197"/>
                  <a:gd name="T30" fmla="*/ 0 w 173"/>
                  <a:gd name="T31" fmla="*/ 0 h 197"/>
                  <a:gd name="T32" fmla="*/ 1 w 173"/>
                  <a:gd name="T33" fmla="*/ 0 h 197"/>
                  <a:gd name="T34" fmla="*/ 1 w 173"/>
                  <a:gd name="T35" fmla="*/ 0 h 197"/>
                  <a:gd name="T36" fmla="*/ 1 w 173"/>
                  <a:gd name="T37" fmla="*/ 0 h 197"/>
                  <a:gd name="T38" fmla="*/ 6 w 173"/>
                  <a:gd name="T39" fmla="*/ 7 h 197"/>
                  <a:gd name="T40" fmla="*/ 7 w 173"/>
                  <a:gd name="T41" fmla="*/ 7 h 197"/>
                  <a:gd name="T42" fmla="*/ 7 w 173"/>
                  <a:gd name="T43" fmla="*/ 7 h 197"/>
                  <a:gd name="T44" fmla="*/ 7 w 173"/>
                  <a:gd name="T45" fmla="*/ 7 h 197"/>
                  <a:gd name="T46" fmla="*/ 7 w 173"/>
                  <a:gd name="T47" fmla="*/ 7 h 197"/>
                  <a:gd name="T48" fmla="*/ 7 w 173"/>
                  <a:gd name="T49" fmla="*/ 7 h 197"/>
                  <a:gd name="T50" fmla="*/ 7 w 173"/>
                  <a:gd name="T51" fmla="*/ 8 h 197"/>
                  <a:gd name="T52" fmla="*/ 7 w 173"/>
                  <a:gd name="T53" fmla="*/ 8 h 197"/>
                  <a:gd name="T54" fmla="*/ 6 w 173"/>
                  <a:gd name="T55" fmla="*/ 8 h 197"/>
                  <a:gd name="T56" fmla="*/ 6 w 173"/>
                  <a:gd name="T57" fmla="*/ 8 h 197"/>
                  <a:gd name="T58" fmla="*/ 6 w 173"/>
                  <a:gd name="T59" fmla="*/ 8 h 197"/>
                  <a:gd name="T60" fmla="*/ 6 w 173"/>
                  <a:gd name="T61" fmla="*/ 8 h 197"/>
                  <a:gd name="T62" fmla="*/ 6 w 173"/>
                  <a:gd name="T63" fmla="*/ 8 h 197"/>
                  <a:gd name="T64" fmla="*/ 6 w 173"/>
                  <a:gd name="T65" fmla="*/ 8 h 197"/>
                  <a:gd name="T66" fmla="*/ 6 w 173"/>
                  <a:gd name="T67" fmla="*/ 8 h 197"/>
                  <a:gd name="T68" fmla="*/ 6 w 173"/>
                  <a:gd name="T69" fmla="*/ 8 h 197"/>
                  <a:gd name="T70" fmla="*/ 6 w 173"/>
                  <a:gd name="T71" fmla="*/ 8 h 197"/>
                  <a:gd name="T72" fmla="*/ 6 w 173"/>
                  <a:gd name="T73" fmla="*/ 8 h 197"/>
                  <a:gd name="T74" fmla="*/ 6 w 173"/>
                  <a:gd name="T75" fmla="*/ 8 h 197"/>
                  <a:gd name="T76" fmla="*/ 0 w 173"/>
                  <a:gd name="T77" fmla="*/ 1 h 19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3" h="197">
                    <a:moveTo>
                      <a:pt x="2" y="16"/>
                    </a:move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70" y="181"/>
                    </a:lnTo>
                    <a:lnTo>
                      <a:pt x="171" y="182"/>
                    </a:lnTo>
                    <a:lnTo>
                      <a:pt x="171" y="184"/>
                    </a:lnTo>
                    <a:lnTo>
                      <a:pt x="173" y="186"/>
                    </a:lnTo>
                    <a:lnTo>
                      <a:pt x="173" y="187"/>
                    </a:lnTo>
                    <a:lnTo>
                      <a:pt x="173" y="188"/>
                    </a:lnTo>
                    <a:lnTo>
                      <a:pt x="173" y="190"/>
                    </a:lnTo>
                    <a:lnTo>
                      <a:pt x="171" y="192"/>
                    </a:lnTo>
                    <a:lnTo>
                      <a:pt x="170" y="193"/>
                    </a:lnTo>
                    <a:lnTo>
                      <a:pt x="169" y="194"/>
                    </a:lnTo>
                    <a:lnTo>
                      <a:pt x="168" y="196"/>
                    </a:lnTo>
                    <a:lnTo>
                      <a:pt x="167" y="196"/>
                    </a:lnTo>
                    <a:lnTo>
                      <a:pt x="164" y="197"/>
                    </a:lnTo>
                    <a:lnTo>
                      <a:pt x="163" y="197"/>
                    </a:lnTo>
                    <a:lnTo>
                      <a:pt x="162" y="197"/>
                    </a:lnTo>
                    <a:lnTo>
                      <a:pt x="160" y="197"/>
                    </a:lnTo>
                    <a:lnTo>
                      <a:pt x="158" y="196"/>
                    </a:lnTo>
                    <a:lnTo>
                      <a:pt x="157" y="194"/>
                    </a:lnTo>
                    <a:lnTo>
                      <a:pt x="156" y="193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9" name="Freeform 965"/>
              <p:cNvSpPr>
                <a:spLocks/>
              </p:cNvSpPr>
              <p:nvPr/>
            </p:nvSpPr>
            <p:spPr bwMode="auto">
              <a:xfrm>
                <a:off x="4363" y="2896"/>
                <a:ext cx="45" cy="46"/>
              </a:xfrm>
              <a:custGeom>
                <a:avLst/>
                <a:gdLst>
                  <a:gd name="T0" fmla="*/ 0 w 224"/>
                  <a:gd name="T1" fmla="*/ 1 h 227"/>
                  <a:gd name="T2" fmla="*/ 0 w 224"/>
                  <a:gd name="T3" fmla="*/ 1 h 227"/>
                  <a:gd name="T4" fmla="*/ 0 w 224"/>
                  <a:gd name="T5" fmla="*/ 1 h 227"/>
                  <a:gd name="T6" fmla="*/ 0 w 224"/>
                  <a:gd name="T7" fmla="*/ 0 h 227"/>
                  <a:gd name="T8" fmla="*/ 0 w 224"/>
                  <a:gd name="T9" fmla="*/ 0 h 227"/>
                  <a:gd name="T10" fmla="*/ 0 w 224"/>
                  <a:gd name="T11" fmla="*/ 0 h 227"/>
                  <a:gd name="T12" fmla="*/ 0 w 224"/>
                  <a:gd name="T13" fmla="*/ 0 h 227"/>
                  <a:gd name="T14" fmla="*/ 0 w 224"/>
                  <a:gd name="T15" fmla="*/ 0 h 227"/>
                  <a:gd name="T16" fmla="*/ 0 w 224"/>
                  <a:gd name="T17" fmla="*/ 0 h 227"/>
                  <a:gd name="T18" fmla="*/ 0 w 224"/>
                  <a:gd name="T19" fmla="*/ 0 h 227"/>
                  <a:gd name="T20" fmla="*/ 0 w 224"/>
                  <a:gd name="T21" fmla="*/ 0 h 227"/>
                  <a:gd name="T22" fmla="*/ 0 w 224"/>
                  <a:gd name="T23" fmla="*/ 0 h 227"/>
                  <a:gd name="T24" fmla="*/ 0 w 224"/>
                  <a:gd name="T25" fmla="*/ 0 h 227"/>
                  <a:gd name="T26" fmla="*/ 0 w 224"/>
                  <a:gd name="T27" fmla="*/ 0 h 227"/>
                  <a:gd name="T28" fmla="*/ 0 w 224"/>
                  <a:gd name="T29" fmla="*/ 0 h 227"/>
                  <a:gd name="T30" fmla="*/ 0 w 224"/>
                  <a:gd name="T31" fmla="*/ 0 h 227"/>
                  <a:gd name="T32" fmla="*/ 1 w 224"/>
                  <a:gd name="T33" fmla="*/ 0 h 227"/>
                  <a:gd name="T34" fmla="*/ 1 w 224"/>
                  <a:gd name="T35" fmla="*/ 0 h 227"/>
                  <a:gd name="T36" fmla="*/ 1 w 224"/>
                  <a:gd name="T37" fmla="*/ 0 h 227"/>
                  <a:gd name="T38" fmla="*/ 9 w 224"/>
                  <a:gd name="T39" fmla="*/ 9 h 227"/>
                  <a:gd name="T40" fmla="*/ 9 w 224"/>
                  <a:gd name="T41" fmla="*/ 9 h 227"/>
                  <a:gd name="T42" fmla="*/ 9 w 224"/>
                  <a:gd name="T43" fmla="*/ 9 h 227"/>
                  <a:gd name="T44" fmla="*/ 9 w 224"/>
                  <a:gd name="T45" fmla="*/ 9 h 227"/>
                  <a:gd name="T46" fmla="*/ 9 w 224"/>
                  <a:gd name="T47" fmla="*/ 9 h 227"/>
                  <a:gd name="T48" fmla="*/ 9 w 224"/>
                  <a:gd name="T49" fmla="*/ 9 h 227"/>
                  <a:gd name="T50" fmla="*/ 9 w 224"/>
                  <a:gd name="T51" fmla="*/ 9 h 227"/>
                  <a:gd name="T52" fmla="*/ 9 w 224"/>
                  <a:gd name="T53" fmla="*/ 9 h 227"/>
                  <a:gd name="T54" fmla="*/ 9 w 224"/>
                  <a:gd name="T55" fmla="*/ 9 h 227"/>
                  <a:gd name="T56" fmla="*/ 9 w 224"/>
                  <a:gd name="T57" fmla="*/ 9 h 227"/>
                  <a:gd name="T58" fmla="*/ 9 w 224"/>
                  <a:gd name="T59" fmla="*/ 9 h 227"/>
                  <a:gd name="T60" fmla="*/ 9 w 224"/>
                  <a:gd name="T61" fmla="*/ 9 h 227"/>
                  <a:gd name="T62" fmla="*/ 9 w 224"/>
                  <a:gd name="T63" fmla="*/ 9 h 227"/>
                  <a:gd name="T64" fmla="*/ 9 w 224"/>
                  <a:gd name="T65" fmla="*/ 9 h 227"/>
                  <a:gd name="T66" fmla="*/ 9 w 224"/>
                  <a:gd name="T67" fmla="*/ 9 h 227"/>
                  <a:gd name="T68" fmla="*/ 9 w 224"/>
                  <a:gd name="T69" fmla="*/ 9 h 227"/>
                  <a:gd name="T70" fmla="*/ 8 w 224"/>
                  <a:gd name="T71" fmla="*/ 9 h 227"/>
                  <a:gd name="T72" fmla="*/ 8 w 224"/>
                  <a:gd name="T73" fmla="*/ 9 h 227"/>
                  <a:gd name="T74" fmla="*/ 8 w 224"/>
                  <a:gd name="T75" fmla="*/ 9 h 227"/>
                  <a:gd name="T76" fmla="*/ 0 w 224"/>
                  <a:gd name="T77" fmla="*/ 1 h 2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4" h="227">
                    <a:moveTo>
                      <a:pt x="3" y="15"/>
                    </a:move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222" y="211"/>
                    </a:lnTo>
                    <a:lnTo>
                      <a:pt x="223" y="212"/>
                    </a:lnTo>
                    <a:lnTo>
                      <a:pt x="223" y="214"/>
                    </a:lnTo>
                    <a:lnTo>
                      <a:pt x="224" y="215"/>
                    </a:lnTo>
                    <a:lnTo>
                      <a:pt x="224" y="217"/>
                    </a:lnTo>
                    <a:lnTo>
                      <a:pt x="224" y="220"/>
                    </a:lnTo>
                    <a:lnTo>
                      <a:pt x="223" y="221"/>
                    </a:lnTo>
                    <a:lnTo>
                      <a:pt x="222" y="222"/>
                    </a:lnTo>
                    <a:lnTo>
                      <a:pt x="220" y="224"/>
                    </a:lnTo>
                    <a:lnTo>
                      <a:pt x="219" y="226"/>
                    </a:lnTo>
                    <a:lnTo>
                      <a:pt x="218" y="226"/>
                    </a:lnTo>
                    <a:lnTo>
                      <a:pt x="217" y="227"/>
                    </a:lnTo>
                    <a:lnTo>
                      <a:pt x="214" y="227"/>
                    </a:lnTo>
                    <a:lnTo>
                      <a:pt x="212" y="227"/>
                    </a:lnTo>
                    <a:lnTo>
                      <a:pt x="211" y="226"/>
                    </a:lnTo>
                    <a:lnTo>
                      <a:pt x="210" y="224"/>
                    </a:lnTo>
                    <a:lnTo>
                      <a:pt x="207" y="223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" name="Freeform 966"/>
              <p:cNvSpPr>
                <a:spLocks/>
              </p:cNvSpPr>
              <p:nvPr/>
            </p:nvSpPr>
            <p:spPr bwMode="auto">
              <a:xfrm>
                <a:off x="4404" y="2938"/>
                <a:ext cx="26" cy="25"/>
              </a:xfrm>
              <a:custGeom>
                <a:avLst/>
                <a:gdLst>
                  <a:gd name="T0" fmla="*/ 0 w 128"/>
                  <a:gd name="T1" fmla="*/ 1 h 126"/>
                  <a:gd name="T2" fmla="*/ 0 w 128"/>
                  <a:gd name="T3" fmla="*/ 1 h 126"/>
                  <a:gd name="T4" fmla="*/ 0 w 128"/>
                  <a:gd name="T5" fmla="*/ 1 h 126"/>
                  <a:gd name="T6" fmla="*/ 0 w 128"/>
                  <a:gd name="T7" fmla="*/ 1 h 126"/>
                  <a:gd name="T8" fmla="*/ 0 w 128"/>
                  <a:gd name="T9" fmla="*/ 0 h 126"/>
                  <a:gd name="T10" fmla="*/ 0 w 128"/>
                  <a:gd name="T11" fmla="*/ 0 h 126"/>
                  <a:gd name="T12" fmla="*/ 0 w 128"/>
                  <a:gd name="T13" fmla="*/ 0 h 126"/>
                  <a:gd name="T14" fmla="*/ 0 w 128"/>
                  <a:gd name="T15" fmla="*/ 0 h 126"/>
                  <a:gd name="T16" fmla="*/ 0 w 128"/>
                  <a:gd name="T17" fmla="*/ 0 h 126"/>
                  <a:gd name="T18" fmla="*/ 0 w 128"/>
                  <a:gd name="T19" fmla="*/ 0 h 126"/>
                  <a:gd name="T20" fmla="*/ 0 w 128"/>
                  <a:gd name="T21" fmla="*/ 0 h 126"/>
                  <a:gd name="T22" fmla="*/ 0 w 128"/>
                  <a:gd name="T23" fmla="*/ 0 h 126"/>
                  <a:gd name="T24" fmla="*/ 0 w 128"/>
                  <a:gd name="T25" fmla="*/ 0 h 126"/>
                  <a:gd name="T26" fmla="*/ 0 w 128"/>
                  <a:gd name="T27" fmla="*/ 0 h 126"/>
                  <a:gd name="T28" fmla="*/ 0 w 128"/>
                  <a:gd name="T29" fmla="*/ 0 h 126"/>
                  <a:gd name="T30" fmla="*/ 0 w 128"/>
                  <a:gd name="T31" fmla="*/ 0 h 126"/>
                  <a:gd name="T32" fmla="*/ 1 w 128"/>
                  <a:gd name="T33" fmla="*/ 0 h 126"/>
                  <a:gd name="T34" fmla="*/ 1 w 128"/>
                  <a:gd name="T35" fmla="*/ 0 h 126"/>
                  <a:gd name="T36" fmla="*/ 1 w 128"/>
                  <a:gd name="T37" fmla="*/ 0 h 126"/>
                  <a:gd name="T38" fmla="*/ 5 w 128"/>
                  <a:gd name="T39" fmla="*/ 4 h 126"/>
                  <a:gd name="T40" fmla="*/ 5 w 128"/>
                  <a:gd name="T41" fmla="*/ 4 h 126"/>
                  <a:gd name="T42" fmla="*/ 5 w 128"/>
                  <a:gd name="T43" fmla="*/ 4 h 126"/>
                  <a:gd name="T44" fmla="*/ 5 w 128"/>
                  <a:gd name="T45" fmla="*/ 5 h 126"/>
                  <a:gd name="T46" fmla="*/ 5 w 128"/>
                  <a:gd name="T47" fmla="*/ 5 h 126"/>
                  <a:gd name="T48" fmla="*/ 5 w 128"/>
                  <a:gd name="T49" fmla="*/ 5 h 126"/>
                  <a:gd name="T50" fmla="*/ 5 w 128"/>
                  <a:gd name="T51" fmla="*/ 5 h 126"/>
                  <a:gd name="T52" fmla="*/ 5 w 128"/>
                  <a:gd name="T53" fmla="*/ 5 h 126"/>
                  <a:gd name="T54" fmla="*/ 5 w 128"/>
                  <a:gd name="T55" fmla="*/ 5 h 126"/>
                  <a:gd name="T56" fmla="*/ 5 w 128"/>
                  <a:gd name="T57" fmla="*/ 5 h 126"/>
                  <a:gd name="T58" fmla="*/ 5 w 128"/>
                  <a:gd name="T59" fmla="*/ 5 h 126"/>
                  <a:gd name="T60" fmla="*/ 5 w 128"/>
                  <a:gd name="T61" fmla="*/ 5 h 126"/>
                  <a:gd name="T62" fmla="*/ 5 w 128"/>
                  <a:gd name="T63" fmla="*/ 5 h 126"/>
                  <a:gd name="T64" fmla="*/ 5 w 128"/>
                  <a:gd name="T65" fmla="*/ 5 h 126"/>
                  <a:gd name="T66" fmla="*/ 5 w 128"/>
                  <a:gd name="T67" fmla="*/ 5 h 126"/>
                  <a:gd name="T68" fmla="*/ 5 w 128"/>
                  <a:gd name="T69" fmla="*/ 5 h 126"/>
                  <a:gd name="T70" fmla="*/ 5 w 128"/>
                  <a:gd name="T71" fmla="*/ 5 h 126"/>
                  <a:gd name="T72" fmla="*/ 5 w 128"/>
                  <a:gd name="T73" fmla="*/ 5 h 126"/>
                  <a:gd name="T74" fmla="*/ 5 w 128"/>
                  <a:gd name="T75" fmla="*/ 5 h 126"/>
                  <a:gd name="T76" fmla="*/ 0 w 128"/>
                  <a:gd name="T77" fmla="*/ 1 h 1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8" h="126">
                    <a:moveTo>
                      <a:pt x="3" y="17"/>
                    </a:move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24" y="109"/>
                    </a:lnTo>
                    <a:lnTo>
                      <a:pt x="126" y="112"/>
                    </a:lnTo>
                    <a:lnTo>
                      <a:pt x="127" y="113"/>
                    </a:lnTo>
                    <a:lnTo>
                      <a:pt x="128" y="114"/>
                    </a:lnTo>
                    <a:lnTo>
                      <a:pt x="128" y="117"/>
                    </a:lnTo>
                    <a:lnTo>
                      <a:pt x="128" y="119"/>
                    </a:lnTo>
                    <a:lnTo>
                      <a:pt x="127" y="120"/>
                    </a:lnTo>
                    <a:lnTo>
                      <a:pt x="127" y="121"/>
                    </a:lnTo>
                    <a:lnTo>
                      <a:pt x="126" y="123"/>
                    </a:lnTo>
                    <a:lnTo>
                      <a:pt x="123" y="124"/>
                    </a:lnTo>
                    <a:lnTo>
                      <a:pt x="122" y="125"/>
                    </a:lnTo>
                    <a:lnTo>
                      <a:pt x="121" y="126"/>
                    </a:lnTo>
                    <a:lnTo>
                      <a:pt x="118" y="126"/>
                    </a:lnTo>
                    <a:lnTo>
                      <a:pt x="116" y="126"/>
                    </a:lnTo>
                    <a:lnTo>
                      <a:pt x="115" y="125"/>
                    </a:lnTo>
                    <a:lnTo>
                      <a:pt x="113" y="125"/>
                    </a:lnTo>
                    <a:lnTo>
                      <a:pt x="112" y="124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" name="Freeform 967"/>
              <p:cNvSpPr>
                <a:spLocks/>
              </p:cNvSpPr>
              <p:nvPr/>
            </p:nvSpPr>
            <p:spPr bwMode="auto">
              <a:xfrm>
                <a:off x="4426" y="2959"/>
                <a:ext cx="11" cy="14"/>
              </a:xfrm>
              <a:custGeom>
                <a:avLst/>
                <a:gdLst>
                  <a:gd name="T0" fmla="*/ 0 w 53"/>
                  <a:gd name="T1" fmla="*/ 1 h 68"/>
                  <a:gd name="T2" fmla="*/ 0 w 53"/>
                  <a:gd name="T3" fmla="*/ 1 h 68"/>
                  <a:gd name="T4" fmla="*/ 0 w 53"/>
                  <a:gd name="T5" fmla="*/ 0 h 68"/>
                  <a:gd name="T6" fmla="*/ 0 w 53"/>
                  <a:gd name="T7" fmla="*/ 0 h 68"/>
                  <a:gd name="T8" fmla="*/ 0 w 53"/>
                  <a:gd name="T9" fmla="*/ 0 h 68"/>
                  <a:gd name="T10" fmla="*/ 0 w 53"/>
                  <a:gd name="T11" fmla="*/ 0 h 68"/>
                  <a:gd name="T12" fmla="*/ 0 w 53"/>
                  <a:gd name="T13" fmla="*/ 0 h 68"/>
                  <a:gd name="T14" fmla="*/ 0 w 53"/>
                  <a:gd name="T15" fmla="*/ 0 h 68"/>
                  <a:gd name="T16" fmla="*/ 0 w 53"/>
                  <a:gd name="T17" fmla="*/ 0 h 68"/>
                  <a:gd name="T18" fmla="*/ 0 w 53"/>
                  <a:gd name="T19" fmla="*/ 0 h 68"/>
                  <a:gd name="T20" fmla="*/ 0 w 53"/>
                  <a:gd name="T21" fmla="*/ 0 h 68"/>
                  <a:gd name="T22" fmla="*/ 0 w 53"/>
                  <a:gd name="T23" fmla="*/ 0 h 68"/>
                  <a:gd name="T24" fmla="*/ 0 w 53"/>
                  <a:gd name="T25" fmla="*/ 0 h 68"/>
                  <a:gd name="T26" fmla="*/ 0 w 53"/>
                  <a:gd name="T27" fmla="*/ 0 h 68"/>
                  <a:gd name="T28" fmla="*/ 0 w 53"/>
                  <a:gd name="T29" fmla="*/ 0 h 68"/>
                  <a:gd name="T30" fmla="*/ 1 w 53"/>
                  <a:gd name="T31" fmla="*/ 0 h 68"/>
                  <a:gd name="T32" fmla="*/ 1 w 53"/>
                  <a:gd name="T33" fmla="*/ 0 h 68"/>
                  <a:gd name="T34" fmla="*/ 1 w 53"/>
                  <a:gd name="T35" fmla="*/ 0 h 68"/>
                  <a:gd name="T36" fmla="*/ 1 w 53"/>
                  <a:gd name="T37" fmla="*/ 0 h 68"/>
                  <a:gd name="T38" fmla="*/ 2 w 53"/>
                  <a:gd name="T39" fmla="*/ 2 h 68"/>
                  <a:gd name="T40" fmla="*/ 2 w 53"/>
                  <a:gd name="T41" fmla="*/ 2 h 68"/>
                  <a:gd name="T42" fmla="*/ 2 w 53"/>
                  <a:gd name="T43" fmla="*/ 2 h 68"/>
                  <a:gd name="T44" fmla="*/ 2 w 53"/>
                  <a:gd name="T45" fmla="*/ 2 h 68"/>
                  <a:gd name="T46" fmla="*/ 2 w 53"/>
                  <a:gd name="T47" fmla="*/ 2 h 68"/>
                  <a:gd name="T48" fmla="*/ 2 w 53"/>
                  <a:gd name="T49" fmla="*/ 2 h 68"/>
                  <a:gd name="T50" fmla="*/ 2 w 53"/>
                  <a:gd name="T51" fmla="*/ 3 h 68"/>
                  <a:gd name="T52" fmla="*/ 2 w 53"/>
                  <a:gd name="T53" fmla="*/ 3 h 68"/>
                  <a:gd name="T54" fmla="*/ 2 w 53"/>
                  <a:gd name="T55" fmla="*/ 3 h 68"/>
                  <a:gd name="T56" fmla="*/ 2 w 53"/>
                  <a:gd name="T57" fmla="*/ 3 h 68"/>
                  <a:gd name="T58" fmla="*/ 2 w 53"/>
                  <a:gd name="T59" fmla="*/ 3 h 68"/>
                  <a:gd name="T60" fmla="*/ 2 w 53"/>
                  <a:gd name="T61" fmla="*/ 3 h 68"/>
                  <a:gd name="T62" fmla="*/ 2 w 53"/>
                  <a:gd name="T63" fmla="*/ 3 h 68"/>
                  <a:gd name="T64" fmla="*/ 2 w 53"/>
                  <a:gd name="T65" fmla="*/ 3 h 68"/>
                  <a:gd name="T66" fmla="*/ 2 w 53"/>
                  <a:gd name="T67" fmla="*/ 3 h 68"/>
                  <a:gd name="T68" fmla="*/ 2 w 53"/>
                  <a:gd name="T69" fmla="*/ 3 h 68"/>
                  <a:gd name="T70" fmla="*/ 2 w 53"/>
                  <a:gd name="T71" fmla="*/ 3 h 68"/>
                  <a:gd name="T72" fmla="*/ 1 w 53"/>
                  <a:gd name="T73" fmla="*/ 3 h 68"/>
                  <a:gd name="T74" fmla="*/ 1 w 53"/>
                  <a:gd name="T75" fmla="*/ 3 h 68"/>
                  <a:gd name="T76" fmla="*/ 0 w 53"/>
                  <a:gd name="T77" fmla="*/ 1 h 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68">
                    <a:moveTo>
                      <a:pt x="2" y="14"/>
                    </a:move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50" y="53"/>
                    </a:lnTo>
                    <a:lnTo>
                      <a:pt x="52" y="54"/>
                    </a:lnTo>
                    <a:lnTo>
                      <a:pt x="53" y="55"/>
                    </a:lnTo>
                    <a:lnTo>
                      <a:pt x="53" y="58"/>
                    </a:lnTo>
                    <a:lnTo>
                      <a:pt x="53" y="60"/>
                    </a:lnTo>
                    <a:lnTo>
                      <a:pt x="52" y="61"/>
                    </a:lnTo>
                    <a:lnTo>
                      <a:pt x="50" y="63"/>
                    </a:lnTo>
                    <a:lnTo>
                      <a:pt x="50" y="65"/>
                    </a:lnTo>
                    <a:lnTo>
                      <a:pt x="48" y="65"/>
                    </a:lnTo>
                    <a:lnTo>
                      <a:pt x="47" y="66"/>
                    </a:lnTo>
                    <a:lnTo>
                      <a:pt x="46" y="68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0" y="66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6" y="63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" name="Freeform 968"/>
              <p:cNvSpPr>
                <a:spLocks/>
              </p:cNvSpPr>
              <p:nvPr/>
            </p:nvSpPr>
            <p:spPr bwMode="auto">
              <a:xfrm>
                <a:off x="4433" y="2969"/>
                <a:ext cx="8" cy="15"/>
              </a:xfrm>
              <a:custGeom>
                <a:avLst/>
                <a:gdLst>
                  <a:gd name="T0" fmla="*/ 0 w 44"/>
                  <a:gd name="T1" fmla="*/ 1 h 75"/>
                  <a:gd name="T2" fmla="*/ 0 w 44"/>
                  <a:gd name="T3" fmla="*/ 0 h 75"/>
                  <a:gd name="T4" fmla="*/ 0 w 44"/>
                  <a:gd name="T5" fmla="*/ 0 h 75"/>
                  <a:gd name="T6" fmla="*/ 0 w 44"/>
                  <a:gd name="T7" fmla="*/ 0 h 75"/>
                  <a:gd name="T8" fmla="*/ 0 w 44"/>
                  <a:gd name="T9" fmla="*/ 0 h 75"/>
                  <a:gd name="T10" fmla="*/ 0 w 44"/>
                  <a:gd name="T11" fmla="*/ 0 h 75"/>
                  <a:gd name="T12" fmla="*/ 0 w 44"/>
                  <a:gd name="T13" fmla="*/ 0 h 75"/>
                  <a:gd name="T14" fmla="*/ 0 w 44"/>
                  <a:gd name="T15" fmla="*/ 0 h 75"/>
                  <a:gd name="T16" fmla="*/ 0 w 44"/>
                  <a:gd name="T17" fmla="*/ 0 h 75"/>
                  <a:gd name="T18" fmla="*/ 0 w 44"/>
                  <a:gd name="T19" fmla="*/ 0 h 75"/>
                  <a:gd name="T20" fmla="*/ 0 w 44"/>
                  <a:gd name="T21" fmla="*/ 0 h 75"/>
                  <a:gd name="T22" fmla="*/ 0 w 44"/>
                  <a:gd name="T23" fmla="*/ 0 h 75"/>
                  <a:gd name="T24" fmla="*/ 0 w 44"/>
                  <a:gd name="T25" fmla="*/ 0 h 75"/>
                  <a:gd name="T26" fmla="*/ 0 w 44"/>
                  <a:gd name="T27" fmla="*/ 0 h 75"/>
                  <a:gd name="T28" fmla="*/ 1 w 44"/>
                  <a:gd name="T29" fmla="*/ 0 h 75"/>
                  <a:gd name="T30" fmla="*/ 1 w 44"/>
                  <a:gd name="T31" fmla="*/ 0 h 75"/>
                  <a:gd name="T32" fmla="*/ 1 w 44"/>
                  <a:gd name="T33" fmla="*/ 0 h 75"/>
                  <a:gd name="T34" fmla="*/ 1 w 44"/>
                  <a:gd name="T35" fmla="*/ 0 h 75"/>
                  <a:gd name="T36" fmla="*/ 1 w 44"/>
                  <a:gd name="T37" fmla="*/ 0 h 75"/>
                  <a:gd name="T38" fmla="*/ 1 w 44"/>
                  <a:gd name="T39" fmla="*/ 2 h 75"/>
                  <a:gd name="T40" fmla="*/ 1 w 44"/>
                  <a:gd name="T41" fmla="*/ 3 h 75"/>
                  <a:gd name="T42" fmla="*/ 1 w 44"/>
                  <a:gd name="T43" fmla="*/ 3 h 75"/>
                  <a:gd name="T44" fmla="*/ 1 w 44"/>
                  <a:gd name="T45" fmla="*/ 3 h 75"/>
                  <a:gd name="T46" fmla="*/ 1 w 44"/>
                  <a:gd name="T47" fmla="*/ 3 h 75"/>
                  <a:gd name="T48" fmla="*/ 1 w 44"/>
                  <a:gd name="T49" fmla="*/ 3 h 75"/>
                  <a:gd name="T50" fmla="*/ 1 w 44"/>
                  <a:gd name="T51" fmla="*/ 3 h 75"/>
                  <a:gd name="T52" fmla="*/ 1 w 44"/>
                  <a:gd name="T53" fmla="*/ 3 h 75"/>
                  <a:gd name="T54" fmla="*/ 1 w 44"/>
                  <a:gd name="T55" fmla="*/ 3 h 75"/>
                  <a:gd name="T56" fmla="*/ 1 w 44"/>
                  <a:gd name="T57" fmla="*/ 3 h 75"/>
                  <a:gd name="T58" fmla="*/ 1 w 44"/>
                  <a:gd name="T59" fmla="*/ 3 h 75"/>
                  <a:gd name="T60" fmla="*/ 1 w 44"/>
                  <a:gd name="T61" fmla="*/ 3 h 75"/>
                  <a:gd name="T62" fmla="*/ 1 w 44"/>
                  <a:gd name="T63" fmla="*/ 3 h 75"/>
                  <a:gd name="T64" fmla="*/ 1 w 44"/>
                  <a:gd name="T65" fmla="*/ 3 h 75"/>
                  <a:gd name="T66" fmla="*/ 1 w 44"/>
                  <a:gd name="T67" fmla="*/ 3 h 75"/>
                  <a:gd name="T68" fmla="*/ 1 w 44"/>
                  <a:gd name="T69" fmla="*/ 3 h 75"/>
                  <a:gd name="T70" fmla="*/ 1 w 44"/>
                  <a:gd name="T71" fmla="*/ 3 h 75"/>
                  <a:gd name="T72" fmla="*/ 1 w 44"/>
                  <a:gd name="T73" fmla="*/ 3 h 75"/>
                  <a:gd name="T74" fmla="*/ 1 w 44"/>
                  <a:gd name="T75" fmla="*/ 3 h 75"/>
                  <a:gd name="T76" fmla="*/ 0 w 44"/>
                  <a:gd name="T77" fmla="*/ 1 h 7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" h="75">
                    <a:moveTo>
                      <a:pt x="2" y="13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43" y="62"/>
                    </a:lnTo>
                    <a:lnTo>
                      <a:pt x="44" y="64"/>
                    </a:lnTo>
                    <a:lnTo>
                      <a:pt x="44" y="65"/>
                    </a:lnTo>
                    <a:lnTo>
                      <a:pt x="44" y="68"/>
                    </a:lnTo>
                    <a:lnTo>
                      <a:pt x="43" y="69"/>
                    </a:lnTo>
                    <a:lnTo>
                      <a:pt x="42" y="71"/>
                    </a:lnTo>
                    <a:lnTo>
                      <a:pt x="40" y="73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6" y="75"/>
                    </a:lnTo>
                    <a:lnTo>
                      <a:pt x="34" y="75"/>
                    </a:lnTo>
                    <a:lnTo>
                      <a:pt x="32" y="75"/>
                    </a:lnTo>
                    <a:lnTo>
                      <a:pt x="31" y="74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70"/>
                    </a:lnTo>
                    <a:lnTo>
                      <a:pt x="26" y="69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3" name="Freeform 969"/>
              <p:cNvSpPr>
                <a:spLocks/>
              </p:cNvSpPr>
              <p:nvPr/>
            </p:nvSpPr>
            <p:spPr bwMode="auto">
              <a:xfrm>
                <a:off x="4438" y="2980"/>
                <a:ext cx="7" cy="16"/>
              </a:xfrm>
              <a:custGeom>
                <a:avLst/>
                <a:gdLst>
                  <a:gd name="T0" fmla="*/ 0 w 36"/>
                  <a:gd name="T1" fmla="*/ 0 h 81"/>
                  <a:gd name="T2" fmla="*/ 0 w 36"/>
                  <a:gd name="T3" fmla="*/ 0 h 81"/>
                  <a:gd name="T4" fmla="*/ 0 w 36"/>
                  <a:gd name="T5" fmla="*/ 0 h 81"/>
                  <a:gd name="T6" fmla="*/ 0 w 36"/>
                  <a:gd name="T7" fmla="*/ 0 h 81"/>
                  <a:gd name="T8" fmla="*/ 0 w 36"/>
                  <a:gd name="T9" fmla="*/ 0 h 81"/>
                  <a:gd name="T10" fmla="*/ 0 w 36"/>
                  <a:gd name="T11" fmla="*/ 0 h 81"/>
                  <a:gd name="T12" fmla="*/ 0 w 36"/>
                  <a:gd name="T13" fmla="*/ 0 h 81"/>
                  <a:gd name="T14" fmla="*/ 0 w 36"/>
                  <a:gd name="T15" fmla="*/ 0 h 81"/>
                  <a:gd name="T16" fmla="*/ 0 w 36"/>
                  <a:gd name="T17" fmla="*/ 0 h 81"/>
                  <a:gd name="T18" fmla="*/ 0 w 36"/>
                  <a:gd name="T19" fmla="*/ 0 h 81"/>
                  <a:gd name="T20" fmla="*/ 0 w 36"/>
                  <a:gd name="T21" fmla="*/ 0 h 81"/>
                  <a:gd name="T22" fmla="*/ 0 w 36"/>
                  <a:gd name="T23" fmla="*/ 0 h 81"/>
                  <a:gd name="T24" fmla="*/ 0 w 36"/>
                  <a:gd name="T25" fmla="*/ 0 h 81"/>
                  <a:gd name="T26" fmla="*/ 1 w 36"/>
                  <a:gd name="T27" fmla="*/ 0 h 81"/>
                  <a:gd name="T28" fmla="*/ 1 w 36"/>
                  <a:gd name="T29" fmla="*/ 0 h 81"/>
                  <a:gd name="T30" fmla="*/ 1 w 36"/>
                  <a:gd name="T31" fmla="*/ 0 h 81"/>
                  <a:gd name="T32" fmla="*/ 1 w 36"/>
                  <a:gd name="T33" fmla="*/ 0 h 81"/>
                  <a:gd name="T34" fmla="*/ 1 w 36"/>
                  <a:gd name="T35" fmla="*/ 0 h 81"/>
                  <a:gd name="T36" fmla="*/ 1 w 36"/>
                  <a:gd name="T37" fmla="*/ 0 h 81"/>
                  <a:gd name="T38" fmla="*/ 1 w 36"/>
                  <a:gd name="T39" fmla="*/ 3 h 81"/>
                  <a:gd name="T40" fmla="*/ 1 w 36"/>
                  <a:gd name="T41" fmla="*/ 3 h 81"/>
                  <a:gd name="T42" fmla="*/ 1 w 36"/>
                  <a:gd name="T43" fmla="*/ 3 h 81"/>
                  <a:gd name="T44" fmla="*/ 1 w 36"/>
                  <a:gd name="T45" fmla="*/ 3 h 81"/>
                  <a:gd name="T46" fmla="*/ 1 w 36"/>
                  <a:gd name="T47" fmla="*/ 3 h 81"/>
                  <a:gd name="T48" fmla="*/ 1 w 36"/>
                  <a:gd name="T49" fmla="*/ 3 h 81"/>
                  <a:gd name="T50" fmla="*/ 1 w 36"/>
                  <a:gd name="T51" fmla="*/ 3 h 81"/>
                  <a:gd name="T52" fmla="*/ 1 w 36"/>
                  <a:gd name="T53" fmla="*/ 3 h 81"/>
                  <a:gd name="T54" fmla="*/ 1 w 36"/>
                  <a:gd name="T55" fmla="*/ 3 h 81"/>
                  <a:gd name="T56" fmla="*/ 1 w 36"/>
                  <a:gd name="T57" fmla="*/ 3 h 81"/>
                  <a:gd name="T58" fmla="*/ 1 w 36"/>
                  <a:gd name="T59" fmla="*/ 3 h 81"/>
                  <a:gd name="T60" fmla="*/ 1 w 36"/>
                  <a:gd name="T61" fmla="*/ 3 h 81"/>
                  <a:gd name="T62" fmla="*/ 1 w 36"/>
                  <a:gd name="T63" fmla="*/ 3 h 81"/>
                  <a:gd name="T64" fmla="*/ 1 w 36"/>
                  <a:gd name="T65" fmla="*/ 3 h 81"/>
                  <a:gd name="T66" fmla="*/ 1 w 36"/>
                  <a:gd name="T67" fmla="*/ 3 h 81"/>
                  <a:gd name="T68" fmla="*/ 1 w 36"/>
                  <a:gd name="T69" fmla="*/ 3 h 81"/>
                  <a:gd name="T70" fmla="*/ 1 w 36"/>
                  <a:gd name="T71" fmla="*/ 3 h 81"/>
                  <a:gd name="T72" fmla="*/ 1 w 36"/>
                  <a:gd name="T73" fmla="*/ 3 h 81"/>
                  <a:gd name="T74" fmla="*/ 1 w 36"/>
                  <a:gd name="T75" fmla="*/ 3 h 81"/>
                  <a:gd name="T76" fmla="*/ 0 w 36"/>
                  <a:gd name="T77" fmla="*/ 0 h 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81">
                    <a:moveTo>
                      <a:pt x="0" y="12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74"/>
                    </a:lnTo>
                    <a:lnTo>
                      <a:pt x="35" y="75"/>
                    </a:lnTo>
                    <a:lnTo>
                      <a:pt x="34" y="76"/>
                    </a:lnTo>
                    <a:lnTo>
                      <a:pt x="34" y="77"/>
                    </a:lnTo>
                    <a:lnTo>
                      <a:pt x="31" y="78"/>
                    </a:lnTo>
                    <a:lnTo>
                      <a:pt x="30" y="80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3" y="80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19" y="76"/>
                    </a:lnTo>
                    <a:lnTo>
                      <a:pt x="18" y="75"/>
                    </a:lnTo>
                    <a:lnTo>
                      <a:pt x="17" y="7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4" name="Freeform 970"/>
              <p:cNvSpPr>
                <a:spLocks/>
              </p:cNvSpPr>
              <p:nvPr/>
            </p:nvSpPr>
            <p:spPr bwMode="auto">
              <a:xfrm>
                <a:off x="4441" y="2992"/>
                <a:ext cx="6" cy="24"/>
              </a:xfrm>
              <a:custGeom>
                <a:avLst/>
                <a:gdLst>
                  <a:gd name="T0" fmla="*/ 0 w 31"/>
                  <a:gd name="T1" fmla="*/ 0 h 120"/>
                  <a:gd name="T2" fmla="*/ 0 w 31"/>
                  <a:gd name="T3" fmla="*/ 0 h 120"/>
                  <a:gd name="T4" fmla="*/ 0 w 31"/>
                  <a:gd name="T5" fmla="*/ 0 h 120"/>
                  <a:gd name="T6" fmla="*/ 0 w 31"/>
                  <a:gd name="T7" fmla="*/ 0 h 120"/>
                  <a:gd name="T8" fmla="*/ 0 w 31"/>
                  <a:gd name="T9" fmla="*/ 0 h 120"/>
                  <a:gd name="T10" fmla="*/ 0 w 31"/>
                  <a:gd name="T11" fmla="*/ 0 h 120"/>
                  <a:gd name="T12" fmla="*/ 0 w 31"/>
                  <a:gd name="T13" fmla="*/ 0 h 120"/>
                  <a:gd name="T14" fmla="*/ 0 w 31"/>
                  <a:gd name="T15" fmla="*/ 0 h 120"/>
                  <a:gd name="T16" fmla="*/ 0 w 31"/>
                  <a:gd name="T17" fmla="*/ 0 h 120"/>
                  <a:gd name="T18" fmla="*/ 0 w 31"/>
                  <a:gd name="T19" fmla="*/ 0 h 120"/>
                  <a:gd name="T20" fmla="*/ 0 w 31"/>
                  <a:gd name="T21" fmla="*/ 0 h 120"/>
                  <a:gd name="T22" fmla="*/ 0 w 31"/>
                  <a:gd name="T23" fmla="*/ 0 h 120"/>
                  <a:gd name="T24" fmla="*/ 1 w 31"/>
                  <a:gd name="T25" fmla="*/ 0 h 120"/>
                  <a:gd name="T26" fmla="*/ 1 w 31"/>
                  <a:gd name="T27" fmla="*/ 0 h 120"/>
                  <a:gd name="T28" fmla="*/ 1 w 31"/>
                  <a:gd name="T29" fmla="*/ 0 h 120"/>
                  <a:gd name="T30" fmla="*/ 1 w 31"/>
                  <a:gd name="T31" fmla="*/ 0 h 120"/>
                  <a:gd name="T32" fmla="*/ 1 w 31"/>
                  <a:gd name="T33" fmla="*/ 0 h 120"/>
                  <a:gd name="T34" fmla="*/ 1 w 31"/>
                  <a:gd name="T35" fmla="*/ 0 h 120"/>
                  <a:gd name="T36" fmla="*/ 1 w 31"/>
                  <a:gd name="T37" fmla="*/ 0 h 120"/>
                  <a:gd name="T38" fmla="*/ 1 w 31"/>
                  <a:gd name="T39" fmla="*/ 4 h 120"/>
                  <a:gd name="T40" fmla="*/ 1 w 31"/>
                  <a:gd name="T41" fmla="*/ 4 h 120"/>
                  <a:gd name="T42" fmla="*/ 1 w 31"/>
                  <a:gd name="T43" fmla="*/ 4 h 120"/>
                  <a:gd name="T44" fmla="*/ 1 w 31"/>
                  <a:gd name="T45" fmla="*/ 5 h 120"/>
                  <a:gd name="T46" fmla="*/ 1 w 31"/>
                  <a:gd name="T47" fmla="*/ 5 h 120"/>
                  <a:gd name="T48" fmla="*/ 1 w 31"/>
                  <a:gd name="T49" fmla="*/ 5 h 120"/>
                  <a:gd name="T50" fmla="*/ 1 w 31"/>
                  <a:gd name="T51" fmla="*/ 5 h 120"/>
                  <a:gd name="T52" fmla="*/ 1 w 31"/>
                  <a:gd name="T53" fmla="*/ 5 h 120"/>
                  <a:gd name="T54" fmla="*/ 1 w 31"/>
                  <a:gd name="T55" fmla="*/ 5 h 120"/>
                  <a:gd name="T56" fmla="*/ 1 w 31"/>
                  <a:gd name="T57" fmla="*/ 5 h 120"/>
                  <a:gd name="T58" fmla="*/ 1 w 31"/>
                  <a:gd name="T59" fmla="*/ 5 h 120"/>
                  <a:gd name="T60" fmla="*/ 1 w 31"/>
                  <a:gd name="T61" fmla="*/ 5 h 120"/>
                  <a:gd name="T62" fmla="*/ 1 w 31"/>
                  <a:gd name="T63" fmla="*/ 5 h 120"/>
                  <a:gd name="T64" fmla="*/ 1 w 31"/>
                  <a:gd name="T65" fmla="*/ 5 h 120"/>
                  <a:gd name="T66" fmla="*/ 1 w 31"/>
                  <a:gd name="T67" fmla="*/ 5 h 120"/>
                  <a:gd name="T68" fmla="*/ 1 w 31"/>
                  <a:gd name="T69" fmla="*/ 5 h 120"/>
                  <a:gd name="T70" fmla="*/ 1 w 31"/>
                  <a:gd name="T71" fmla="*/ 5 h 120"/>
                  <a:gd name="T72" fmla="*/ 0 w 31"/>
                  <a:gd name="T73" fmla="*/ 5 h 120"/>
                  <a:gd name="T74" fmla="*/ 0 w 31"/>
                  <a:gd name="T75" fmla="*/ 4 h 120"/>
                  <a:gd name="T76" fmla="*/ 0 w 31"/>
                  <a:gd name="T77" fmla="*/ 0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1" h="120">
                    <a:moveTo>
                      <a:pt x="0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31" y="109"/>
                    </a:lnTo>
                    <a:lnTo>
                      <a:pt x="31" y="110"/>
                    </a:lnTo>
                    <a:lnTo>
                      <a:pt x="31" y="112"/>
                    </a:lnTo>
                    <a:lnTo>
                      <a:pt x="30" y="114"/>
                    </a:lnTo>
                    <a:lnTo>
                      <a:pt x="30" y="115"/>
                    </a:lnTo>
                    <a:lnTo>
                      <a:pt x="29" y="116"/>
                    </a:lnTo>
                    <a:lnTo>
                      <a:pt x="27" y="118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3" y="120"/>
                    </a:lnTo>
                    <a:lnTo>
                      <a:pt x="21" y="120"/>
                    </a:lnTo>
                    <a:lnTo>
                      <a:pt x="20" y="120"/>
                    </a:lnTo>
                    <a:lnTo>
                      <a:pt x="18" y="119"/>
                    </a:lnTo>
                    <a:lnTo>
                      <a:pt x="17" y="119"/>
                    </a:lnTo>
                    <a:lnTo>
                      <a:pt x="15" y="118"/>
                    </a:lnTo>
                    <a:lnTo>
                      <a:pt x="14" y="116"/>
                    </a:lnTo>
                    <a:lnTo>
                      <a:pt x="13" y="114"/>
                    </a:lnTo>
                    <a:lnTo>
                      <a:pt x="12" y="113"/>
                    </a:lnTo>
                    <a:lnTo>
                      <a:pt x="12" y="1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5" name="Freeform 971"/>
              <p:cNvSpPr>
                <a:spLocks/>
              </p:cNvSpPr>
              <p:nvPr/>
            </p:nvSpPr>
            <p:spPr bwMode="auto">
              <a:xfrm>
                <a:off x="4443" y="3012"/>
                <a:ext cx="8" cy="63"/>
              </a:xfrm>
              <a:custGeom>
                <a:avLst/>
                <a:gdLst>
                  <a:gd name="T0" fmla="*/ 0 w 37"/>
                  <a:gd name="T1" fmla="*/ 0 h 315"/>
                  <a:gd name="T2" fmla="*/ 0 w 37"/>
                  <a:gd name="T3" fmla="*/ 0 h 315"/>
                  <a:gd name="T4" fmla="*/ 0 w 37"/>
                  <a:gd name="T5" fmla="*/ 0 h 315"/>
                  <a:gd name="T6" fmla="*/ 0 w 37"/>
                  <a:gd name="T7" fmla="*/ 0 h 315"/>
                  <a:gd name="T8" fmla="*/ 0 w 37"/>
                  <a:gd name="T9" fmla="*/ 0 h 315"/>
                  <a:gd name="T10" fmla="*/ 0 w 37"/>
                  <a:gd name="T11" fmla="*/ 0 h 315"/>
                  <a:gd name="T12" fmla="*/ 0 w 37"/>
                  <a:gd name="T13" fmla="*/ 0 h 315"/>
                  <a:gd name="T14" fmla="*/ 0 w 37"/>
                  <a:gd name="T15" fmla="*/ 0 h 315"/>
                  <a:gd name="T16" fmla="*/ 0 w 37"/>
                  <a:gd name="T17" fmla="*/ 0 h 315"/>
                  <a:gd name="T18" fmla="*/ 0 w 37"/>
                  <a:gd name="T19" fmla="*/ 0 h 315"/>
                  <a:gd name="T20" fmla="*/ 0 w 37"/>
                  <a:gd name="T21" fmla="*/ 0 h 315"/>
                  <a:gd name="T22" fmla="*/ 1 w 37"/>
                  <a:gd name="T23" fmla="*/ 0 h 315"/>
                  <a:gd name="T24" fmla="*/ 1 w 37"/>
                  <a:gd name="T25" fmla="*/ 0 h 315"/>
                  <a:gd name="T26" fmla="*/ 1 w 37"/>
                  <a:gd name="T27" fmla="*/ 0 h 315"/>
                  <a:gd name="T28" fmla="*/ 1 w 37"/>
                  <a:gd name="T29" fmla="*/ 0 h 315"/>
                  <a:gd name="T30" fmla="*/ 1 w 37"/>
                  <a:gd name="T31" fmla="*/ 0 h 315"/>
                  <a:gd name="T32" fmla="*/ 1 w 37"/>
                  <a:gd name="T33" fmla="*/ 0 h 315"/>
                  <a:gd name="T34" fmla="*/ 1 w 37"/>
                  <a:gd name="T35" fmla="*/ 0 h 315"/>
                  <a:gd name="T36" fmla="*/ 1 w 37"/>
                  <a:gd name="T37" fmla="*/ 0 h 315"/>
                  <a:gd name="T38" fmla="*/ 2 w 37"/>
                  <a:gd name="T39" fmla="*/ 12 h 315"/>
                  <a:gd name="T40" fmla="*/ 2 w 37"/>
                  <a:gd name="T41" fmla="*/ 12 h 315"/>
                  <a:gd name="T42" fmla="*/ 2 w 37"/>
                  <a:gd name="T43" fmla="*/ 12 h 315"/>
                  <a:gd name="T44" fmla="*/ 2 w 37"/>
                  <a:gd name="T45" fmla="*/ 12 h 315"/>
                  <a:gd name="T46" fmla="*/ 2 w 37"/>
                  <a:gd name="T47" fmla="*/ 12 h 315"/>
                  <a:gd name="T48" fmla="*/ 2 w 37"/>
                  <a:gd name="T49" fmla="*/ 12 h 315"/>
                  <a:gd name="T50" fmla="*/ 2 w 37"/>
                  <a:gd name="T51" fmla="*/ 13 h 315"/>
                  <a:gd name="T52" fmla="*/ 2 w 37"/>
                  <a:gd name="T53" fmla="*/ 13 h 315"/>
                  <a:gd name="T54" fmla="*/ 2 w 37"/>
                  <a:gd name="T55" fmla="*/ 13 h 315"/>
                  <a:gd name="T56" fmla="*/ 1 w 37"/>
                  <a:gd name="T57" fmla="*/ 13 h 315"/>
                  <a:gd name="T58" fmla="*/ 1 w 37"/>
                  <a:gd name="T59" fmla="*/ 13 h 315"/>
                  <a:gd name="T60" fmla="*/ 1 w 37"/>
                  <a:gd name="T61" fmla="*/ 13 h 315"/>
                  <a:gd name="T62" fmla="*/ 1 w 37"/>
                  <a:gd name="T63" fmla="*/ 13 h 315"/>
                  <a:gd name="T64" fmla="*/ 1 w 37"/>
                  <a:gd name="T65" fmla="*/ 13 h 315"/>
                  <a:gd name="T66" fmla="*/ 1 w 37"/>
                  <a:gd name="T67" fmla="*/ 13 h 315"/>
                  <a:gd name="T68" fmla="*/ 1 w 37"/>
                  <a:gd name="T69" fmla="*/ 12 h 315"/>
                  <a:gd name="T70" fmla="*/ 1 w 37"/>
                  <a:gd name="T71" fmla="*/ 12 h 315"/>
                  <a:gd name="T72" fmla="*/ 1 w 37"/>
                  <a:gd name="T73" fmla="*/ 12 h 315"/>
                  <a:gd name="T74" fmla="*/ 1 w 37"/>
                  <a:gd name="T75" fmla="*/ 12 h 315"/>
                  <a:gd name="T76" fmla="*/ 1 w 37"/>
                  <a:gd name="T77" fmla="*/ 12 h 315"/>
                  <a:gd name="T78" fmla="*/ 1 w 37"/>
                  <a:gd name="T79" fmla="*/ 12 h 315"/>
                  <a:gd name="T80" fmla="*/ 0 w 37"/>
                  <a:gd name="T81" fmla="*/ 0 h 3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" h="315">
                    <a:moveTo>
                      <a:pt x="0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37" y="306"/>
                    </a:lnTo>
                    <a:lnTo>
                      <a:pt x="37" y="308"/>
                    </a:lnTo>
                    <a:lnTo>
                      <a:pt x="36" y="309"/>
                    </a:lnTo>
                    <a:lnTo>
                      <a:pt x="35" y="312"/>
                    </a:lnTo>
                    <a:lnTo>
                      <a:pt x="34" y="313"/>
                    </a:lnTo>
                    <a:lnTo>
                      <a:pt x="32" y="314"/>
                    </a:lnTo>
                    <a:lnTo>
                      <a:pt x="31" y="314"/>
                    </a:lnTo>
                    <a:lnTo>
                      <a:pt x="29" y="315"/>
                    </a:lnTo>
                    <a:lnTo>
                      <a:pt x="28" y="315"/>
                    </a:lnTo>
                    <a:lnTo>
                      <a:pt x="25" y="315"/>
                    </a:lnTo>
                    <a:lnTo>
                      <a:pt x="24" y="314"/>
                    </a:lnTo>
                    <a:lnTo>
                      <a:pt x="22" y="313"/>
                    </a:lnTo>
                    <a:lnTo>
                      <a:pt x="20" y="312"/>
                    </a:lnTo>
                    <a:lnTo>
                      <a:pt x="19" y="310"/>
                    </a:lnTo>
                    <a:lnTo>
                      <a:pt x="19" y="309"/>
                    </a:lnTo>
                    <a:lnTo>
                      <a:pt x="18" y="307"/>
                    </a:lnTo>
                    <a:lnTo>
                      <a:pt x="18" y="30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6" name="Freeform 972"/>
              <p:cNvSpPr>
                <a:spLocks/>
              </p:cNvSpPr>
              <p:nvPr/>
            </p:nvSpPr>
            <p:spPr bwMode="auto">
              <a:xfrm>
                <a:off x="4431" y="2743"/>
                <a:ext cx="7" cy="30"/>
              </a:xfrm>
              <a:custGeom>
                <a:avLst/>
                <a:gdLst>
                  <a:gd name="T0" fmla="*/ 0 w 33"/>
                  <a:gd name="T1" fmla="*/ 0 h 150"/>
                  <a:gd name="T2" fmla="*/ 0 w 33"/>
                  <a:gd name="T3" fmla="*/ 0 h 150"/>
                  <a:gd name="T4" fmla="*/ 0 w 33"/>
                  <a:gd name="T5" fmla="*/ 0 h 150"/>
                  <a:gd name="T6" fmla="*/ 0 w 33"/>
                  <a:gd name="T7" fmla="*/ 0 h 150"/>
                  <a:gd name="T8" fmla="*/ 0 w 33"/>
                  <a:gd name="T9" fmla="*/ 0 h 150"/>
                  <a:gd name="T10" fmla="*/ 0 w 33"/>
                  <a:gd name="T11" fmla="*/ 0 h 150"/>
                  <a:gd name="T12" fmla="*/ 0 w 33"/>
                  <a:gd name="T13" fmla="*/ 0 h 150"/>
                  <a:gd name="T14" fmla="*/ 0 w 33"/>
                  <a:gd name="T15" fmla="*/ 0 h 150"/>
                  <a:gd name="T16" fmla="*/ 0 w 33"/>
                  <a:gd name="T17" fmla="*/ 0 h 150"/>
                  <a:gd name="T18" fmla="*/ 0 w 33"/>
                  <a:gd name="T19" fmla="*/ 0 h 150"/>
                  <a:gd name="T20" fmla="*/ 0 w 33"/>
                  <a:gd name="T21" fmla="*/ 0 h 150"/>
                  <a:gd name="T22" fmla="*/ 0 w 33"/>
                  <a:gd name="T23" fmla="*/ 0 h 150"/>
                  <a:gd name="T24" fmla="*/ 1 w 33"/>
                  <a:gd name="T25" fmla="*/ 0 h 150"/>
                  <a:gd name="T26" fmla="*/ 1 w 33"/>
                  <a:gd name="T27" fmla="*/ 0 h 150"/>
                  <a:gd name="T28" fmla="*/ 1 w 33"/>
                  <a:gd name="T29" fmla="*/ 0 h 150"/>
                  <a:gd name="T30" fmla="*/ 1 w 33"/>
                  <a:gd name="T31" fmla="*/ 0 h 150"/>
                  <a:gd name="T32" fmla="*/ 1 w 33"/>
                  <a:gd name="T33" fmla="*/ 0 h 150"/>
                  <a:gd name="T34" fmla="*/ 1 w 33"/>
                  <a:gd name="T35" fmla="*/ 0 h 150"/>
                  <a:gd name="T36" fmla="*/ 1 w 33"/>
                  <a:gd name="T37" fmla="*/ 0 h 150"/>
                  <a:gd name="T38" fmla="*/ 1 w 33"/>
                  <a:gd name="T39" fmla="*/ 0 h 150"/>
                  <a:gd name="T40" fmla="*/ 1 w 33"/>
                  <a:gd name="T41" fmla="*/ 0 h 150"/>
                  <a:gd name="T42" fmla="*/ 1 w 33"/>
                  <a:gd name="T43" fmla="*/ 6 h 150"/>
                  <a:gd name="T44" fmla="*/ 1 w 33"/>
                  <a:gd name="T45" fmla="*/ 6 h 150"/>
                  <a:gd name="T46" fmla="*/ 1 w 33"/>
                  <a:gd name="T47" fmla="*/ 6 h 150"/>
                  <a:gd name="T48" fmla="*/ 1 w 33"/>
                  <a:gd name="T49" fmla="*/ 6 h 150"/>
                  <a:gd name="T50" fmla="*/ 1 w 33"/>
                  <a:gd name="T51" fmla="*/ 6 h 150"/>
                  <a:gd name="T52" fmla="*/ 1 w 33"/>
                  <a:gd name="T53" fmla="*/ 6 h 150"/>
                  <a:gd name="T54" fmla="*/ 1 w 33"/>
                  <a:gd name="T55" fmla="*/ 6 h 150"/>
                  <a:gd name="T56" fmla="*/ 1 w 33"/>
                  <a:gd name="T57" fmla="*/ 6 h 150"/>
                  <a:gd name="T58" fmla="*/ 1 w 33"/>
                  <a:gd name="T59" fmla="*/ 6 h 150"/>
                  <a:gd name="T60" fmla="*/ 1 w 33"/>
                  <a:gd name="T61" fmla="*/ 6 h 150"/>
                  <a:gd name="T62" fmla="*/ 1 w 33"/>
                  <a:gd name="T63" fmla="*/ 6 h 150"/>
                  <a:gd name="T64" fmla="*/ 1 w 33"/>
                  <a:gd name="T65" fmla="*/ 6 h 150"/>
                  <a:gd name="T66" fmla="*/ 1 w 33"/>
                  <a:gd name="T67" fmla="*/ 6 h 150"/>
                  <a:gd name="T68" fmla="*/ 1 w 33"/>
                  <a:gd name="T69" fmla="*/ 6 h 150"/>
                  <a:gd name="T70" fmla="*/ 1 w 33"/>
                  <a:gd name="T71" fmla="*/ 6 h 150"/>
                  <a:gd name="T72" fmla="*/ 1 w 33"/>
                  <a:gd name="T73" fmla="*/ 6 h 150"/>
                  <a:gd name="T74" fmla="*/ 1 w 33"/>
                  <a:gd name="T75" fmla="*/ 6 h 150"/>
                  <a:gd name="T76" fmla="*/ 1 w 33"/>
                  <a:gd name="T77" fmla="*/ 6 h 150"/>
                  <a:gd name="T78" fmla="*/ 1 w 33"/>
                  <a:gd name="T79" fmla="*/ 6 h 150"/>
                  <a:gd name="T80" fmla="*/ 0 w 33"/>
                  <a:gd name="T81" fmla="*/ 0 h 1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" h="150">
                    <a:moveTo>
                      <a:pt x="0" y="10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0" y="10"/>
                    </a:lnTo>
                    <a:lnTo>
                      <a:pt x="33" y="140"/>
                    </a:lnTo>
                    <a:lnTo>
                      <a:pt x="33" y="143"/>
                    </a:lnTo>
                    <a:lnTo>
                      <a:pt x="32" y="144"/>
                    </a:lnTo>
                    <a:lnTo>
                      <a:pt x="32" y="145"/>
                    </a:lnTo>
                    <a:lnTo>
                      <a:pt x="30" y="146"/>
                    </a:lnTo>
                    <a:lnTo>
                      <a:pt x="28" y="148"/>
                    </a:lnTo>
                    <a:lnTo>
                      <a:pt x="27" y="149"/>
                    </a:lnTo>
                    <a:lnTo>
                      <a:pt x="26" y="150"/>
                    </a:lnTo>
                    <a:lnTo>
                      <a:pt x="23" y="150"/>
                    </a:lnTo>
                    <a:lnTo>
                      <a:pt x="21" y="150"/>
                    </a:lnTo>
                    <a:lnTo>
                      <a:pt x="20" y="149"/>
                    </a:lnTo>
                    <a:lnTo>
                      <a:pt x="18" y="149"/>
                    </a:lnTo>
                    <a:lnTo>
                      <a:pt x="17" y="148"/>
                    </a:lnTo>
                    <a:lnTo>
                      <a:pt x="16" y="145"/>
                    </a:lnTo>
                    <a:lnTo>
                      <a:pt x="15" y="144"/>
                    </a:lnTo>
                    <a:lnTo>
                      <a:pt x="14" y="143"/>
                    </a:lnTo>
                    <a:lnTo>
                      <a:pt x="14" y="14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7" name="Freeform 973"/>
              <p:cNvSpPr>
                <a:spLocks/>
              </p:cNvSpPr>
              <p:nvPr/>
            </p:nvSpPr>
            <p:spPr bwMode="auto">
              <a:xfrm>
                <a:off x="4434" y="2769"/>
                <a:ext cx="12" cy="28"/>
              </a:xfrm>
              <a:custGeom>
                <a:avLst/>
                <a:gdLst>
                  <a:gd name="T0" fmla="*/ 0 w 58"/>
                  <a:gd name="T1" fmla="*/ 0 h 142"/>
                  <a:gd name="T2" fmla="*/ 0 w 58"/>
                  <a:gd name="T3" fmla="*/ 0 h 142"/>
                  <a:gd name="T4" fmla="*/ 0 w 58"/>
                  <a:gd name="T5" fmla="*/ 0 h 142"/>
                  <a:gd name="T6" fmla="*/ 0 w 58"/>
                  <a:gd name="T7" fmla="*/ 0 h 142"/>
                  <a:gd name="T8" fmla="*/ 0 w 58"/>
                  <a:gd name="T9" fmla="*/ 0 h 142"/>
                  <a:gd name="T10" fmla="*/ 0 w 58"/>
                  <a:gd name="T11" fmla="*/ 0 h 142"/>
                  <a:gd name="T12" fmla="*/ 0 w 58"/>
                  <a:gd name="T13" fmla="*/ 0 h 142"/>
                  <a:gd name="T14" fmla="*/ 0 w 58"/>
                  <a:gd name="T15" fmla="*/ 0 h 142"/>
                  <a:gd name="T16" fmla="*/ 0 w 58"/>
                  <a:gd name="T17" fmla="*/ 0 h 142"/>
                  <a:gd name="T18" fmla="*/ 0 w 58"/>
                  <a:gd name="T19" fmla="*/ 0 h 142"/>
                  <a:gd name="T20" fmla="*/ 0 w 58"/>
                  <a:gd name="T21" fmla="*/ 0 h 142"/>
                  <a:gd name="T22" fmla="*/ 0 w 58"/>
                  <a:gd name="T23" fmla="*/ 0 h 142"/>
                  <a:gd name="T24" fmla="*/ 0 w 58"/>
                  <a:gd name="T25" fmla="*/ 0 h 142"/>
                  <a:gd name="T26" fmla="*/ 1 w 58"/>
                  <a:gd name="T27" fmla="*/ 0 h 142"/>
                  <a:gd name="T28" fmla="*/ 1 w 58"/>
                  <a:gd name="T29" fmla="*/ 0 h 142"/>
                  <a:gd name="T30" fmla="*/ 1 w 58"/>
                  <a:gd name="T31" fmla="*/ 0 h 142"/>
                  <a:gd name="T32" fmla="*/ 1 w 58"/>
                  <a:gd name="T33" fmla="*/ 0 h 142"/>
                  <a:gd name="T34" fmla="*/ 1 w 58"/>
                  <a:gd name="T35" fmla="*/ 0 h 142"/>
                  <a:gd name="T36" fmla="*/ 1 w 58"/>
                  <a:gd name="T37" fmla="*/ 0 h 142"/>
                  <a:gd name="T38" fmla="*/ 2 w 58"/>
                  <a:gd name="T39" fmla="*/ 5 h 142"/>
                  <a:gd name="T40" fmla="*/ 2 w 58"/>
                  <a:gd name="T41" fmla="*/ 5 h 142"/>
                  <a:gd name="T42" fmla="*/ 2 w 58"/>
                  <a:gd name="T43" fmla="*/ 5 h 142"/>
                  <a:gd name="T44" fmla="*/ 2 w 58"/>
                  <a:gd name="T45" fmla="*/ 5 h 142"/>
                  <a:gd name="T46" fmla="*/ 2 w 58"/>
                  <a:gd name="T47" fmla="*/ 5 h 142"/>
                  <a:gd name="T48" fmla="*/ 2 w 58"/>
                  <a:gd name="T49" fmla="*/ 5 h 142"/>
                  <a:gd name="T50" fmla="*/ 2 w 58"/>
                  <a:gd name="T51" fmla="*/ 5 h 142"/>
                  <a:gd name="T52" fmla="*/ 2 w 58"/>
                  <a:gd name="T53" fmla="*/ 6 h 142"/>
                  <a:gd name="T54" fmla="*/ 2 w 58"/>
                  <a:gd name="T55" fmla="*/ 6 h 142"/>
                  <a:gd name="T56" fmla="*/ 2 w 58"/>
                  <a:gd name="T57" fmla="*/ 6 h 142"/>
                  <a:gd name="T58" fmla="*/ 2 w 58"/>
                  <a:gd name="T59" fmla="*/ 6 h 142"/>
                  <a:gd name="T60" fmla="*/ 2 w 58"/>
                  <a:gd name="T61" fmla="*/ 6 h 142"/>
                  <a:gd name="T62" fmla="*/ 2 w 58"/>
                  <a:gd name="T63" fmla="*/ 6 h 142"/>
                  <a:gd name="T64" fmla="*/ 2 w 58"/>
                  <a:gd name="T65" fmla="*/ 6 h 142"/>
                  <a:gd name="T66" fmla="*/ 2 w 58"/>
                  <a:gd name="T67" fmla="*/ 6 h 142"/>
                  <a:gd name="T68" fmla="*/ 2 w 58"/>
                  <a:gd name="T69" fmla="*/ 6 h 142"/>
                  <a:gd name="T70" fmla="*/ 2 w 58"/>
                  <a:gd name="T71" fmla="*/ 5 h 142"/>
                  <a:gd name="T72" fmla="*/ 2 w 58"/>
                  <a:gd name="T73" fmla="*/ 5 h 142"/>
                  <a:gd name="T74" fmla="*/ 2 w 58"/>
                  <a:gd name="T75" fmla="*/ 5 h 142"/>
                  <a:gd name="T76" fmla="*/ 0 w 58"/>
                  <a:gd name="T77" fmla="*/ 0 h 1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8" h="142">
                    <a:moveTo>
                      <a:pt x="0" y="12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58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58" y="134"/>
                    </a:lnTo>
                    <a:lnTo>
                      <a:pt x="56" y="136"/>
                    </a:lnTo>
                    <a:lnTo>
                      <a:pt x="56" y="137"/>
                    </a:lnTo>
                    <a:lnTo>
                      <a:pt x="55" y="139"/>
                    </a:lnTo>
                    <a:lnTo>
                      <a:pt x="54" y="140"/>
                    </a:lnTo>
                    <a:lnTo>
                      <a:pt x="52" y="141"/>
                    </a:lnTo>
                    <a:lnTo>
                      <a:pt x="50" y="142"/>
                    </a:lnTo>
                    <a:lnTo>
                      <a:pt x="49" y="142"/>
                    </a:lnTo>
                    <a:lnTo>
                      <a:pt x="48" y="142"/>
                    </a:lnTo>
                    <a:lnTo>
                      <a:pt x="47" y="142"/>
                    </a:lnTo>
                    <a:lnTo>
                      <a:pt x="44" y="141"/>
                    </a:lnTo>
                    <a:lnTo>
                      <a:pt x="43" y="141"/>
                    </a:lnTo>
                    <a:lnTo>
                      <a:pt x="42" y="140"/>
                    </a:lnTo>
                    <a:lnTo>
                      <a:pt x="41" y="139"/>
                    </a:lnTo>
                    <a:lnTo>
                      <a:pt x="39" y="136"/>
                    </a:lnTo>
                    <a:lnTo>
                      <a:pt x="38" y="13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8" name="Freeform 974"/>
              <p:cNvSpPr>
                <a:spLocks/>
              </p:cNvSpPr>
              <p:nvPr/>
            </p:nvSpPr>
            <p:spPr bwMode="auto">
              <a:xfrm>
                <a:off x="4442" y="2793"/>
                <a:ext cx="16" cy="27"/>
              </a:xfrm>
              <a:custGeom>
                <a:avLst/>
                <a:gdLst>
                  <a:gd name="T0" fmla="*/ 0 w 80"/>
                  <a:gd name="T1" fmla="*/ 1 h 132"/>
                  <a:gd name="T2" fmla="*/ 0 w 80"/>
                  <a:gd name="T3" fmla="*/ 0 h 132"/>
                  <a:gd name="T4" fmla="*/ 0 w 80"/>
                  <a:gd name="T5" fmla="*/ 0 h 132"/>
                  <a:gd name="T6" fmla="*/ 0 w 80"/>
                  <a:gd name="T7" fmla="*/ 0 h 132"/>
                  <a:gd name="T8" fmla="*/ 0 w 80"/>
                  <a:gd name="T9" fmla="*/ 0 h 132"/>
                  <a:gd name="T10" fmla="*/ 0 w 80"/>
                  <a:gd name="T11" fmla="*/ 0 h 132"/>
                  <a:gd name="T12" fmla="*/ 0 w 80"/>
                  <a:gd name="T13" fmla="*/ 0 h 132"/>
                  <a:gd name="T14" fmla="*/ 0 w 80"/>
                  <a:gd name="T15" fmla="*/ 0 h 132"/>
                  <a:gd name="T16" fmla="*/ 0 w 80"/>
                  <a:gd name="T17" fmla="*/ 0 h 132"/>
                  <a:gd name="T18" fmla="*/ 0 w 80"/>
                  <a:gd name="T19" fmla="*/ 0 h 132"/>
                  <a:gd name="T20" fmla="*/ 0 w 80"/>
                  <a:gd name="T21" fmla="*/ 0 h 132"/>
                  <a:gd name="T22" fmla="*/ 0 w 80"/>
                  <a:gd name="T23" fmla="*/ 0 h 132"/>
                  <a:gd name="T24" fmla="*/ 0 w 80"/>
                  <a:gd name="T25" fmla="*/ 0 h 132"/>
                  <a:gd name="T26" fmla="*/ 0 w 80"/>
                  <a:gd name="T27" fmla="*/ 0 h 132"/>
                  <a:gd name="T28" fmla="*/ 1 w 80"/>
                  <a:gd name="T29" fmla="*/ 0 h 132"/>
                  <a:gd name="T30" fmla="*/ 1 w 80"/>
                  <a:gd name="T31" fmla="*/ 0 h 132"/>
                  <a:gd name="T32" fmla="*/ 1 w 80"/>
                  <a:gd name="T33" fmla="*/ 0 h 132"/>
                  <a:gd name="T34" fmla="*/ 1 w 80"/>
                  <a:gd name="T35" fmla="*/ 0 h 132"/>
                  <a:gd name="T36" fmla="*/ 1 w 80"/>
                  <a:gd name="T37" fmla="*/ 0 h 132"/>
                  <a:gd name="T38" fmla="*/ 3 w 80"/>
                  <a:gd name="T39" fmla="*/ 5 h 132"/>
                  <a:gd name="T40" fmla="*/ 3 w 80"/>
                  <a:gd name="T41" fmla="*/ 5 h 132"/>
                  <a:gd name="T42" fmla="*/ 3 w 80"/>
                  <a:gd name="T43" fmla="*/ 5 h 132"/>
                  <a:gd name="T44" fmla="*/ 3 w 80"/>
                  <a:gd name="T45" fmla="*/ 5 h 132"/>
                  <a:gd name="T46" fmla="*/ 3 w 80"/>
                  <a:gd name="T47" fmla="*/ 5 h 132"/>
                  <a:gd name="T48" fmla="*/ 3 w 80"/>
                  <a:gd name="T49" fmla="*/ 5 h 132"/>
                  <a:gd name="T50" fmla="*/ 3 w 80"/>
                  <a:gd name="T51" fmla="*/ 5 h 132"/>
                  <a:gd name="T52" fmla="*/ 3 w 80"/>
                  <a:gd name="T53" fmla="*/ 5 h 132"/>
                  <a:gd name="T54" fmla="*/ 3 w 80"/>
                  <a:gd name="T55" fmla="*/ 5 h 132"/>
                  <a:gd name="T56" fmla="*/ 3 w 80"/>
                  <a:gd name="T57" fmla="*/ 6 h 132"/>
                  <a:gd name="T58" fmla="*/ 3 w 80"/>
                  <a:gd name="T59" fmla="*/ 6 h 132"/>
                  <a:gd name="T60" fmla="*/ 3 w 80"/>
                  <a:gd name="T61" fmla="*/ 6 h 132"/>
                  <a:gd name="T62" fmla="*/ 3 w 80"/>
                  <a:gd name="T63" fmla="*/ 6 h 132"/>
                  <a:gd name="T64" fmla="*/ 3 w 80"/>
                  <a:gd name="T65" fmla="*/ 6 h 132"/>
                  <a:gd name="T66" fmla="*/ 3 w 80"/>
                  <a:gd name="T67" fmla="*/ 6 h 132"/>
                  <a:gd name="T68" fmla="*/ 3 w 80"/>
                  <a:gd name="T69" fmla="*/ 6 h 132"/>
                  <a:gd name="T70" fmla="*/ 3 w 80"/>
                  <a:gd name="T71" fmla="*/ 5 h 132"/>
                  <a:gd name="T72" fmla="*/ 3 w 80"/>
                  <a:gd name="T73" fmla="*/ 5 h 132"/>
                  <a:gd name="T74" fmla="*/ 2 w 80"/>
                  <a:gd name="T75" fmla="*/ 5 h 132"/>
                  <a:gd name="T76" fmla="*/ 0 w 80"/>
                  <a:gd name="T77" fmla="*/ 1 h 1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2">
                    <a:moveTo>
                      <a:pt x="1" y="14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79" y="117"/>
                    </a:lnTo>
                    <a:lnTo>
                      <a:pt x="80" y="120"/>
                    </a:lnTo>
                    <a:lnTo>
                      <a:pt x="80" y="121"/>
                    </a:lnTo>
                    <a:lnTo>
                      <a:pt x="80" y="122"/>
                    </a:lnTo>
                    <a:lnTo>
                      <a:pt x="80" y="123"/>
                    </a:lnTo>
                    <a:lnTo>
                      <a:pt x="79" y="126"/>
                    </a:lnTo>
                    <a:lnTo>
                      <a:pt x="79" y="127"/>
                    </a:lnTo>
                    <a:lnTo>
                      <a:pt x="78" y="128"/>
                    </a:lnTo>
                    <a:lnTo>
                      <a:pt x="76" y="129"/>
                    </a:lnTo>
                    <a:lnTo>
                      <a:pt x="75" y="130"/>
                    </a:lnTo>
                    <a:lnTo>
                      <a:pt x="73" y="132"/>
                    </a:lnTo>
                    <a:lnTo>
                      <a:pt x="72" y="132"/>
                    </a:lnTo>
                    <a:lnTo>
                      <a:pt x="70" y="132"/>
                    </a:lnTo>
                    <a:lnTo>
                      <a:pt x="69" y="132"/>
                    </a:lnTo>
                    <a:lnTo>
                      <a:pt x="67" y="130"/>
                    </a:lnTo>
                    <a:lnTo>
                      <a:pt x="66" y="130"/>
                    </a:lnTo>
                    <a:lnTo>
                      <a:pt x="64" y="129"/>
                    </a:lnTo>
                    <a:lnTo>
                      <a:pt x="63" y="128"/>
                    </a:lnTo>
                    <a:lnTo>
                      <a:pt x="62" y="127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9" name="Freeform 975"/>
              <p:cNvSpPr>
                <a:spLocks/>
              </p:cNvSpPr>
              <p:nvPr/>
            </p:nvSpPr>
            <p:spPr bwMode="auto">
              <a:xfrm>
                <a:off x="4454" y="2816"/>
                <a:ext cx="20" cy="23"/>
              </a:xfrm>
              <a:custGeom>
                <a:avLst/>
                <a:gdLst>
                  <a:gd name="T0" fmla="*/ 0 w 100"/>
                  <a:gd name="T1" fmla="*/ 1 h 118"/>
                  <a:gd name="T2" fmla="*/ 0 w 100"/>
                  <a:gd name="T3" fmla="*/ 1 h 118"/>
                  <a:gd name="T4" fmla="*/ 0 w 100"/>
                  <a:gd name="T5" fmla="*/ 0 h 118"/>
                  <a:gd name="T6" fmla="*/ 0 w 100"/>
                  <a:gd name="T7" fmla="*/ 0 h 118"/>
                  <a:gd name="T8" fmla="*/ 0 w 100"/>
                  <a:gd name="T9" fmla="*/ 0 h 118"/>
                  <a:gd name="T10" fmla="*/ 0 w 100"/>
                  <a:gd name="T11" fmla="*/ 0 h 118"/>
                  <a:gd name="T12" fmla="*/ 0 w 100"/>
                  <a:gd name="T13" fmla="*/ 0 h 118"/>
                  <a:gd name="T14" fmla="*/ 0 w 100"/>
                  <a:gd name="T15" fmla="*/ 0 h 118"/>
                  <a:gd name="T16" fmla="*/ 0 w 100"/>
                  <a:gd name="T17" fmla="*/ 0 h 118"/>
                  <a:gd name="T18" fmla="*/ 0 w 100"/>
                  <a:gd name="T19" fmla="*/ 0 h 118"/>
                  <a:gd name="T20" fmla="*/ 0 w 100"/>
                  <a:gd name="T21" fmla="*/ 0 h 118"/>
                  <a:gd name="T22" fmla="*/ 0 w 100"/>
                  <a:gd name="T23" fmla="*/ 0 h 118"/>
                  <a:gd name="T24" fmla="*/ 0 w 100"/>
                  <a:gd name="T25" fmla="*/ 0 h 118"/>
                  <a:gd name="T26" fmla="*/ 0 w 100"/>
                  <a:gd name="T27" fmla="*/ 0 h 118"/>
                  <a:gd name="T28" fmla="*/ 0 w 100"/>
                  <a:gd name="T29" fmla="*/ 0 h 118"/>
                  <a:gd name="T30" fmla="*/ 0 w 100"/>
                  <a:gd name="T31" fmla="*/ 0 h 118"/>
                  <a:gd name="T32" fmla="*/ 1 w 100"/>
                  <a:gd name="T33" fmla="*/ 0 h 118"/>
                  <a:gd name="T34" fmla="*/ 1 w 100"/>
                  <a:gd name="T35" fmla="*/ 0 h 118"/>
                  <a:gd name="T36" fmla="*/ 1 w 100"/>
                  <a:gd name="T37" fmla="*/ 0 h 118"/>
                  <a:gd name="T38" fmla="*/ 4 w 100"/>
                  <a:gd name="T39" fmla="*/ 4 h 118"/>
                  <a:gd name="T40" fmla="*/ 4 w 100"/>
                  <a:gd name="T41" fmla="*/ 4 h 118"/>
                  <a:gd name="T42" fmla="*/ 4 w 100"/>
                  <a:gd name="T43" fmla="*/ 4 h 118"/>
                  <a:gd name="T44" fmla="*/ 4 w 100"/>
                  <a:gd name="T45" fmla="*/ 4 h 118"/>
                  <a:gd name="T46" fmla="*/ 4 w 100"/>
                  <a:gd name="T47" fmla="*/ 4 h 118"/>
                  <a:gd name="T48" fmla="*/ 4 w 100"/>
                  <a:gd name="T49" fmla="*/ 4 h 118"/>
                  <a:gd name="T50" fmla="*/ 4 w 100"/>
                  <a:gd name="T51" fmla="*/ 4 h 118"/>
                  <a:gd name="T52" fmla="*/ 4 w 100"/>
                  <a:gd name="T53" fmla="*/ 4 h 118"/>
                  <a:gd name="T54" fmla="*/ 4 w 100"/>
                  <a:gd name="T55" fmla="*/ 4 h 118"/>
                  <a:gd name="T56" fmla="*/ 4 w 100"/>
                  <a:gd name="T57" fmla="*/ 4 h 118"/>
                  <a:gd name="T58" fmla="*/ 4 w 100"/>
                  <a:gd name="T59" fmla="*/ 4 h 118"/>
                  <a:gd name="T60" fmla="*/ 4 w 100"/>
                  <a:gd name="T61" fmla="*/ 4 h 118"/>
                  <a:gd name="T62" fmla="*/ 4 w 100"/>
                  <a:gd name="T63" fmla="*/ 4 h 118"/>
                  <a:gd name="T64" fmla="*/ 4 w 100"/>
                  <a:gd name="T65" fmla="*/ 4 h 118"/>
                  <a:gd name="T66" fmla="*/ 4 w 100"/>
                  <a:gd name="T67" fmla="*/ 4 h 118"/>
                  <a:gd name="T68" fmla="*/ 4 w 100"/>
                  <a:gd name="T69" fmla="*/ 4 h 118"/>
                  <a:gd name="T70" fmla="*/ 3 w 100"/>
                  <a:gd name="T71" fmla="*/ 4 h 118"/>
                  <a:gd name="T72" fmla="*/ 3 w 100"/>
                  <a:gd name="T73" fmla="*/ 4 h 118"/>
                  <a:gd name="T74" fmla="*/ 3 w 100"/>
                  <a:gd name="T75" fmla="*/ 4 h 118"/>
                  <a:gd name="T76" fmla="*/ 0 w 100"/>
                  <a:gd name="T77" fmla="*/ 1 h 1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0" h="118">
                    <a:moveTo>
                      <a:pt x="2" y="16"/>
                    </a:move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98" y="102"/>
                    </a:lnTo>
                    <a:lnTo>
                      <a:pt x="99" y="103"/>
                    </a:lnTo>
                    <a:lnTo>
                      <a:pt x="100" y="105"/>
                    </a:lnTo>
                    <a:lnTo>
                      <a:pt x="100" y="107"/>
                    </a:lnTo>
                    <a:lnTo>
                      <a:pt x="100" y="108"/>
                    </a:lnTo>
                    <a:lnTo>
                      <a:pt x="100" y="109"/>
                    </a:lnTo>
                    <a:lnTo>
                      <a:pt x="99" y="110"/>
                    </a:lnTo>
                    <a:lnTo>
                      <a:pt x="99" y="113"/>
                    </a:lnTo>
                    <a:lnTo>
                      <a:pt x="98" y="114"/>
                    </a:lnTo>
                    <a:lnTo>
                      <a:pt x="97" y="115"/>
                    </a:lnTo>
                    <a:lnTo>
                      <a:pt x="95" y="116"/>
                    </a:lnTo>
                    <a:lnTo>
                      <a:pt x="93" y="118"/>
                    </a:lnTo>
                    <a:lnTo>
                      <a:pt x="92" y="118"/>
                    </a:lnTo>
                    <a:lnTo>
                      <a:pt x="91" y="118"/>
                    </a:lnTo>
                    <a:lnTo>
                      <a:pt x="89" y="118"/>
                    </a:lnTo>
                    <a:lnTo>
                      <a:pt x="88" y="116"/>
                    </a:lnTo>
                    <a:lnTo>
                      <a:pt x="86" y="116"/>
                    </a:lnTo>
                    <a:lnTo>
                      <a:pt x="84" y="115"/>
                    </a:lnTo>
                    <a:lnTo>
                      <a:pt x="83" y="1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0" name="Freeform 976"/>
              <p:cNvSpPr>
                <a:spLocks/>
              </p:cNvSpPr>
              <p:nvPr/>
            </p:nvSpPr>
            <p:spPr bwMode="auto">
              <a:xfrm>
                <a:off x="4470" y="2835"/>
                <a:ext cx="23" cy="21"/>
              </a:xfrm>
              <a:custGeom>
                <a:avLst/>
                <a:gdLst>
                  <a:gd name="T0" fmla="*/ 0 w 117"/>
                  <a:gd name="T1" fmla="*/ 1 h 101"/>
                  <a:gd name="T2" fmla="*/ 0 w 117"/>
                  <a:gd name="T3" fmla="*/ 1 h 101"/>
                  <a:gd name="T4" fmla="*/ 0 w 117"/>
                  <a:gd name="T5" fmla="*/ 1 h 101"/>
                  <a:gd name="T6" fmla="*/ 0 w 117"/>
                  <a:gd name="T7" fmla="*/ 0 h 101"/>
                  <a:gd name="T8" fmla="*/ 0 w 117"/>
                  <a:gd name="T9" fmla="*/ 0 h 101"/>
                  <a:gd name="T10" fmla="*/ 0 w 117"/>
                  <a:gd name="T11" fmla="*/ 0 h 101"/>
                  <a:gd name="T12" fmla="*/ 0 w 117"/>
                  <a:gd name="T13" fmla="*/ 0 h 101"/>
                  <a:gd name="T14" fmla="*/ 0 w 117"/>
                  <a:gd name="T15" fmla="*/ 0 h 101"/>
                  <a:gd name="T16" fmla="*/ 0 w 117"/>
                  <a:gd name="T17" fmla="*/ 0 h 101"/>
                  <a:gd name="T18" fmla="*/ 0 w 117"/>
                  <a:gd name="T19" fmla="*/ 0 h 101"/>
                  <a:gd name="T20" fmla="*/ 0 w 117"/>
                  <a:gd name="T21" fmla="*/ 0 h 101"/>
                  <a:gd name="T22" fmla="*/ 0 w 117"/>
                  <a:gd name="T23" fmla="*/ 0 h 101"/>
                  <a:gd name="T24" fmla="*/ 0 w 117"/>
                  <a:gd name="T25" fmla="*/ 0 h 101"/>
                  <a:gd name="T26" fmla="*/ 0 w 117"/>
                  <a:gd name="T27" fmla="*/ 0 h 101"/>
                  <a:gd name="T28" fmla="*/ 0 w 117"/>
                  <a:gd name="T29" fmla="*/ 0 h 101"/>
                  <a:gd name="T30" fmla="*/ 0 w 117"/>
                  <a:gd name="T31" fmla="*/ 0 h 101"/>
                  <a:gd name="T32" fmla="*/ 0 w 117"/>
                  <a:gd name="T33" fmla="*/ 0 h 101"/>
                  <a:gd name="T34" fmla="*/ 1 w 117"/>
                  <a:gd name="T35" fmla="*/ 0 h 101"/>
                  <a:gd name="T36" fmla="*/ 1 w 117"/>
                  <a:gd name="T37" fmla="*/ 0 h 101"/>
                  <a:gd name="T38" fmla="*/ 4 w 117"/>
                  <a:gd name="T39" fmla="*/ 4 h 101"/>
                  <a:gd name="T40" fmla="*/ 5 w 117"/>
                  <a:gd name="T41" fmla="*/ 4 h 101"/>
                  <a:gd name="T42" fmla="*/ 5 w 117"/>
                  <a:gd name="T43" fmla="*/ 4 h 101"/>
                  <a:gd name="T44" fmla="*/ 5 w 117"/>
                  <a:gd name="T45" fmla="*/ 4 h 101"/>
                  <a:gd name="T46" fmla="*/ 5 w 117"/>
                  <a:gd name="T47" fmla="*/ 4 h 101"/>
                  <a:gd name="T48" fmla="*/ 5 w 117"/>
                  <a:gd name="T49" fmla="*/ 4 h 101"/>
                  <a:gd name="T50" fmla="*/ 5 w 117"/>
                  <a:gd name="T51" fmla="*/ 4 h 101"/>
                  <a:gd name="T52" fmla="*/ 5 w 117"/>
                  <a:gd name="T53" fmla="*/ 4 h 101"/>
                  <a:gd name="T54" fmla="*/ 5 w 117"/>
                  <a:gd name="T55" fmla="*/ 4 h 101"/>
                  <a:gd name="T56" fmla="*/ 5 w 117"/>
                  <a:gd name="T57" fmla="*/ 4 h 101"/>
                  <a:gd name="T58" fmla="*/ 4 w 117"/>
                  <a:gd name="T59" fmla="*/ 4 h 101"/>
                  <a:gd name="T60" fmla="*/ 4 w 117"/>
                  <a:gd name="T61" fmla="*/ 4 h 101"/>
                  <a:gd name="T62" fmla="*/ 4 w 117"/>
                  <a:gd name="T63" fmla="*/ 4 h 101"/>
                  <a:gd name="T64" fmla="*/ 4 w 117"/>
                  <a:gd name="T65" fmla="*/ 4 h 101"/>
                  <a:gd name="T66" fmla="*/ 4 w 117"/>
                  <a:gd name="T67" fmla="*/ 4 h 101"/>
                  <a:gd name="T68" fmla="*/ 4 w 117"/>
                  <a:gd name="T69" fmla="*/ 4 h 101"/>
                  <a:gd name="T70" fmla="*/ 4 w 117"/>
                  <a:gd name="T71" fmla="*/ 4 h 101"/>
                  <a:gd name="T72" fmla="*/ 4 w 117"/>
                  <a:gd name="T73" fmla="*/ 4 h 101"/>
                  <a:gd name="T74" fmla="*/ 4 w 117"/>
                  <a:gd name="T75" fmla="*/ 4 h 101"/>
                  <a:gd name="T76" fmla="*/ 0 w 117"/>
                  <a:gd name="T77" fmla="*/ 1 h 1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7" h="101">
                    <a:moveTo>
                      <a:pt x="3" y="17"/>
                    </a:move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14" y="84"/>
                    </a:lnTo>
                    <a:lnTo>
                      <a:pt x="115" y="85"/>
                    </a:lnTo>
                    <a:lnTo>
                      <a:pt x="116" y="86"/>
                    </a:lnTo>
                    <a:lnTo>
                      <a:pt x="116" y="88"/>
                    </a:lnTo>
                    <a:lnTo>
                      <a:pt x="117" y="90"/>
                    </a:lnTo>
                    <a:lnTo>
                      <a:pt x="117" y="91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6" y="96"/>
                    </a:lnTo>
                    <a:lnTo>
                      <a:pt x="115" y="97"/>
                    </a:lnTo>
                    <a:lnTo>
                      <a:pt x="114" y="98"/>
                    </a:lnTo>
                    <a:lnTo>
                      <a:pt x="112" y="99"/>
                    </a:lnTo>
                    <a:lnTo>
                      <a:pt x="110" y="99"/>
                    </a:lnTo>
                    <a:lnTo>
                      <a:pt x="109" y="101"/>
                    </a:lnTo>
                    <a:lnTo>
                      <a:pt x="108" y="101"/>
                    </a:lnTo>
                    <a:lnTo>
                      <a:pt x="106" y="101"/>
                    </a:lnTo>
                    <a:lnTo>
                      <a:pt x="105" y="101"/>
                    </a:lnTo>
                    <a:lnTo>
                      <a:pt x="103" y="99"/>
                    </a:lnTo>
                    <a:lnTo>
                      <a:pt x="101" y="9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" name="Freeform 977"/>
              <p:cNvSpPr>
                <a:spLocks/>
              </p:cNvSpPr>
              <p:nvPr/>
            </p:nvSpPr>
            <p:spPr bwMode="auto">
              <a:xfrm>
                <a:off x="4490" y="2852"/>
                <a:ext cx="26" cy="16"/>
              </a:xfrm>
              <a:custGeom>
                <a:avLst/>
                <a:gdLst>
                  <a:gd name="T0" fmla="*/ 0 w 132"/>
                  <a:gd name="T1" fmla="*/ 1 h 80"/>
                  <a:gd name="T2" fmla="*/ 0 w 132"/>
                  <a:gd name="T3" fmla="*/ 1 h 80"/>
                  <a:gd name="T4" fmla="*/ 0 w 132"/>
                  <a:gd name="T5" fmla="*/ 1 h 80"/>
                  <a:gd name="T6" fmla="*/ 0 w 132"/>
                  <a:gd name="T7" fmla="*/ 1 h 80"/>
                  <a:gd name="T8" fmla="*/ 0 w 132"/>
                  <a:gd name="T9" fmla="*/ 1 h 80"/>
                  <a:gd name="T10" fmla="*/ 0 w 132"/>
                  <a:gd name="T11" fmla="*/ 0 h 80"/>
                  <a:gd name="T12" fmla="*/ 0 w 132"/>
                  <a:gd name="T13" fmla="*/ 0 h 80"/>
                  <a:gd name="T14" fmla="*/ 0 w 132"/>
                  <a:gd name="T15" fmla="*/ 0 h 80"/>
                  <a:gd name="T16" fmla="*/ 0 w 132"/>
                  <a:gd name="T17" fmla="*/ 0 h 80"/>
                  <a:gd name="T18" fmla="*/ 0 w 132"/>
                  <a:gd name="T19" fmla="*/ 0 h 80"/>
                  <a:gd name="T20" fmla="*/ 0 w 132"/>
                  <a:gd name="T21" fmla="*/ 0 h 80"/>
                  <a:gd name="T22" fmla="*/ 0 w 132"/>
                  <a:gd name="T23" fmla="*/ 0 h 80"/>
                  <a:gd name="T24" fmla="*/ 0 w 132"/>
                  <a:gd name="T25" fmla="*/ 0 h 80"/>
                  <a:gd name="T26" fmla="*/ 0 w 132"/>
                  <a:gd name="T27" fmla="*/ 0 h 80"/>
                  <a:gd name="T28" fmla="*/ 0 w 132"/>
                  <a:gd name="T29" fmla="*/ 0 h 80"/>
                  <a:gd name="T30" fmla="*/ 0 w 132"/>
                  <a:gd name="T31" fmla="*/ 0 h 80"/>
                  <a:gd name="T32" fmla="*/ 0 w 132"/>
                  <a:gd name="T33" fmla="*/ 0 h 80"/>
                  <a:gd name="T34" fmla="*/ 0 w 132"/>
                  <a:gd name="T35" fmla="*/ 0 h 80"/>
                  <a:gd name="T36" fmla="*/ 1 w 132"/>
                  <a:gd name="T37" fmla="*/ 0 h 80"/>
                  <a:gd name="T38" fmla="*/ 5 w 132"/>
                  <a:gd name="T39" fmla="*/ 2 h 80"/>
                  <a:gd name="T40" fmla="*/ 5 w 132"/>
                  <a:gd name="T41" fmla="*/ 3 h 80"/>
                  <a:gd name="T42" fmla="*/ 5 w 132"/>
                  <a:gd name="T43" fmla="*/ 3 h 80"/>
                  <a:gd name="T44" fmla="*/ 5 w 132"/>
                  <a:gd name="T45" fmla="*/ 3 h 80"/>
                  <a:gd name="T46" fmla="*/ 5 w 132"/>
                  <a:gd name="T47" fmla="*/ 3 h 80"/>
                  <a:gd name="T48" fmla="*/ 5 w 132"/>
                  <a:gd name="T49" fmla="*/ 3 h 80"/>
                  <a:gd name="T50" fmla="*/ 5 w 132"/>
                  <a:gd name="T51" fmla="*/ 3 h 80"/>
                  <a:gd name="T52" fmla="*/ 5 w 132"/>
                  <a:gd name="T53" fmla="*/ 3 h 80"/>
                  <a:gd name="T54" fmla="*/ 5 w 132"/>
                  <a:gd name="T55" fmla="*/ 3 h 80"/>
                  <a:gd name="T56" fmla="*/ 5 w 132"/>
                  <a:gd name="T57" fmla="*/ 3 h 80"/>
                  <a:gd name="T58" fmla="*/ 5 w 132"/>
                  <a:gd name="T59" fmla="*/ 3 h 80"/>
                  <a:gd name="T60" fmla="*/ 5 w 132"/>
                  <a:gd name="T61" fmla="*/ 3 h 80"/>
                  <a:gd name="T62" fmla="*/ 5 w 132"/>
                  <a:gd name="T63" fmla="*/ 3 h 80"/>
                  <a:gd name="T64" fmla="*/ 5 w 132"/>
                  <a:gd name="T65" fmla="*/ 3 h 80"/>
                  <a:gd name="T66" fmla="*/ 5 w 132"/>
                  <a:gd name="T67" fmla="*/ 3 h 80"/>
                  <a:gd name="T68" fmla="*/ 5 w 132"/>
                  <a:gd name="T69" fmla="*/ 3 h 80"/>
                  <a:gd name="T70" fmla="*/ 5 w 132"/>
                  <a:gd name="T71" fmla="*/ 3 h 80"/>
                  <a:gd name="T72" fmla="*/ 5 w 132"/>
                  <a:gd name="T73" fmla="*/ 3 h 80"/>
                  <a:gd name="T74" fmla="*/ 5 w 132"/>
                  <a:gd name="T75" fmla="*/ 3 h 80"/>
                  <a:gd name="T76" fmla="*/ 0 w 132"/>
                  <a:gd name="T77" fmla="*/ 1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2" h="80">
                    <a:moveTo>
                      <a:pt x="5" y="18"/>
                    </a:move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27" y="62"/>
                    </a:lnTo>
                    <a:lnTo>
                      <a:pt x="128" y="63"/>
                    </a:lnTo>
                    <a:lnTo>
                      <a:pt x="129" y="64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32" y="69"/>
                    </a:lnTo>
                    <a:lnTo>
                      <a:pt x="132" y="70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1" y="75"/>
                    </a:lnTo>
                    <a:lnTo>
                      <a:pt x="129" y="76"/>
                    </a:lnTo>
                    <a:lnTo>
                      <a:pt x="128" y="78"/>
                    </a:lnTo>
                    <a:lnTo>
                      <a:pt x="127" y="79"/>
                    </a:lnTo>
                    <a:lnTo>
                      <a:pt x="126" y="79"/>
                    </a:lnTo>
                    <a:lnTo>
                      <a:pt x="123" y="80"/>
                    </a:lnTo>
                    <a:lnTo>
                      <a:pt x="122" y="80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17" y="79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2" name="Freeform 978"/>
              <p:cNvSpPr>
                <a:spLocks/>
              </p:cNvSpPr>
              <p:nvPr/>
            </p:nvSpPr>
            <p:spPr bwMode="auto">
              <a:xfrm>
                <a:off x="4512" y="2864"/>
                <a:ext cx="29" cy="11"/>
              </a:xfrm>
              <a:custGeom>
                <a:avLst/>
                <a:gdLst>
                  <a:gd name="T0" fmla="*/ 0 w 143"/>
                  <a:gd name="T1" fmla="*/ 1 h 58"/>
                  <a:gd name="T2" fmla="*/ 0 w 143"/>
                  <a:gd name="T3" fmla="*/ 1 h 58"/>
                  <a:gd name="T4" fmla="*/ 0 w 143"/>
                  <a:gd name="T5" fmla="*/ 1 h 58"/>
                  <a:gd name="T6" fmla="*/ 0 w 143"/>
                  <a:gd name="T7" fmla="*/ 1 h 58"/>
                  <a:gd name="T8" fmla="*/ 0 w 143"/>
                  <a:gd name="T9" fmla="*/ 1 h 58"/>
                  <a:gd name="T10" fmla="*/ 0 w 143"/>
                  <a:gd name="T11" fmla="*/ 0 h 58"/>
                  <a:gd name="T12" fmla="*/ 0 w 143"/>
                  <a:gd name="T13" fmla="*/ 0 h 58"/>
                  <a:gd name="T14" fmla="*/ 0 w 143"/>
                  <a:gd name="T15" fmla="*/ 0 h 58"/>
                  <a:gd name="T16" fmla="*/ 0 w 143"/>
                  <a:gd name="T17" fmla="*/ 0 h 58"/>
                  <a:gd name="T18" fmla="*/ 0 w 143"/>
                  <a:gd name="T19" fmla="*/ 0 h 58"/>
                  <a:gd name="T20" fmla="*/ 0 w 143"/>
                  <a:gd name="T21" fmla="*/ 0 h 58"/>
                  <a:gd name="T22" fmla="*/ 0 w 143"/>
                  <a:gd name="T23" fmla="*/ 0 h 58"/>
                  <a:gd name="T24" fmla="*/ 0 w 143"/>
                  <a:gd name="T25" fmla="*/ 0 h 58"/>
                  <a:gd name="T26" fmla="*/ 0 w 143"/>
                  <a:gd name="T27" fmla="*/ 0 h 58"/>
                  <a:gd name="T28" fmla="*/ 0 w 143"/>
                  <a:gd name="T29" fmla="*/ 0 h 58"/>
                  <a:gd name="T30" fmla="*/ 0 w 143"/>
                  <a:gd name="T31" fmla="*/ 0 h 58"/>
                  <a:gd name="T32" fmla="*/ 0 w 143"/>
                  <a:gd name="T33" fmla="*/ 0 h 58"/>
                  <a:gd name="T34" fmla="*/ 0 w 143"/>
                  <a:gd name="T35" fmla="*/ 0 h 58"/>
                  <a:gd name="T36" fmla="*/ 0 w 143"/>
                  <a:gd name="T37" fmla="*/ 0 h 58"/>
                  <a:gd name="T38" fmla="*/ 6 w 143"/>
                  <a:gd name="T39" fmla="*/ 1 h 58"/>
                  <a:gd name="T40" fmla="*/ 6 w 143"/>
                  <a:gd name="T41" fmla="*/ 1 h 58"/>
                  <a:gd name="T42" fmla="*/ 6 w 143"/>
                  <a:gd name="T43" fmla="*/ 2 h 58"/>
                  <a:gd name="T44" fmla="*/ 6 w 143"/>
                  <a:gd name="T45" fmla="*/ 2 h 58"/>
                  <a:gd name="T46" fmla="*/ 6 w 143"/>
                  <a:gd name="T47" fmla="*/ 2 h 58"/>
                  <a:gd name="T48" fmla="*/ 6 w 143"/>
                  <a:gd name="T49" fmla="*/ 2 h 58"/>
                  <a:gd name="T50" fmla="*/ 6 w 143"/>
                  <a:gd name="T51" fmla="*/ 2 h 58"/>
                  <a:gd name="T52" fmla="*/ 6 w 143"/>
                  <a:gd name="T53" fmla="*/ 2 h 58"/>
                  <a:gd name="T54" fmla="*/ 6 w 143"/>
                  <a:gd name="T55" fmla="*/ 2 h 58"/>
                  <a:gd name="T56" fmla="*/ 6 w 143"/>
                  <a:gd name="T57" fmla="*/ 2 h 58"/>
                  <a:gd name="T58" fmla="*/ 6 w 143"/>
                  <a:gd name="T59" fmla="*/ 2 h 58"/>
                  <a:gd name="T60" fmla="*/ 6 w 143"/>
                  <a:gd name="T61" fmla="*/ 2 h 58"/>
                  <a:gd name="T62" fmla="*/ 6 w 143"/>
                  <a:gd name="T63" fmla="*/ 2 h 58"/>
                  <a:gd name="T64" fmla="*/ 6 w 143"/>
                  <a:gd name="T65" fmla="*/ 2 h 58"/>
                  <a:gd name="T66" fmla="*/ 6 w 143"/>
                  <a:gd name="T67" fmla="*/ 2 h 58"/>
                  <a:gd name="T68" fmla="*/ 5 w 143"/>
                  <a:gd name="T69" fmla="*/ 2 h 58"/>
                  <a:gd name="T70" fmla="*/ 5 w 143"/>
                  <a:gd name="T71" fmla="*/ 2 h 58"/>
                  <a:gd name="T72" fmla="*/ 5 w 143"/>
                  <a:gd name="T73" fmla="*/ 2 h 58"/>
                  <a:gd name="T74" fmla="*/ 5 w 143"/>
                  <a:gd name="T75" fmla="*/ 2 h 58"/>
                  <a:gd name="T76" fmla="*/ 0 w 143"/>
                  <a:gd name="T77" fmla="*/ 1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3" h="58">
                    <a:moveTo>
                      <a:pt x="8" y="19"/>
                    </a:moveTo>
                    <a:lnTo>
                      <a:pt x="6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6" y="38"/>
                    </a:lnTo>
                    <a:lnTo>
                      <a:pt x="137" y="39"/>
                    </a:lnTo>
                    <a:lnTo>
                      <a:pt x="140" y="41"/>
                    </a:lnTo>
                    <a:lnTo>
                      <a:pt x="141" y="42"/>
                    </a:lnTo>
                    <a:lnTo>
                      <a:pt x="142" y="43"/>
                    </a:lnTo>
                    <a:lnTo>
                      <a:pt x="142" y="44"/>
                    </a:lnTo>
                    <a:lnTo>
                      <a:pt x="143" y="47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3" y="50"/>
                    </a:lnTo>
                    <a:lnTo>
                      <a:pt x="142" y="52"/>
                    </a:lnTo>
                    <a:lnTo>
                      <a:pt x="141" y="54"/>
                    </a:lnTo>
                    <a:lnTo>
                      <a:pt x="140" y="55"/>
                    </a:lnTo>
                    <a:lnTo>
                      <a:pt x="138" y="56"/>
                    </a:lnTo>
                    <a:lnTo>
                      <a:pt x="137" y="56"/>
                    </a:lnTo>
                    <a:lnTo>
                      <a:pt x="135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1" y="58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3" name="Freeform 979"/>
              <p:cNvSpPr>
                <a:spLocks/>
              </p:cNvSpPr>
              <p:nvPr/>
            </p:nvSpPr>
            <p:spPr bwMode="auto">
              <a:xfrm>
                <a:off x="4537" y="2871"/>
                <a:ext cx="30" cy="7"/>
              </a:xfrm>
              <a:custGeom>
                <a:avLst/>
                <a:gdLst>
                  <a:gd name="T0" fmla="*/ 0 w 151"/>
                  <a:gd name="T1" fmla="*/ 1 h 34"/>
                  <a:gd name="T2" fmla="*/ 0 w 151"/>
                  <a:gd name="T3" fmla="*/ 1 h 34"/>
                  <a:gd name="T4" fmla="*/ 0 w 151"/>
                  <a:gd name="T5" fmla="*/ 1 h 34"/>
                  <a:gd name="T6" fmla="*/ 0 w 151"/>
                  <a:gd name="T7" fmla="*/ 1 h 34"/>
                  <a:gd name="T8" fmla="*/ 0 w 151"/>
                  <a:gd name="T9" fmla="*/ 1 h 34"/>
                  <a:gd name="T10" fmla="*/ 0 w 151"/>
                  <a:gd name="T11" fmla="*/ 1 h 34"/>
                  <a:gd name="T12" fmla="*/ 0 w 151"/>
                  <a:gd name="T13" fmla="*/ 1 h 34"/>
                  <a:gd name="T14" fmla="*/ 0 w 151"/>
                  <a:gd name="T15" fmla="*/ 0 h 34"/>
                  <a:gd name="T16" fmla="*/ 0 w 151"/>
                  <a:gd name="T17" fmla="*/ 0 h 34"/>
                  <a:gd name="T18" fmla="*/ 0 w 151"/>
                  <a:gd name="T19" fmla="*/ 0 h 34"/>
                  <a:gd name="T20" fmla="*/ 0 w 151"/>
                  <a:gd name="T21" fmla="*/ 0 h 34"/>
                  <a:gd name="T22" fmla="*/ 0 w 151"/>
                  <a:gd name="T23" fmla="*/ 0 h 34"/>
                  <a:gd name="T24" fmla="*/ 0 w 151"/>
                  <a:gd name="T25" fmla="*/ 0 h 34"/>
                  <a:gd name="T26" fmla="*/ 0 w 151"/>
                  <a:gd name="T27" fmla="*/ 0 h 34"/>
                  <a:gd name="T28" fmla="*/ 0 w 151"/>
                  <a:gd name="T29" fmla="*/ 0 h 34"/>
                  <a:gd name="T30" fmla="*/ 0 w 151"/>
                  <a:gd name="T31" fmla="*/ 0 h 34"/>
                  <a:gd name="T32" fmla="*/ 0 w 151"/>
                  <a:gd name="T33" fmla="*/ 0 h 34"/>
                  <a:gd name="T34" fmla="*/ 0 w 151"/>
                  <a:gd name="T35" fmla="*/ 0 h 34"/>
                  <a:gd name="T36" fmla="*/ 0 w 151"/>
                  <a:gd name="T37" fmla="*/ 0 h 34"/>
                  <a:gd name="T38" fmla="*/ 6 w 151"/>
                  <a:gd name="T39" fmla="*/ 1 h 34"/>
                  <a:gd name="T40" fmla="*/ 6 w 151"/>
                  <a:gd name="T41" fmla="*/ 1 h 34"/>
                  <a:gd name="T42" fmla="*/ 6 w 151"/>
                  <a:gd name="T43" fmla="*/ 1 h 34"/>
                  <a:gd name="T44" fmla="*/ 6 w 151"/>
                  <a:gd name="T45" fmla="*/ 1 h 34"/>
                  <a:gd name="T46" fmla="*/ 6 w 151"/>
                  <a:gd name="T47" fmla="*/ 1 h 34"/>
                  <a:gd name="T48" fmla="*/ 6 w 151"/>
                  <a:gd name="T49" fmla="*/ 1 h 34"/>
                  <a:gd name="T50" fmla="*/ 6 w 151"/>
                  <a:gd name="T51" fmla="*/ 1 h 34"/>
                  <a:gd name="T52" fmla="*/ 6 w 151"/>
                  <a:gd name="T53" fmla="*/ 1 h 34"/>
                  <a:gd name="T54" fmla="*/ 6 w 151"/>
                  <a:gd name="T55" fmla="*/ 1 h 34"/>
                  <a:gd name="T56" fmla="*/ 6 w 151"/>
                  <a:gd name="T57" fmla="*/ 1 h 34"/>
                  <a:gd name="T58" fmla="*/ 6 w 151"/>
                  <a:gd name="T59" fmla="*/ 1 h 34"/>
                  <a:gd name="T60" fmla="*/ 6 w 151"/>
                  <a:gd name="T61" fmla="*/ 1 h 34"/>
                  <a:gd name="T62" fmla="*/ 6 w 151"/>
                  <a:gd name="T63" fmla="*/ 1 h 34"/>
                  <a:gd name="T64" fmla="*/ 6 w 151"/>
                  <a:gd name="T65" fmla="*/ 1 h 34"/>
                  <a:gd name="T66" fmla="*/ 6 w 151"/>
                  <a:gd name="T67" fmla="*/ 1 h 34"/>
                  <a:gd name="T68" fmla="*/ 6 w 151"/>
                  <a:gd name="T69" fmla="*/ 1 h 34"/>
                  <a:gd name="T70" fmla="*/ 6 w 151"/>
                  <a:gd name="T71" fmla="*/ 1 h 34"/>
                  <a:gd name="T72" fmla="*/ 6 w 151"/>
                  <a:gd name="T73" fmla="*/ 1 h 34"/>
                  <a:gd name="T74" fmla="*/ 6 w 151"/>
                  <a:gd name="T75" fmla="*/ 1 h 34"/>
                  <a:gd name="T76" fmla="*/ 6 w 151"/>
                  <a:gd name="T77" fmla="*/ 1 h 34"/>
                  <a:gd name="T78" fmla="*/ 6 w 151"/>
                  <a:gd name="T79" fmla="*/ 1 h 34"/>
                  <a:gd name="T80" fmla="*/ 0 w 151"/>
                  <a:gd name="T81" fmla="*/ 1 h 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1" h="34">
                    <a:moveTo>
                      <a:pt x="9" y="20"/>
                    </a:moveTo>
                    <a:lnTo>
                      <a:pt x="7" y="20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7" y="17"/>
                    </a:lnTo>
                    <a:lnTo>
                      <a:pt x="149" y="18"/>
                    </a:lnTo>
                    <a:lnTo>
                      <a:pt x="150" y="20"/>
                    </a:lnTo>
                    <a:lnTo>
                      <a:pt x="150" y="21"/>
                    </a:lnTo>
                    <a:lnTo>
                      <a:pt x="151" y="22"/>
                    </a:lnTo>
                    <a:lnTo>
                      <a:pt x="151" y="24"/>
                    </a:lnTo>
                    <a:lnTo>
                      <a:pt x="151" y="27"/>
                    </a:lnTo>
                    <a:lnTo>
                      <a:pt x="150" y="28"/>
                    </a:lnTo>
                    <a:lnTo>
                      <a:pt x="149" y="31"/>
                    </a:lnTo>
                    <a:lnTo>
                      <a:pt x="147" y="32"/>
                    </a:lnTo>
                    <a:lnTo>
                      <a:pt x="146" y="33"/>
                    </a:lnTo>
                    <a:lnTo>
                      <a:pt x="145" y="33"/>
                    </a:lnTo>
                    <a:lnTo>
                      <a:pt x="144" y="34"/>
                    </a:lnTo>
                    <a:lnTo>
                      <a:pt x="141" y="34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4" name="Freeform 980"/>
              <p:cNvSpPr>
                <a:spLocks/>
              </p:cNvSpPr>
              <p:nvPr/>
            </p:nvSpPr>
            <p:spPr bwMode="auto">
              <a:xfrm>
                <a:off x="4557" y="2773"/>
                <a:ext cx="8" cy="4"/>
              </a:xfrm>
              <a:custGeom>
                <a:avLst/>
                <a:gdLst>
                  <a:gd name="T0" fmla="*/ 1 w 41"/>
                  <a:gd name="T1" fmla="*/ 0 h 20"/>
                  <a:gd name="T2" fmla="*/ 1 w 41"/>
                  <a:gd name="T3" fmla="*/ 0 h 20"/>
                  <a:gd name="T4" fmla="*/ 1 w 41"/>
                  <a:gd name="T5" fmla="*/ 0 h 20"/>
                  <a:gd name="T6" fmla="*/ 1 w 41"/>
                  <a:gd name="T7" fmla="*/ 0 h 20"/>
                  <a:gd name="T8" fmla="*/ 1 w 41"/>
                  <a:gd name="T9" fmla="*/ 0 h 20"/>
                  <a:gd name="T10" fmla="*/ 1 w 41"/>
                  <a:gd name="T11" fmla="*/ 0 h 20"/>
                  <a:gd name="T12" fmla="*/ 2 w 41"/>
                  <a:gd name="T13" fmla="*/ 0 h 20"/>
                  <a:gd name="T14" fmla="*/ 2 w 41"/>
                  <a:gd name="T15" fmla="*/ 0 h 20"/>
                  <a:gd name="T16" fmla="*/ 2 w 41"/>
                  <a:gd name="T17" fmla="*/ 0 h 20"/>
                  <a:gd name="T18" fmla="*/ 2 w 41"/>
                  <a:gd name="T19" fmla="*/ 0 h 20"/>
                  <a:gd name="T20" fmla="*/ 2 w 41"/>
                  <a:gd name="T21" fmla="*/ 0 h 20"/>
                  <a:gd name="T22" fmla="*/ 2 w 41"/>
                  <a:gd name="T23" fmla="*/ 0 h 20"/>
                  <a:gd name="T24" fmla="*/ 2 w 41"/>
                  <a:gd name="T25" fmla="*/ 1 h 20"/>
                  <a:gd name="T26" fmla="*/ 2 w 41"/>
                  <a:gd name="T27" fmla="*/ 1 h 20"/>
                  <a:gd name="T28" fmla="*/ 2 w 41"/>
                  <a:gd name="T29" fmla="*/ 1 h 20"/>
                  <a:gd name="T30" fmla="*/ 1 w 41"/>
                  <a:gd name="T31" fmla="*/ 1 h 20"/>
                  <a:gd name="T32" fmla="*/ 1 w 41"/>
                  <a:gd name="T33" fmla="*/ 1 h 20"/>
                  <a:gd name="T34" fmla="*/ 1 w 41"/>
                  <a:gd name="T35" fmla="*/ 1 h 20"/>
                  <a:gd name="T36" fmla="*/ 1 w 41"/>
                  <a:gd name="T37" fmla="*/ 1 h 20"/>
                  <a:gd name="T38" fmla="*/ 1 w 41"/>
                  <a:gd name="T39" fmla="*/ 1 h 20"/>
                  <a:gd name="T40" fmla="*/ 1 w 41"/>
                  <a:gd name="T41" fmla="*/ 1 h 20"/>
                  <a:gd name="T42" fmla="*/ 0 w 41"/>
                  <a:gd name="T43" fmla="*/ 1 h 20"/>
                  <a:gd name="T44" fmla="*/ 0 w 41"/>
                  <a:gd name="T45" fmla="*/ 1 h 20"/>
                  <a:gd name="T46" fmla="*/ 0 w 41"/>
                  <a:gd name="T47" fmla="*/ 1 h 20"/>
                  <a:gd name="T48" fmla="*/ 0 w 41"/>
                  <a:gd name="T49" fmla="*/ 1 h 20"/>
                  <a:gd name="T50" fmla="*/ 0 w 41"/>
                  <a:gd name="T51" fmla="*/ 1 h 20"/>
                  <a:gd name="T52" fmla="*/ 0 w 41"/>
                  <a:gd name="T53" fmla="*/ 1 h 20"/>
                  <a:gd name="T54" fmla="*/ 0 w 41"/>
                  <a:gd name="T55" fmla="*/ 1 h 20"/>
                  <a:gd name="T56" fmla="*/ 0 w 41"/>
                  <a:gd name="T57" fmla="*/ 0 h 20"/>
                  <a:gd name="T58" fmla="*/ 0 w 41"/>
                  <a:gd name="T59" fmla="*/ 0 h 20"/>
                  <a:gd name="T60" fmla="*/ 0 w 41"/>
                  <a:gd name="T61" fmla="*/ 0 h 20"/>
                  <a:gd name="T62" fmla="*/ 0 w 41"/>
                  <a:gd name="T63" fmla="*/ 0 h 20"/>
                  <a:gd name="T64" fmla="*/ 0 w 41"/>
                  <a:gd name="T65" fmla="*/ 0 h 20"/>
                  <a:gd name="T66" fmla="*/ 0 w 41"/>
                  <a:gd name="T67" fmla="*/ 0 h 20"/>
                  <a:gd name="T68" fmla="*/ 0 w 41"/>
                  <a:gd name="T69" fmla="*/ 0 h 20"/>
                  <a:gd name="T70" fmla="*/ 0 w 41"/>
                  <a:gd name="T71" fmla="*/ 0 h 20"/>
                  <a:gd name="T72" fmla="*/ 0 w 41"/>
                  <a:gd name="T73" fmla="*/ 0 h 20"/>
                  <a:gd name="T74" fmla="*/ 0 w 41"/>
                  <a:gd name="T75" fmla="*/ 0 h 20"/>
                  <a:gd name="T76" fmla="*/ 0 w 41"/>
                  <a:gd name="T77" fmla="*/ 0 h 20"/>
                  <a:gd name="T78" fmla="*/ 0 w 41"/>
                  <a:gd name="T79" fmla="*/ 0 h 20"/>
                  <a:gd name="T80" fmla="*/ 1 w 41"/>
                  <a:gd name="T81" fmla="*/ 0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" h="20">
                    <a:moveTo>
                      <a:pt x="32" y="1"/>
                    </a:moveTo>
                    <a:lnTo>
                      <a:pt x="32" y="1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6"/>
                    </a:lnTo>
                    <a:lnTo>
                      <a:pt x="38" y="18"/>
                    </a:lnTo>
                    <a:lnTo>
                      <a:pt x="35" y="19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5" name="Freeform 981"/>
              <p:cNvSpPr>
                <a:spLocks/>
              </p:cNvSpPr>
              <p:nvPr/>
            </p:nvSpPr>
            <p:spPr bwMode="auto">
              <a:xfrm>
                <a:off x="4552" y="2773"/>
                <a:ext cx="9" cy="4"/>
              </a:xfrm>
              <a:custGeom>
                <a:avLst/>
                <a:gdLst>
                  <a:gd name="T0" fmla="*/ 2 w 42"/>
                  <a:gd name="T1" fmla="*/ 0 h 23"/>
                  <a:gd name="T2" fmla="*/ 2 w 42"/>
                  <a:gd name="T3" fmla="*/ 0 h 23"/>
                  <a:gd name="T4" fmla="*/ 2 w 42"/>
                  <a:gd name="T5" fmla="*/ 0 h 23"/>
                  <a:gd name="T6" fmla="*/ 2 w 42"/>
                  <a:gd name="T7" fmla="*/ 0 h 23"/>
                  <a:gd name="T8" fmla="*/ 2 w 42"/>
                  <a:gd name="T9" fmla="*/ 0 h 23"/>
                  <a:gd name="T10" fmla="*/ 2 w 42"/>
                  <a:gd name="T11" fmla="*/ 0 h 23"/>
                  <a:gd name="T12" fmla="*/ 2 w 42"/>
                  <a:gd name="T13" fmla="*/ 0 h 23"/>
                  <a:gd name="T14" fmla="*/ 2 w 42"/>
                  <a:gd name="T15" fmla="*/ 0 h 23"/>
                  <a:gd name="T16" fmla="*/ 2 w 42"/>
                  <a:gd name="T17" fmla="*/ 0 h 23"/>
                  <a:gd name="T18" fmla="*/ 2 w 42"/>
                  <a:gd name="T19" fmla="*/ 0 h 23"/>
                  <a:gd name="T20" fmla="*/ 2 w 42"/>
                  <a:gd name="T21" fmla="*/ 1 h 23"/>
                  <a:gd name="T22" fmla="*/ 2 w 42"/>
                  <a:gd name="T23" fmla="*/ 1 h 23"/>
                  <a:gd name="T24" fmla="*/ 2 w 42"/>
                  <a:gd name="T25" fmla="*/ 1 h 23"/>
                  <a:gd name="T26" fmla="*/ 2 w 42"/>
                  <a:gd name="T27" fmla="*/ 1 h 23"/>
                  <a:gd name="T28" fmla="*/ 2 w 42"/>
                  <a:gd name="T29" fmla="*/ 1 h 23"/>
                  <a:gd name="T30" fmla="*/ 2 w 42"/>
                  <a:gd name="T31" fmla="*/ 1 h 23"/>
                  <a:gd name="T32" fmla="*/ 2 w 42"/>
                  <a:gd name="T33" fmla="*/ 1 h 23"/>
                  <a:gd name="T34" fmla="*/ 2 w 42"/>
                  <a:gd name="T35" fmla="*/ 1 h 23"/>
                  <a:gd name="T36" fmla="*/ 2 w 42"/>
                  <a:gd name="T37" fmla="*/ 1 h 23"/>
                  <a:gd name="T38" fmla="*/ 0 w 42"/>
                  <a:gd name="T39" fmla="*/ 1 h 23"/>
                  <a:gd name="T40" fmla="*/ 0 w 42"/>
                  <a:gd name="T41" fmla="*/ 1 h 23"/>
                  <a:gd name="T42" fmla="*/ 0 w 42"/>
                  <a:gd name="T43" fmla="*/ 1 h 23"/>
                  <a:gd name="T44" fmla="*/ 0 w 42"/>
                  <a:gd name="T45" fmla="*/ 1 h 23"/>
                  <a:gd name="T46" fmla="*/ 0 w 42"/>
                  <a:gd name="T47" fmla="*/ 1 h 23"/>
                  <a:gd name="T48" fmla="*/ 0 w 42"/>
                  <a:gd name="T49" fmla="*/ 0 h 23"/>
                  <a:gd name="T50" fmla="*/ 0 w 42"/>
                  <a:gd name="T51" fmla="*/ 0 h 23"/>
                  <a:gd name="T52" fmla="*/ 0 w 42"/>
                  <a:gd name="T53" fmla="*/ 0 h 23"/>
                  <a:gd name="T54" fmla="*/ 0 w 42"/>
                  <a:gd name="T55" fmla="*/ 0 h 23"/>
                  <a:gd name="T56" fmla="*/ 0 w 42"/>
                  <a:gd name="T57" fmla="*/ 0 h 23"/>
                  <a:gd name="T58" fmla="*/ 0 w 42"/>
                  <a:gd name="T59" fmla="*/ 0 h 23"/>
                  <a:gd name="T60" fmla="*/ 0 w 42"/>
                  <a:gd name="T61" fmla="*/ 0 h 23"/>
                  <a:gd name="T62" fmla="*/ 0 w 42"/>
                  <a:gd name="T63" fmla="*/ 0 h 23"/>
                  <a:gd name="T64" fmla="*/ 0 w 42"/>
                  <a:gd name="T65" fmla="*/ 0 h 23"/>
                  <a:gd name="T66" fmla="*/ 0 w 42"/>
                  <a:gd name="T67" fmla="*/ 0 h 23"/>
                  <a:gd name="T68" fmla="*/ 0 w 42"/>
                  <a:gd name="T69" fmla="*/ 0 h 23"/>
                  <a:gd name="T70" fmla="*/ 0 w 42"/>
                  <a:gd name="T71" fmla="*/ 0 h 23"/>
                  <a:gd name="T72" fmla="*/ 0 w 42"/>
                  <a:gd name="T73" fmla="*/ 0 h 23"/>
                  <a:gd name="T74" fmla="*/ 0 w 42"/>
                  <a:gd name="T75" fmla="*/ 0 h 23"/>
                  <a:gd name="T76" fmla="*/ 2 w 42"/>
                  <a:gd name="T77" fmla="*/ 0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" h="23">
                    <a:moveTo>
                      <a:pt x="33" y="4"/>
                    </a:moveTo>
                    <a:lnTo>
                      <a:pt x="34" y="4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0" y="11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0" y="18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2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6" name="Freeform 982"/>
              <p:cNvSpPr>
                <a:spLocks/>
              </p:cNvSpPr>
              <p:nvPr/>
            </p:nvSpPr>
            <p:spPr bwMode="auto">
              <a:xfrm>
                <a:off x="4548" y="2771"/>
                <a:ext cx="8" cy="5"/>
              </a:xfrm>
              <a:custGeom>
                <a:avLst/>
                <a:gdLst>
                  <a:gd name="T0" fmla="*/ 1 w 40"/>
                  <a:gd name="T1" fmla="*/ 0 h 25"/>
                  <a:gd name="T2" fmla="*/ 1 w 40"/>
                  <a:gd name="T3" fmla="*/ 0 h 25"/>
                  <a:gd name="T4" fmla="*/ 1 w 40"/>
                  <a:gd name="T5" fmla="*/ 0 h 25"/>
                  <a:gd name="T6" fmla="*/ 1 w 40"/>
                  <a:gd name="T7" fmla="*/ 0 h 25"/>
                  <a:gd name="T8" fmla="*/ 2 w 40"/>
                  <a:gd name="T9" fmla="*/ 0 h 25"/>
                  <a:gd name="T10" fmla="*/ 2 w 40"/>
                  <a:gd name="T11" fmla="*/ 0 h 25"/>
                  <a:gd name="T12" fmla="*/ 2 w 40"/>
                  <a:gd name="T13" fmla="*/ 1 h 25"/>
                  <a:gd name="T14" fmla="*/ 2 w 40"/>
                  <a:gd name="T15" fmla="*/ 1 h 25"/>
                  <a:gd name="T16" fmla="*/ 2 w 40"/>
                  <a:gd name="T17" fmla="*/ 1 h 25"/>
                  <a:gd name="T18" fmla="*/ 2 w 40"/>
                  <a:gd name="T19" fmla="*/ 1 h 25"/>
                  <a:gd name="T20" fmla="*/ 2 w 40"/>
                  <a:gd name="T21" fmla="*/ 1 h 25"/>
                  <a:gd name="T22" fmla="*/ 1 w 40"/>
                  <a:gd name="T23" fmla="*/ 1 h 25"/>
                  <a:gd name="T24" fmla="*/ 1 w 40"/>
                  <a:gd name="T25" fmla="*/ 1 h 25"/>
                  <a:gd name="T26" fmla="*/ 1 w 40"/>
                  <a:gd name="T27" fmla="*/ 1 h 25"/>
                  <a:gd name="T28" fmla="*/ 1 w 40"/>
                  <a:gd name="T29" fmla="*/ 1 h 25"/>
                  <a:gd name="T30" fmla="*/ 1 w 40"/>
                  <a:gd name="T31" fmla="*/ 1 h 25"/>
                  <a:gd name="T32" fmla="*/ 1 w 40"/>
                  <a:gd name="T33" fmla="*/ 1 h 25"/>
                  <a:gd name="T34" fmla="*/ 1 w 40"/>
                  <a:gd name="T35" fmla="*/ 1 h 25"/>
                  <a:gd name="T36" fmla="*/ 1 w 40"/>
                  <a:gd name="T37" fmla="*/ 1 h 25"/>
                  <a:gd name="T38" fmla="*/ 0 w 40"/>
                  <a:gd name="T39" fmla="*/ 1 h 25"/>
                  <a:gd name="T40" fmla="*/ 0 w 40"/>
                  <a:gd name="T41" fmla="*/ 1 h 25"/>
                  <a:gd name="T42" fmla="*/ 0 w 40"/>
                  <a:gd name="T43" fmla="*/ 1 h 25"/>
                  <a:gd name="T44" fmla="*/ 0 w 40"/>
                  <a:gd name="T45" fmla="*/ 1 h 25"/>
                  <a:gd name="T46" fmla="*/ 0 w 40"/>
                  <a:gd name="T47" fmla="*/ 1 h 25"/>
                  <a:gd name="T48" fmla="*/ 0 w 40"/>
                  <a:gd name="T49" fmla="*/ 1 h 25"/>
                  <a:gd name="T50" fmla="*/ 0 w 40"/>
                  <a:gd name="T51" fmla="*/ 0 h 25"/>
                  <a:gd name="T52" fmla="*/ 0 w 40"/>
                  <a:gd name="T53" fmla="*/ 0 h 25"/>
                  <a:gd name="T54" fmla="*/ 0 w 40"/>
                  <a:gd name="T55" fmla="*/ 0 h 25"/>
                  <a:gd name="T56" fmla="*/ 0 w 40"/>
                  <a:gd name="T57" fmla="*/ 0 h 25"/>
                  <a:gd name="T58" fmla="*/ 0 w 40"/>
                  <a:gd name="T59" fmla="*/ 0 h 25"/>
                  <a:gd name="T60" fmla="*/ 0 w 40"/>
                  <a:gd name="T61" fmla="*/ 0 h 25"/>
                  <a:gd name="T62" fmla="*/ 0 w 40"/>
                  <a:gd name="T63" fmla="*/ 0 h 25"/>
                  <a:gd name="T64" fmla="*/ 0 w 40"/>
                  <a:gd name="T65" fmla="*/ 0 h 25"/>
                  <a:gd name="T66" fmla="*/ 0 w 40"/>
                  <a:gd name="T67" fmla="*/ 0 h 25"/>
                  <a:gd name="T68" fmla="*/ 0 w 40"/>
                  <a:gd name="T69" fmla="*/ 0 h 25"/>
                  <a:gd name="T70" fmla="*/ 0 w 40"/>
                  <a:gd name="T71" fmla="*/ 0 h 25"/>
                  <a:gd name="T72" fmla="*/ 0 w 40"/>
                  <a:gd name="T73" fmla="*/ 0 h 25"/>
                  <a:gd name="T74" fmla="*/ 0 w 40"/>
                  <a:gd name="T75" fmla="*/ 0 h 25"/>
                  <a:gd name="T76" fmla="*/ 1 w 40"/>
                  <a:gd name="T77" fmla="*/ 0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5">
                    <a:moveTo>
                      <a:pt x="33" y="6"/>
                    </a:moveTo>
                    <a:lnTo>
                      <a:pt x="34" y="7"/>
                    </a:lnTo>
                    <a:lnTo>
                      <a:pt x="36" y="8"/>
                    </a:lnTo>
                    <a:lnTo>
                      <a:pt x="37" y="10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9" y="19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5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7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7" name="Freeform 983"/>
              <p:cNvSpPr>
                <a:spLocks/>
              </p:cNvSpPr>
              <p:nvPr/>
            </p:nvSpPr>
            <p:spPr bwMode="auto">
              <a:xfrm>
                <a:off x="4544" y="2770"/>
                <a:ext cx="8" cy="5"/>
              </a:xfrm>
              <a:custGeom>
                <a:avLst/>
                <a:gdLst>
                  <a:gd name="T0" fmla="*/ 1 w 40"/>
                  <a:gd name="T1" fmla="*/ 0 h 26"/>
                  <a:gd name="T2" fmla="*/ 1 w 40"/>
                  <a:gd name="T3" fmla="*/ 0 h 26"/>
                  <a:gd name="T4" fmla="*/ 1 w 40"/>
                  <a:gd name="T5" fmla="*/ 0 h 26"/>
                  <a:gd name="T6" fmla="*/ 2 w 40"/>
                  <a:gd name="T7" fmla="*/ 0 h 26"/>
                  <a:gd name="T8" fmla="*/ 2 w 40"/>
                  <a:gd name="T9" fmla="*/ 0 h 26"/>
                  <a:gd name="T10" fmla="*/ 2 w 40"/>
                  <a:gd name="T11" fmla="*/ 1 h 26"/>
                  <a:gd name="T12" fmla="*/ 2 w 40"/>
                  <a:gd name="T13" fmla="*/ 1 h 26"/>
                  <a:gd name="T14" fmla="*/ 2 w 40"/>
                  <a:gd name="T15" fmla="*/ 1 h 26"/>
                  <a:gd name="T16" fmla="*/ 2 w 40"/>
                  <a:gd name="T17" fmla="*/ 1 h 26"/>
                  <a:gd name="T18" fmla="*/ 2 w 40"/>
                  <a:gd name="T19" fmla="*/ 1 h 26"/>
                  <a:gd name="T20" fmla="*/ 2 w 40"/>
                  <a:gd name="T21" fmla="*/ 1 h 26"/>
                  <a:gd name="T22" fmla="*/ 2 w 40"/>
                  <a:gd name="T23" fmla="*/ 1 h 26"/>
                  <a:gd name="T24" fmla="*/ 1 w 40"/>
                  <a:gd name="T25" fmla="*/ 1 h 26"/>
                  <a:gd name="T26" fmla="*/ 1 w 40"/>
                  <a:gd name="T27" fmla="*/ 1 h 26"/>
                  <a:gd name="T28" fmla="*/ 1 w 40"/>
                  <a:gd name="T29" fmla="*/ 1 h 26"/>
                  <a:gd name="T30" fmla="*/ 1 w 40"/>
                  <a:gd name="T31" fmla="*/ 1 h 26"/>
                  <a:gd name="T32" fmla="*/ 1 w 40"/>
                  <a:gd name="T33" fmla="*/ 1 h 26"/>
                  <a:gd name="T34" fmla="*/ 1 w 40"/>
                  <a:gd name="T35" fmla="*/ 1 h 26"/>
                  <a:gd name="T36" fmla="*/ 1 w 40"/>
                  <a:gd name="T37" fmla="*/ 1 h 26"/>
                  <a:gd name="T38" fmla="*/ 0 w 40"/>
                  <a:gd name="T39" fmla="*/ 1 h 26"/>
                  <a:gd name="T40" fmla="*/ 0 w 40"/>
                  <a:gd name="T41" fmla="*/ 1 h 26"/>
                  <a:gd name="T42" fmla="*/ 0 w 40"/>
                  <a:gd name="T43" fmla="*/ 1 h 26"/>
                  <a:gd name="T44" fmla="*/ 0 w 40"/>
                  <a:gd name="T45" fmla="*/ 1 h 26"/>
                  <a:gd name="T46" fmla="*/ 0 w 40"/>
                  <a:gd name="T47" fmla="*/ 1 h 26"/>
                  <a:gd name="T48" fmla="*/ 0 w 40"/>
                  <a:gd name="T49" fmla="*/ 0 h 26"/>
                  <a:gd name="T50" fmla="*/ 0 w 40"/>
                  <a:gd name="T51" fmla="*/ 0 h 26"/>
                  <a:gd name="T52" fmla="*/ 0 w 40"/>
                  <a:gd name="T53" fmla="*/ 0 h 26"/>
                  <a:gd name="T54" fmla="*/ 0 w 40"/>
                  <a:gd name="T55" fmla="*/ 0 h 26"/>
                  <a:gd name="T56" fmla="*/ 0 w 40"/>
                  <a:gd name="T57" fmla="*/ 0 h 26"/>
                  <a:gd name="T58" fmla="*/ 0 w 40"/>
                  <a:gd name="T59" fmla="*/ 0 h 26"/>
                  <a:gd name="T60" fmla="*/ 0 w 40"/>
                  <a:gd name="T61" fmla="*/ 0 h 26"/>
                  <a:gd name="T62" fmla="*/ 0 w 40"/>
                  <a:gd name="T63" fmla="*/ 0 h 26"/>
                  <a:gd name="T64" fmla="*/ 0 w 40"/>
                  <a:gd name="T65" fmla="*/ 0 h 26"/>
                  <a:gd name="T66" fmla="*/ 0 w 40"/>
                  <a:gd name="T67" fmla="*/ 0 h 26"/>
                  <a:gd name="T68" fmla="*/ 0 w 40"/>
                  <a:gd name="T69" fmla="*/ 0 h 26"/>
                  <a:gd name="T70" fmla="*/ 0 w 40"/>
                  <a:gd name="T71" fmla="*/ 0 h 26"/>
                  <a:gd name="T72" fmla="*/ 0 w 40"/>
                  <a:gd name="T73" fmla="*/ 0 h 26"/>
                  <a:gd name="T74" fmla="*/ 0 w 40"/>
                  <a:gd name="T75" fmla="*/ 0 h 26"/>
                  <a:gd name="T76" fmla="*/ 1 w 40"/>
                  <a:gd name="T77" fmla="*/ 0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6">
                    <a:moveTo>
                      <a:pt x="33" y="7"/>
                    </a:moveTo>
                    <a:lnTo>
                      <a:pt x="35" y="8"/>
                    </a:lnTo>
                    <a:lnTo>
                      <a:pt x="37" y="9"/>
                    </a:lnTo>
                    <a:lnTo>
                      <a:pt x="38" y="11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39" y="21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8" name="Freeform 984"/>
              <p:cNvSpPr>
                <a:spLocks/>
              </p:cNvSpPr>
              <p:nvPr/>
            </p:nvSpPr>
            <p:spPr bwMode="auto">
              <a:xfrm>
                <a:off x="4540" y="2768"/>
                <a:ext cx="8" cy="6"/>
              </a:xfrm>
              <a:custGeom>
                <a:avLst/>
                <a:gdLst>
                  <a:gd name="T0" fmla="*/ 1 w 39"/>
                  <a:gd name="T1" fmla="*/ 0 h 30"/>
                  <a:gd name="T2" fmla="*/ 1 w 39"/>
                  <a:gd name="T3" fmla="*/ 1 h 30"/>
                  <a:gd name="T4" fmla="*/ 1 w 39"/>
                  <a:gd name="T5" fmla="*/ 1 h 30"/>
                  <a:gd name="T6" fmla="*/ 2 w 39"/>
                  <a:gd name="T7" fmla="*/ 1 h 30"/>
                  <a:gd name="T8" fmla="*/ 2 w 39"/>
                  <a:gd name="T9" fmla="*/ 1 h 30"/>
                  <a:gd name="T10" fmla="*/ 2 w 39"/>
                  <a:gd name="T11" fmla="*/ 1 h 30"/>
                  <a:gd name="T12" fmla="*/ 2 w 39"/>
                  <a:gd name="T13" fmla="*/ 1 h 30"/>
                  <a:gd name="T14" fmla="*/ 2 w 39"/>
                  <a:gd name="T15" fmla="*/ 1 h 30"/>
                  <a:gd name="T16" fmla="*/ 2 w 39"/>
                  <a:gd name="T17" fmla="*/ 1 h 30"/>
                  <a:gd name="T18" fmla="*/ 2 w 39"/>
                  <a:gd name="T19" fmla="*/ 1 h 30"/>
                  <a:gd name="T20" fmla="*/ 1 w 39"/>
                  <a:gd name="T21" fmla="*/ 1 h 30"/>
                  <a:gd name="T22" fmla="*/ 1 w 39"/>
                  <a:gd name="T23" fmla="*/ 1 h 30"/>
                  <a:gd name="T24" fmla="*/ 1 w 39"/>
                  <a:gd name="T25" fmla="*/ 1 h 30"/>
                  <a:gd name="T26" fmla="*/ 1 w 39"/>
                  <a:gd name="T27" fmla="*/ 1 h 30"/>
                  <a:gd name="T28" fmla="*/ 1 w 39"/>
                  <a:gd name="T29" fmla="*/ 1 h 30"/>
                  <a:gd name="T30" fmla="*/ 1 w 39"/>
                  <a:gd name="T31" fmla="*/ 1 h 30"/>
                  <a:gd name="T32" fmla="*/ 1 w 39"/>
                  <a:gd name="T33" fmla="*/ 1 h 30"/>
                  <a:gd name="T34" fmla="*/ 1 w 39"/>
                  <a:gd name="T35" fmla="*/ 1 h 30"/>
                  <a:gd name="T36" fmla="*/ 1 w 39"/>
                  <a:gd name="T37" fmla="*/ 1 h 30"/>
                  <a:gd name="T38" fmla="*/ 0 w 39"/>
                  <a:gd name="T39" fmla="*/ 1 h 30"/>
                  <a:gd name="T40" fmla="*/ 0 w 39"/>
                  <a:gd name="T41" fmla="*/ 1 h 30"/>
                  <a:gd name="T42" fmla="*/ 0 w 39"/>
                  <a:gd name="T43" fmla="*/ 1 h 30"/>
                  <a:gd name="T44" fmla="*/ 0 w 39"/>
                  <a:gd name="T45" fmla="*/ 1 h 30"/>
                  <a:gd name="T46" fmla="*/ 0 w 39"/>
                  <a:gd name="T47" fmla="*/ 0 h 30"/>
                  <a:gd name="T48" fmla="*/ 0 w 39"/>
                  <a:gd name="T49" fmla="*/ 0 h 30"/>
                  <a:gd name="T50" fmla="*/ 0 w 39"/>
                  <a:gd name="T51" fmla="*/ 0 h 30"/>
                  <a:gd name="T52" fmla="*/ 0 w 39"/>
                  <a:gd name="T53" fmla="*/ 0 h 30"/>
                  <a:gd name="T54" fmla="*/ 0 w 39"/>
                  <a:gd name="T55" fmla="*/ 0 h 30"/>
                  <a:gd name="T56" fmla="*/ 0 w 39"/>
                  <a:gd name="T57" fmla="*/ 0 h 30"/>
                  <a:gd name="T58" fmla="*/ 0 w 39"/>
                  <a:gd name="T59" fmla="*/ 0 h 30"/>
                  <a:gd name="T60" fmla="*/ 0 w 39"/>
                  <a:gd name="T61" fmla="*/ 0 h 30"/>
                  <a:gd name="T62" fmla="*/ 0 w 39"/>
                  <a:gd name="T63" fmla="*/ 0 h 30"/>
                  <a:gd name="T64" fmla="*/ 0 w 39"/>
                  <a:gd name="T65" fmla="*/ 0 h 30"/>
                  <a:gd name="T66" fmla="*/ 0 w 39"/>
                  <a:gd name="T67" fmla="*/ 0 h 30"/>
                  <a:gd name="T68" fmla="*/ 0 w 39"/>
                  <a:gd name="T69" fmla="*/ 0 h 30"/>
                  <a:gd name="T70" fmla="*/ 0 w 39"/>
                  <a:gd name="T71" fmla="*/ 0 h 30"/>
                  <a:gd name="T72" fmla="*/ 0 w 39"/>
                  <a:gd name="T73" fmla="*/ 0 h 30"/>
                  <a:gd name="T74" fmla="*/ 1 w 39"/>
                  <a:gd name="T75" fmla="*/ 0 h 30"/>
                  <a:gd name="T76" fmla="*/ 1 w 39"/>
                  <a:gd name="T77" fmla="*/ 0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30">
                    <a:moveTo>
                      <a:pt x="34" y="12"/>
                    </a:moveTo>
                    <a:lnTo>
                      <a:pt x="35" y="13"/>
                    </a:lnTo>
                    <a:lnTo>
                      <a:pt x="36" y="14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1" y="29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4" y="29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9" name="Freeform 985"/>
              <p:cNvSpPr>
                <a:spLocks/>
              </p:cNvSpPr>
              <p:nvPr/>
            </p:nvSpPr>
            <p:spPr bwMode="auto">
              <a:xfrm>
                <a:off x="4537" y="2765"/>
                <a:ext cx="7" cy="7"/>
              </a:xfrm>
              <a:custGeom>
                <a:avLst/>
                <a:gdLst>
                  <a:gd name="T0" fmla="*/ 1 w 36"/>
                  <a:gd name="T1" fmla="*/ 1 h 31"/>
                  <a:gd name="T2" fmla="*/ 1 w 36"/>
                  <a:gd name="T3" fmla="*/ 1 h 31"/>
                  <a:gd name="T4" fmla="*/ 1 w 36"/>
                  <a:gd name="T5" fmla="*/ 1 h 31"/>
                  <a:gd name="T6" fmla="*/ 1 w 36"/>
                  <a:gd name="T7" fmla="*/ 1 h 31"/>
                  <a:gd name="T8" fmla="*/ 1 w 36"/>
                  <a:gd name="T9" fmla="*/ 1 h 31"/>
                  <a:gd name="T10" fmla="*/ 1 w 36"/>
                  <a:gd name="T11" fmla="*/ 1 h 31"/>
                  <a:gd name="T12" fmla="*/ 1 w 36"/>
                  <a:gd name="T13" fmla="*/ 1 h 31"/>
                  <a:gd name="T14" fmla="*/ 1 w 36"/>
                  <a:gd name="T15" fmla="*/ 1 h 31"/>
                  <a:gd name="T16" fmla="*/ 1 w 36"/>
                  <a:gd name="T17" fmla="*/ 1 h 31"/>
                  <a:gd name="T18" fmla="*/ 1 w 36"/>
                  <a:gd name="T19" fmla="*/ 1 h 31"/>
                  <a:gd name="T20" fmla="*/ 1 w 36"/>
                  <a:gd name="T21" fmla="*/ 2 h 31"/>
                  <a:gd name="T22" fmla="*/ 1 w 36"/>
                  <a:gd name="T23" fmla="*/ 2 h 31"/>
                  <a:gd name="T24" fmla="*/ 1 w 36"/>
                  <a:gd name="T25" fmla="*/ 2 h 31"/>
                  <a:gd name="T26" fmla="*/ 1 w 36"/>
                  <a:gd name="T27" fmla="*/ 2 h 31"/>
                  <a:gd name="T28" fmla="*/ 1 w 36"/>
                  <a:gd name="T29" fmla="*/ 2 h 31"/>
                  <a:gd name="T30" fmla="*/ 1 w 36"/>
                  <a:gd name="T31" fmla="*/ 2 h 31"/>
                  <a:gd name="T32" fmla="*/ 1 w 36"/>
                  <a:gd name="T33" fmla="*/ 2 h 31"/>
                  <a:gd name="T34" fmla="*/ 1 w 36"/>
                  <a:gd name="T35" fmla="*/ 2 h 31"/>
                  <a:gd name="T36" fmla="*/ 1 w 36"/>
                  <a:gd name="T37" fmla="*/ 2 h 31"/>
                  <a:gd name="T38" fmla="*/ 0 w 36"/>
                  <a:gd name="T39" fmla="*/ 1 h 31"/>
                  <a:gd name="T40" fmla="*/ 0 w 36"/>
                  <a:gd name="T41" fmla="*/ 1 h 31"/>
                  <a:gd name="T42" fmla="*/ 0 w 36"/>
                  <a:gd name="T43" fmla="*/ 1 h 31"/>
                  <a:gd name="T44" fmla="*/ 0 w 36"/>
                  <a:gd name="T45" fmla="*/ 1 h 31"/>
                  <a:gd name="T46" fmla="*/ 0 w 36"/>
                  <a:gd name="T47" fmla="*/ 1 h 31"/>
                  <a:gd name="T48" fmla="*/ 0 w 36"/>
                  <a:gd name="T49" fmla="*/ 0 h 31"/>
                  <a:gd name="T50" fmla="*/ 0 w 36"/>
                  <a:gd name="T51" fmla="*/ 0 h 31"/>
                  <a:gd name="T52" fmla="*/ 0 w 36"/>
                  <a:gd name="T53" fmla="*/ 0 h 31"/>
                  <a:gd name="T54" fmla="*/ 0 w 36"/>
                  <a:gd name="T55" fmla="*/ 0 h 31"/>
                  <a:gd name="T56" fmla="*/ 0 w 36"/>
                  <a:gd name="T57" fmla="*/ 0 h 31"/>
                  <a:gd name="T58" fmla="*/ 0 w 36"/>
                  <a:gd name="T59" fmla="*/ 0 h 31"/>
                  <a:gd name="T60" fmla="*/ 0 w 36"/>
                  <a:gd name="T61" fmla="*/ 0 h 31"/>
                  <a:gd name="T62" fmla="*/ 0 w 36"/>
                  <a:gd name="T63" fmla="*/ 0 h 31"/>
                  <a:gd name="T64" fmla="*/ 0 w 36"/>
                  <a:gd name="T65" fmla="*/ 0 h 31"/>
                  <a:gd name="T66" fmla="*/ 0 w 36"/>
                  <a:gd name="T67" fmla="*/ 0 h 31"/>
                  <a:gd name="T68" fmla="*/ 0 w 36"/>
                  <a:gd name="T69" fmla="*/ 0 h 31"/>
                  <a:gd name="T70" fmla="*/ 0 w 36"/>
                  <a:gd name="T71" fmla="*/ 0 h 31"/>
                  <a:gd name="T72" fmla="*/ 1 w 36"/>
                  <a:gd name="T73" fmla="*/ 0 h 31"/>
                  <a:gd name="T74" fmla="*/ 1 w 36"/>
                  <a:gd name="T75" fmla="*/ 0 h 31"/>
                  <a:gd name="T76" fmla="*/ 1 w 36"/>
                  <a:gd name="T77" fmla="*/ 1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31">
                    <a:moveTo>
                      <a:pt x="31" y="14"/>
                    </a:moveTo>
                    <a:lnTo>
                      <a:pt x="34" y="15"/>
                    </a:lnTo>
                    <a:lnTo>
                      <a:pt x="35" y="17"/>
                    </a:lnTo>
                    <a:lnTo>
                      <a:pt x="35" y="18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4"/>
                    </a:lnTo>
                    <a:lnTo>
                      <a:pt x="35" y="25"/>
                    </a:lnTo>
                    <a:lnTo>
                      <a:pt x="34" y="26"/>
                    </a:lnTo>
                    <a:lnTo>
                      <a:pt x="33" y="29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0" name="Freeform 986"/>
              <p:cNvSpPr>
                <a:spLocks/>
              </p:cNvSpPr>
              <p:nvPr/>
            </p:nvSpPr>
            <p:spPr bwMode="auto">
              <a:xfrm>
                <a:off x="4534" y="2762"/>
                <a:ext cx="7" cy="7"/>
              </a:xfrm>
              <a:custGeom>
                <a:avLst/>
                <a:gdLst>
                  <a:gd name="T0" fmla="*/ 1 w 36"/>
                  <a:gd name="T1" fmla="*/ 1 h 34"/>
                  <a:gd name="T2" fmla="*/ 1 w 36"/>
                  <a:gd name="T3" fmla="*/ 1 h 34"/>
                  <a:gd name="T4" fmla="*/ 1 w 36"/>
                  <a:gd name="T5" fmla="*/ 1 h 34"/>
                  <a:gd name="T6" fmla="*/ 1 w 36"/>
                  <a:gd name="T7" fmla="*/ 1 h 34"/>
                  <a:gd name="T8" fmla="*/ 1 w 36"/>
                  <a:gd name="T9" fmla="*/ 1 h 34"/>
                  <a:gd name="T10" fmla="*/ 1 w 36"/>
                  <a:gd name="T11" fmla="*/ 1 h 34"/>
                  <a:gd name="T12" fmla="*/ 1 w 36"/>
                  <a:gd name="T13" fmla="*/ 1 h 34"/>
                  <a:gd name="T14" fmla="*/ 1 w 36"/>
                  <a:gd name="T15" fmla="*/ 1 h 34"/>
                  <a:gd name="T16" fmla="*/ 1 w 36"/>
                  <a:gd name="T17" fmla="*/ 1 h 34"/>
                  <a:gd name="T18" fmla="*/ 1 w 36"/>
                  <a:gd name="T19" fmla="*/ 1 h 34"/>
                  <a:gd name="T20" fmla="*/ 1 w 36"/>
                  <a:gd name="T21" fmla="*/ 1 h 34"/>
                  <a:gd name="T22" fmla="*/ 1 w 36"/>
                  <a:gd name="T23" fmla="*/ 1 h 34"/>
                  <a:gd name="T24" fmla="*/ 1 w 36"/>
                  <a:gd name="T25" fmla="*/ 1 h 34"/>
                  <a:gd name="T26" fmla="*/ 1 w 36"/>
                  <a:gd name="T27" fmla="*/ 1 h 34"/>
                  <a:gd name="T28" fmla="*/ 1 w 36"/>
                  <a:gd name="T29" fmla="*/ 1 h 34"/>
                  <a:gd name="T30" fmla="*/ 1 w 36"/>
                  <a:gd name="T31" fmla="*/ 1 h 34"/>
                  <a:gd name="T32" fmla="*/ 1 w 36"/>
                  <a:gd name="T33" fmla="*/ 1 h 34"/>
                  <a:gd name="T34" fmla="*/ 1 w 36"/>
                  <a:gd name="T35" fmla="*/ 1 h 34"/>
                  <a:gd name="T36" fmla="*/ 1 w 36"/>
                  <a:gd name="T37" fmla="*/ 1 h 34"/>
                  <a:gd name="T38" fmla="*/ 0 w 36"/>
                  <a:gd name="T39" fmla="*/ 1 h 34"/>
                  <a:gd name="T40" fmla="*/ 0 w 36"/>
                  <a:gd name="T41" fmla="*/ 1 h 34"/>
                  <a:gd name="T42" fmla="*/ 0 w 36"/>
                  <a:gd name="T43" fmla="*/ 1 h 34"/>
                  <a:gd name="T44" fmla="*/ 0 w 36"/>
                  <a:gd name="T45" fmla="*/ 0 h 34"/>
                  <a:gd name="T46" fmla="*/ 0 w 36"/>
                  <a:gd name="T47" fmla="*/ 0 h 34"/>
                  <a:gd name="T48" fmla="*/ 0 w 36"/>
                  <a:gd name="T49" fmla="*/ 0 h 34"/>
                  <a:gd name="T50" fmla="*/ 0 w 36"/>
                  <a:gd name="T51" fmla="*/ 0 h 34"/>
                  <a:gd name="T52" fmla="*/ 0 w 36"/>
                  <a:gd name="T53" fmla="*/ 0 h 34"/>
                  <a:gd name="T54" fmla="*/ 0 w 36"/>
                  <a:gd name="T55" fmla="*/ 0 h 34"/>
                  <a:gd name="T56" fmla="*/ 0 w 36"/>
                  <a:gd name="T57" fmla="*/ 0 h 34"/>
                  <a:gd name="T58" fmla="*/ 0 w 36"/>
                  <a:gd name="T59" fmla="*/ 0 h 34"/>
                  <a:gd name="T60" fmla="*/ 0 w 36"/>
                  <a:gd name="T61" fmla="*/ 0 h 34"/>
                  <a:gd name="T62" fmla="*/ 0 w 36"/>
                  <a:gd name="T63" fmla="*/ 0 h 34"/>
                  <a:gd name="T64" fmla="*/ 0 w 36"/>
                  <a:gd name="T65" fmla="*/ 0 h 34"/>
                  <a:gd name="T66" fmla="*/ 0 w 36"/>
                  <a:gd name="T67" fmla="*/ 0 h 34"/>
                  <a:gd name="T68" fmla="*/ 0 w 36"/>
                  <a:gd name="T69" fmla="*/ 0 h 34"/>
                  <a:gd name="T70" fmla="*/ 0 w 36"/>
                  <a:gd name="T71" fmla="*/ 0 h 34"/>
                  <a:gd name="T72" fmla="*/ 1 w 36"/>
                  <a:gd name="T73" fmla="*/ 0 h 34"/>
                  <a:gd name="T74" fmla="*/ 1 w 36"/>
                  <a:gd name="T75" fmla="*/ 0 h 34"/>
                  <a:gd name="T76" fmla="*/ 1 w 36"/>
                  <a:gd name="T77" fmla="*/ 1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34">
                    <a:moveTo>
                      <a:pt x="33" y="17"/>
                    </a:moveTo>
                    <a:lnTo>
                      <a:pt x="34" y="18"/>
                    </a:lnTo>
                    <a:lnTo>
                      <a:pt x="35" y="19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4" y="30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" name="Freeform 987"/>
              <p:cNvSpPr>
                <a:spLocks/>
              </p:cNvSpPr>
              <p:nvPr/>
            </p:nvSpPr>
            <p:spPr bwMode="auto">
              <a:xfrm>
                <a:off x="4531" y="2759"/>
                <a:ext cx="6" cy="7"/>
              </a:xfrm>
              <a:custGeom>
                <a:avLst/>
                <a:gdLst>
                  <a:gd name="T0" fmla="*/ 1 w 33"/>
                  <a:gd name="T1" fmla="*/ 1 h 36"/>
                  <a:gd name="T2" fmla="*/ 1 w 33"/>
                  <a:gd name="T3" fmla="*/ 1 h 36"/>
                  <a:gd name="T4" fmla="*/ 1 w 33"/>
                  <a:gd name="T5" fmla="*/ 1 h 36"/>
                  <a:gd name="T6" fmla="*/ 1 w 33"/>
                  <a:gd name="T7" fmla="*/ 1 h 36"/>
                  <a:gd name="T8" fmla="*/ 1 w 33"/>
                  <a:gd name="T9" fmla="*/ 1 h 36"/>
                  <a:gd name="T10" fmla="*/ 1 w 33"/>
                  <a:gd name="T11" fmla="*/ 1 h 36"/>
                  <a:gd name="T12" fmla="*/ 1 w 33"/>
                  <a:gd name="T13" fmla="*/ 1 h 36"/>
                  <a:gd name="T14" fmla="*/ 1 w 33"/>
                  <a:gd name="T15" fmla="*/ 1 h 36"/>
                  <a:gd name="T16" fmla="*/ 1 w 33"/>
                  <a:gd name="T17" fmla="*/ 1 h 36"/>
                  <a:gd name="T18" fmla="*/ 1 w 33"/>
                  <a:gd name="T19" fmla="*/ 1 h 36"/>
                  <a:gd name="T20" fmla="*/ 1 w 33"/>
                  <a:gd name="T21" fmla="*/ 1 h 36"/>
                  <a:gd name="T22" fmla="*/ 1 w 33"/>
                  <a:gd name="T23" fmla="*/ 1 h 36"/>
                  <a:gd name="T24" fmla="*/ 1 w 33"/>
                  <a:gd name="T25" fmla="*/ 1 h 36"/>
                  <a:gd name="T26" fmla="*/ 1 w 33"/>
                  <a:gd name="T27" fmla="*/ 1 h 36"/>
                  <a:gd name="T28" fmla="*/ 1 w 33"/>
                  <a:gd name="T29" fmla="*/ 1 h 36"/>
                  <a:gd name="T30" fmla="*/ 1 w 33"/>
                  <a:gd name="T31" fmla="*/ 1 h 36"/>
                  <a:gd name="T32" fmla="*/ 1 w 33"/>
                  <a:gd name="T33" fmla="*/ 1 h 36"/>
                  <a:gd name="T34" fmla="*/ 1 w 33"/>
                  <a:gd name="T35" fmla="*/ 1 h 36"/>
                  <a:gd name="T36" fmla="*/ 1 w 33"/>
                  <a:gd name="T37" fmla="*/ 1 h 36"/>
                  <a:gd name="T38" fmla="*/ 0 w 33"/>
                  <a:gd name="T39" fmla="*/ 1 h 36"/>
                  <a:gd name="T40" fmla="*/ 0 w 33"/>
                  <a:gd name="T41" fmla="*/ 1 h 36"/>
                  <a:gd name="T42" fmla="*/ 0 w 33"/>
                  <a:gd name="T43" fmla="*/ 0 h 36"/>
                  <a:gd name="T44" fmla="*/ 0 w 33"/>
                  <a:gd name="T45" fmla="*/ 0 h 36"/>
                  <a:gd name="T46" fmla="*/ 0 w 33"/>
                  <a:gd name="T47" fmla="*/ 0 h 36"/>
                  <a:gd name="T48" fmla="*/ 0 w 33"/>
                  <a:gd name="T49" fmla="*/ 0 h 36"/>
                  <a:gd name="T50" fmla="*/ 0 w 33"/>
                  <a:gd name="T51" fmla="*/ 0 h 36"/>
                  <a:gd name="T52" fmla="*/ 0 w 33"/>
                  <a:gd name="T53" fmla="*/ 0 h 36"/>
                  <a:gd name="T54" fmla="*/ 0 w 33"/>
                  <a:gd name="T55" fmla="*/ 0 h 36"/>
                  <a:gd name="T56" fmla="*/ 0 w 33"/>
                  <a:gd name="T57" fmla="*/ 0 h 36"/>
                  <a:gd name="T58" fmla="*/ 0 w 33"/>
                  <a:gd name="T59" fmla="*/ 0 h 36"/>
                  <a:gd name="T60" fmla="*/ 0 w 33"/>
                  <a:gd name="T61" fmla="*/ 0 h 36"/>
                  <a:gd name="T62" fmla="*/ 0 w 33"/>
                  <a:gd name="T63" fmla="*/ 0 h 36"/>
                  <a:gd name="T64" fmla="*/ 0 w 33"/>
                  <a:gd name="T65" fmla="*/ 0 h 36"/>
                  <a:gd name="T66" fmla="*/ 0 w 33"/>
                  <a:gd name="T67" fmla="*/ 0 h 36"/>
                  <a:gd name="T68" fmla="*/ 0 w 33"/>
                  <a:gd name="T69" fmla="*/ 0 h 36"/>
                  <a:gd name="T70" fmla="*/ 1 w 33"/>
                  <a:gd name="T71" fmla="*/ 0 h 36"/>
                  <a:gd name="T72" fmla="*/ 1 w 33"/>
                  <a:gd name="T73" fmla="*/ 0 h 36"/>
                  <a:gd name="T74" fmla="*/ 1 w 33"/>
                  <a:gd name="T75" fmla="*/ 0 h 36"/>
                  <a:gd name="T76" fmla="*/ 1 w 33"/>
                  <a:gd name="T77" fmla="*/ 1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" h="36">
                    <a:moveTo>
                      <a:pt x="31" y="21"/>
                    </a:moveTo>
                    <a:lnTo>
                      <a:pt x="32" y="22"/>
                    </a:lnTo>
                    <a:lnTo>
                      <a:pt x="32" y="24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3" y="28"/>
                    </a:lnTo>
                    <a:lnTo>
                      <a:pt x="33" y="29"/>
                    </a:lnTo>
                    <a:lnTo>
                      <a:pt x="32" y="32"/>
                    </a:lnTo>
                    <a:lnTo>
                      <a:pt x="31" y="33"/>
                    </a:lnTo>
                    <a:lnTo>
                      <a:pt x="30" y="34"/>
                    </a:lnTo>
                    <a:lnTo>
                      <a:pt x="29" y="35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5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2" name="Freeform 988"/>
              <p:cNvSpPr>
                <a:spLocks/>
              </p:cNvSpPr>
              <p:nvPr/>
            </p:nvSpPr>
            <p:spPr bwMode="auto">
              <a:xfrm>
                <a:off x="4528" y="2756"/>
                <a:ext cx="7" cy="7"/>
              </a:xfrm>
              <a:custGeom>
                <a:avLst/>
                <a:gdLst>
                  <a:gd name="T0" fmla="*/ 1 w 32"/>
                  <a:gd name="T1" fmla="*/ 1 h 37"/>
                  <a:gd name="T2" fmla="*/ 2 w 32"/>
                  <a:gd name="T3" fmla="*/ 1 h 37"/>
                  <a:gd name="T4" fmla="*/ 2 w 32"/>
                  <a:gd name="T5" fmla="*/ 1 h 37"/>
                  <a:gd name="T6" fmla="*/ 2 w 32"/>
                  <a:gd name="T7" fmla="*/ 1 h 37"/>
                  <a:gd name="T8" fmla="*/ 2 w 32"/>
                  <a:gd name="T9" fmla="*/ 1 h 37"/>
                  <a:gd name="T10" fmla="*/ 2 w 32"/>
                  <a:gd name="T11" fmla="*/ 1 h 37"/>
                  <a:gd name="T12" fmla="*/ 2 w 32"/>
                  <a:gd name="T13" fmla="*/ 1 h 37"/>
                  <a:gd name="T14" fmla="*/ 2 w 32"/>
                  <a:gd name="T15" fmla="*/ 1 h 37"/>
                  <a:gd name="T16" fmla="*/ 1 w 32"/>
                  <a:gd name="T17" fmla="*/ 1 h 37"/>
                  <a:gd name="T18" fmla="*/ 1 w 32"/>
                  <a:gd name="T19" fmla="*/ 1 h 37"/>
                  <a:gd name="T20" fmla="*/ 1 w 32"/>
                  <a:gd name="T21" fmla="*/ 1 h 37"/>
                  <a:gd name="T22" fmla="*/ 1 w 32"/>
                  <a:gd name="T23" fmla="*/ 1 h 37"/>
                  <a:gd name="T24" fmla="*/ 1 w 32"/>
                  <a:gd name="T25" fmla="*/ 1 h 37"/>
                  <a:gd name="T26" fmla="*/ 1 w 32"/>
                  <a:gd name="T27" fmla="*/ 1 h 37"/>
                  <a:gd name="T28" fmla="*/ 1 w 32"/>
                  <a:gd name="T29" fmla="*/ 1 h 37"/>
                  <a:gd name="T30" fmla="*/ 1 w 32"/>
                  <a:gd name="T31" fmla="*/ 1 h 37"/>
                  <a:gd name="T32" fmla="*/ 1 w 32"/>
                  <a:gd name="T33" fmla="*/ 1 h 37"/>
                  <a:gd name="T34" fmla="*/ 1 w 32"/>
                  <a:gd name="T35" fmla="*/ 1 h 37"/>
                  <a:gd name="T36" fmla="*/ 1 w 32"/>
                  <a:gd name="T37" fmla="*/ 1 h 37"/>
                  <a:gd name="T38" fmla="*/ 0 w 32"/>
                  <a:gd name="T39" fmla="*/ 1 h 37"/>
                  <a:gd name="T40" fmla="*/ 0 w 32"/>
                  <a:gd name="T41" fmla="*/ 1 h 37"/>
                  <a:gd name="T42" fmla="*/ 0 w 32"/>
                  <a:gd name="T43" fmla="*/ 0 h 37"/>
                  <a:gd name="T44" fmla="*/ 0 w 32"/>
                  <a:gd name="T45" fmla="*/ 0 h 37"/>
                  <a:gd name="T46" fmla="*/ 0 w 32"/>
                  <a:gd name="T47" fmla="*/ 0 h 37"/>
                  <a:gd name="T48" fmla="*/ 0 w 32"/>
                  <a:gd name="T49" fmla="*/ 0 h 37"/>
                  <a:gd name="T50" fmla="*/ 0 w 32"/>
                  <a:gd name="T51" fmla="*/ 0 h 37"/>
                  <a:gd name="T52" fmla="*/ 0 w 32"/>
                  <a:gd name="T53" fmla="*/ 0 h 37"/>
                  <a:gd name="T54" fmla="*/ 0 w 32"/>
                  <a:gd name="T55" fmla="*/ 0 h 37"/>
                  <a:gd name="T56" fmla="*/ 0 w 32"/>
                  <a:gd name="T57" fmla="*/ 0 h 37"/>
                  <a:gd name="T58" fmla="*/ 0 w 32"/>
                  <a:gd name="T59" fmla="*/ 0 h 37"/>
                  <a:gd name="T60" fmla="*/ 0 w 32"/>
                  <a:gd name="T61" fmla="*/ 0 h 37"/>
                  <a:gd name="T62" fmla="*/ 0 w 32"/>
                  <a:gd name="T63" fmla="*/ 0 h 37"/>
                  <a:gd name="T64" fmla="*/ 0 w 32"/>
                  <a:gd name="T65" fmla="*/ 0 h 37"/>
                  <a:gd name="T66" fmla="*/ 1 w 32"/>
                  <a:gd name="T67" fmla="*/ 0 h 37"/>
                  <a:gd name="T68" fmla="*/ 1 w 32"/>
                  <a:gd name="T69" fmla="*/ 0 h 37"/>
                  <a:gd name="T70" fmla="*/ 1 w 32"/>
                  <a:gd name="T71" fmla="*/ 0 h 37"/>
                  <a:gd name="T72" fmla="*/ 1 w 32"/>
                  <a:gd name="T73" fmla="*/ 0 h 37"/>
                  <a:gd name="T74" fmla="*/ 1 w 32"/>
                  <a:gd name="T75" fmla="*/ 0 h 37"/>
                  <a:gd name="T76" fmla="*/ 1 w 32"/>
                  <a:gd name="T77" fmla="*/ 1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37">
                    <a:moveTo>
                      <a:pt x="29" y="22"/>
                    </a:moveTo>
                    <a:lnTo>
                      <a:pt x="31" y="23"/>
                    </a:lnTo>
                    <a:lnTo>
                      <a:pt x="32" y="24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1" y="31"/>
                    </a:lnTo>
                    <a:lnTo>
                      <a:pt x="31" y="32"/>
                    </a:lnTo>
                    <a:lnTo>
                      <a:pt x="29" y="33"/>
                    </a:lnTo>
                    <a:lnTo>
                      <a:pt x="27" y="34"/>
                    </a:lnTo>
                    <a:lnTo>
                      <a:pt x="26" y="35"/>
                    </a:lnTo>
                    <a:lnTo>
                      <a:pt x="25" y="37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6" y="34"/>
                    </a:lnTo>
                    <a:lnTo>
                      <a:pt x="15" y="32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3" name="Freeform 989"/>
              <p:cNvSpPr>
                <a:spLocks/>
              </p:cNvSpPr>
              <p:nvPr/>
            </p:nvSpPr>
            <p:spPr bwMode="auto">
              <a:xfrm>
                <a:off x="4526" y="2752"/>
                <a:ext cx="6" cy="8"/>
              </a:xfrm>
              <a:custGeom>
                <a:avLst/>
                <a:gdLst>
                  <a:gd name="T0" fmla="*/ 1 w 30"/>
                  <a:gd name="T1" fmla="*/ 1 h 39"/>
                  <a:gd name="T2" fmla="*/ 1 w 30"/>
                  <a:gd name="T3" fmla="*/ 1 h 39"/>
                  <a:gd name="T4" fmla="*/ 1 w 30"/>
                  <a:gd name="T5" fmla="*/ 1 h 39"/>
                  <a:gd name="T6" fmla="*/ 1 w 30"/>
                  <a:gd name="T7" fmla="*/ 1 h 39"/>
                  <a:gd name="T8" fmla="*/ 1 w 30"/>
                  <a:gd name="T9" fmla="*/ 1 h 39"/>
                  <a:gd name="T10" fmla="*/ 1 w 30"/>
                  <a:gd name="T11" fmla="*/ 1 h 39"/>
                  <a:gd name="T12" fmla="*/ 1 w 30"/>
                  <a:gd name="T13" fmla="*/ 1 h 39"/>
                  <a:gd name="T14" fmla="*/ 1 w 30"/>
                  <a:gd name="T15" fmla="*/ 1 h 39"/>
                  <a:gd name="T16" fmla="*/ 1 w 30"/>
                  <a:gd name="T17" fmla="*/ 1 h 39"/>
                  <a:gd name="T18" fmla="*/ 1 w 30"/>
                  <a:gd name="T19" fmla="*/ 2 h 39"/>
                  <a:gd name="T20" fmla="*/ 1 w 30"/>
                  <a:gd name="T21" fmla="*/ 2 h 39"/>
                  <a:gd name="T22" fmla="*/ 1 w 30"/>
                  <a:gd name="T23" fmla="*/ 2 h 39"/>
                  <a:gd name="T24" fmla="*/ 1 w 30"/>
                  <a:gd name="T25" fmla="*/ 2 h 39"/>
                  <a:gd name="T26" fmla="*/ 1 w 30"/>
                  <a:gd name="T27" fmla="*/ 2 h 39"/>
                  <a:gd name="T28" fmla="*/ 1 w 30"/>
                  <a:gd name="T29" fmla="*/ 2 h 39"/>
                  <a:gd name="T30" fmla="*/ 1 w 30"/>
                  <a:gd name="T31" fmla="*/ 2 h 39"/>
                  <a:gd name="T32" fmla="*/ 1 w 30"/>
                  <a:gd name="T33" fmla="*/ 1 h 39"/>
                  <a:gd name="T34" fmla="*/ 1 w 30"/>
                  <a:gd name="T35" fmla="*/ 1 h 39"/>
                  <a:gd name="T36" fmla="*/ 0 w 30"/>
                  <a:gd name="T37" fmla="*/ 1 h 39"/>
                  <a:gd name="T38" fmla="*/ 0 w 30"/>
                  <a:gd name="T39" fmla="*/ 1 h 39"/>
                  <a:gd name="T40" fmla="*/ 0 w 30"/>
                  <a:gd name="T41" fmla="*/ 0 h 39"/>
                  <a:gd name="T42" fmla="*/ 0 w 30"/>
                  <a:gd name="T43" fmla="*/ 0 h 39"/>
                  <a:gd name="T44" fmla="*/ 0 w 30"/>
                  <a:gd name="T45" fmla="*/ 0 h 39"/>
                  <a:gd name="T46" fmla="*/ 0 w 30"/>
                  <a:gd name="T47" fmla="*/ 0 h 39"/>
                  <a:gd name="T48" fmla="*/ 0 w 30"/>
                  <a:gd name="T49" fmla="*/ 0 h 39"/>
                  <a:gd name="T50" fmla="*/ 0 w 30"/>
                  <a:gd name="T51" fmla="*/ 0 h 39"/>
                  <a:gd name="T52" fmla="*/ 0 w 30"/>
                  <a:gd name="T53" fmla="*/ 0 h 39"/>
                  <a:gd name="T54" fmla="*/ 0 w 30"/>
                  <a:gd name="T55" fmla="*/ 0 h 39"/>
                  <a:gd name="T56" fmla="*/ 0 w 30"/>
                  <a:gd name="T57" fmla="*/ 0 h 39"/>
                  <a:gd name="T58" fmla="*/ 0 w 30"/>
                  <a:gd name="T59" fmla="*/ 0 h 39"/>
                  <a:gd name="T60" fmla="*/ 0 w 30"/>
                  <a:gd name="T61" fmla="*/ 0 h 39"/>
                  <a:gd name="T62" fmla="*/ 0 w 30"/>
                  <a:gd name="T63" fmla="*/ 0 h 39"/>
                  <a:gd name="T64" fmla="*/ 0 w 30"/>
                  <a:gd name="T65" fmla="*/ 0 h 39"/>
                  <a:gd name="T66" fmla="*/ 0 w 30"/>
                  <a:gd name="T67" fmla="*/ 0 h 39"/>
                  <a:gd name="T68" fmla="*/ 1 w 30"/>
                  <a:gd name="T69" fmla="*/ 0 h 39"/>
                  <a:gd name="T70" fmla="*/ 1 w 30"/>
                  <a:gd name="T71" fmla="*/ 0 h 39"/>
                  <a:gd name="T72" fmla="*/ 1 w 30"/>
                  <a:gd name="T73" fmla="*/ 0 h 39"/>
                  <a:gd name="T74" fmla="*/ 1 w 30"/>
                  <a:gd name="T75" fmla="*/ 0 h 39"/>
                  <a:gd name="T76" fmla="*/ 1 w 30"/>
                  <a:gd name="T77" fmla="*/ 1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39">
                    <a:moveTo>
                      <a:pt x="29" y="24"/>
                    </a:moveTo>
                    <a:lnTo>
                      <a:pt x="30" y="27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29" y="31"/>
                    </a:lnTo>
                    <a:lnTo>
                      <a:pt x="29" y="34"/>
                    </a:lnTo>
                    <a:lnTo>
                      <a:pt x="27" y="35"/>
                    </a:lnTo>
                    <a:lnTo>
                      <a:pt x="26" y="36"/>
                    </a:lnTo>
                    <a:lnTo>
                      <a:pt x="25" y="37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8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2" y="34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4" name="Freeform 990"/>
              <p:cNvSpPr>
                <a:spLocks/>
              </p:cNvSpPr>
              <p:nvPr/>
            </p:nvSpPr>
            <p:spPr bwMode="auto">
              <a:xfrm>
                <a:off x="4524" y="2748"/>
                <a:ext cx="6" cy="8"/>
              </a:xfrm>
              <a:custGeom>
                <a:avLst/>
                <a:gdLst>
                  <a:gd name="T0" fmla="*/ 1 w 28"/>
                  <a:gd name="T1" fmla="*/ 1 h 40"/>
                  <a:gd name="T2" fmla="*/ 1 w 28"/>
                  <a:gd name="T3" fmla="*/ 1 h 40"/>
                  <a:gd name="T4" fmla="*/ 1 w 28"/>
                  <a:gd name="T5" fmla="*/ 1 h 40"/>
                  <a:gd name="T6" fmla="*/ 1 w 28"/>
                  <a:gd name="T7" fmla="*/ 1 h 40"/>
                  <a:gd name="T8" fmla="*/ 1 w 28"/>
                  <a:gd name="T9" fmla="*/ 1 h 40"/>
                  <a:gd name="T10" fmla="*/ 1 w 28"/>
                  <a:gd name="T11" fmla="*/ 1 h 40"/>
                  <a:gd name="T12" fmla="*/ 1 w 28"/>
                  <a:gd name="T13" fmla="*/ 1 h 40"/>
                  <a:gd name="T14" fmla="*/ 1 w 28"/>
                  <a:gd name="T15" fmla="*/ 2 h 40"/>
                  <a:gd name="T16" fmla="*/ 1 w 28"/>
                  <a:gd name="T17" fmla="*/ 2 h 40"/>
                  <a:gd name="T18" fmla="*/ 1 w 28"/>
                  <a:gd name="T19" fmla="*/ 2 h 40"/>
                  <a:gd name="T20" fmla="*/ 1 w 28"/>
                  <a:gd name="T21" fmla="*/ 2 h 40"/>
                  <a:gd name="T22" fmla="*/ 1 w 28"/>
                  <a:gd name="T23" fmla="*/ 2 h 40"/>
                  <a:gd name="T24" fmla="*/ 1 w 28"/>
                  <a:gd name="T25" fmla="*/ 2 h 40"/>
                  <a:gd name="T26" fmla="*/ 1 w 28"/>
                  <a:gd name="T27" fmla="*/ 2 h 40"/>
                  <a:gd name="T28" fmla="*/ 1 w 28"/>
                  <a:gd name="T29" fmla="*/ 2 h 40"/>
                  <a:gd name="T30" fmla="*/ 1 w 28"/>
                  <a:gd name="T31" fmla="*/ 2 h 40"/>
                  <a:gd name="T32" fmla="*/ 0 w 28"/>
                  <a:gd name="T33" fmla="*/ 1 h 40"/>
                  <a:gd name="T34" fmla="*/ 0 w 28"/>
                  <a:gd name="T35" fmla="*/ 1 h 40"/>
                  <a:gd name="T36" fmla="*/ 0 w 28"/>
                  <a:gd name="T37" fmla="*/ 1 h 40"/>
                  <a:gd name="T38" fmla="*/ 0 w 28"/>
                  <a:gd name="T39" fmla="*/ 1 h 40"/>
                  <a:gd name="T40" fmla="*/ 0 w 28"/>
                  <a:gd name="T41" fmla="*/ 0 h 40"/>
                  <a:gd name="T42" fmla="*/ 0 w 28"/>
                  <a:gd name="T43" fmla="*/ 0 h 40"/>
                  <a:gd name="T44" fmla="*/ 0 w 28"/>
                  <a:gd name="T45" fmla="*/ 0 h 40"/>
                  <a:gd name="T46" fmla="*/ 0 w 28"/>
                  <a:gd name="T47" fmla="*/ 0 h 40"/>
                  <a:gd name="T48" fmla="*/ 0 w 28"/>
                  <a:gd name="T49" fmla="*/ 0 h 40"/>
                  <a:gd name="T50" fmla="*/ 0 w 28"/>
                  <a:gd name="T51" fmla="*/ 0 h 40"/>
                  <a:gd name="T52" fmla="*/ 0 w 28"/>
                  <a:gd name="T53" fmla="*/ 0 h 40"/>
                  <a:gd name="T54" fmla="*/ 0 w 28"/>
                  <a:gd name="T55" fmla="*/ 0 h 40"/>
                  <a:gd name="T56" fmla="*/ 0 w 28"/>
                  <a:gd name="T57" fmla="*/ 0 h 40"/>
                  <a:gd name="T58" fmla="*/ 0 w 28"/>
                  <a:gd name="T59" fmla="*/ 0 h 40"/>
                  <a:gd name="T60" fmla="*/ 0 w 28"/>
                  <a:gd name="T61" fmla="*/ 0 h 40"/>
                  <a:gd name="T62" fmla="*/ 0 w 28"/>
                  <a:gd name="T63" fmla="*/ 0 h 40"/>
                  <a:gd name="T64" fmla="*/ 1 w 28"/>
                  <a:gd name="T65" fmla="*/ 0 h 40"/>
                  <a:gd name="T66" fmla="*/ 1 w 28"/>
                  <a:gd name="T67" fmla="*/ 0 h 40"/>
                  <a:gd name="T68" fmla="*/ 1 w 28"/>
                  <a:gd name="T69" fmla="*/ 0 h 40"/>
                  <a:gd name="T70" fmla="*/ 1 w 28"/>
                  <a:gd name="T71" fmla="*/ 0 h 40"/>
                  <a:gd name="T72" fmla="*/ 1 w 28"/>
                  <a:gd name="T73" fmla="*/ 0 h 40"/>
                  <a:gd name="T74" fmla="*/ 1 w 28"/>
                  <a:gd name="T75" fmla="*/ 0 h 40"/>
                  <a:gd name="T76" fmla="*/ 1 w 28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40">
                    <a:moveTo>
                      <a:pt x="27" y="27"/>
                    </a:moveTo>
                    <a:lnTo>
                      <a:pt x="28" y="29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7" y="34"/>
                    </a:lnTo>
                    <a:lnTo>
                      <a:pt x="26" y="37"/>
                    </a:lnTo>
                    <a:lnTo>
                      <a:pt x="24" y="38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9"/>
                    </a:lnTo>
                    <a:lnTo>
                      <a:pt x="12" y="38"/>
                    </a:lnTo>
                    <a:lnTo>
                      <a:pt x="11" y="37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5" name="Freeform 991"/>
              <p:cNvSpPr>
                <a:spLocks/>
              </p:cNvSpPr>
              <p:nvPr/>
            </p:nvSpPr>
            <p:spPr bwMode="auto">
              <a:xfrm>
                <a:off x="4523" y="2744"/>
                <a:ext cx="5" cy="8"/>
              </a:xfrm>
              <a:custGeom>
                <a:avLst/>
                <a:gdLst>
                  <a:gd name="T0" fmla="*/ 1 w 25"/>
                  <a:gd name="T1" fmla="*/ 1 h 40"/>
                  <a:gd name="T2" fmla="*/ 1 w 25"/>
                  <a:gd name="T3" fmla="*/ 1 h 40"/>
                  <a:gd name="T4" fmla="*/ 1 w 25"/>
                  <a:gd name="T5" fmla="*/ 1 h 40"/>
                  <a:gd name="T6" fmla="*/ 1 w 25"/>
                  <a:gd name="T7" fmla="*/ 1 h 40"/>
                  <a:gd name="T8" fmla="*/ 1 w 25"/>
                  <a:gd name="T9" fmla="*/ 1 h 40"/>
                  <a:gd name="T10" fmla="*/ 1 w 25"/>
                  <a:gd name="T11" fmla="*/ 1 h 40"/>
                  <a:gd name="T12" fmla="*/ 1 w 25"/>
                  <a:gd name="T13" fmla="*/ 1 h 40"/>
                  <a:gd name="T14" fmla="*/ 1 w 25"/>
                  <a:gd name="T15" fmla="*/ 1 h 40"/>
                  <a:gd name="T16" fmla="*/ 1 w 25"/>
                  <a:gd name="T17" fmla="*/ 2 h 40"/>
                  <a:gd name="T18" fmla="*/ 1 w 25"/>
                  <a:gd name="T19" fmla="*/ 2 h 40"/>
                  <a:gd name="T20" fmla="*/ 1 w 25"/>
                  <a:gd name="T21" fmla="*/ 2 h 40"/>
                  <a:gd name="T22" fmla="*/ 1 w 25"/>
                  <a:gd name="T23" fmla="*/ 2 h 40"/>
                  <a:gd name="T24" fmla="*/ 1 w 25"/>
                  <a:gd name="T25" fmla="*/ 2 h 40"/>
                  <a:gd name="T26" fmla="*/ 0 w 25"/>
                  <a:gd name="T27" fmla="*/ 2 h 40"/>
                  <a:gd name="T28" fmla="*/ 0 w 25"/>
                  <a:gd name="T29" fmla="*/ 2 h 40"/>
                  <a:gd name="T30" fmla="*/ 0 w 25"/>
                  <a:gd name="T31" fmla="*/ 1 h 40"/>
                  <a:gd name="T32" fmla="*/ 0 w 25"/>
                  <a:gd name="T33" fmla="*/ 1 h 40"/>
                  <a:gd name="T34" fmla="*/ 0 w 25"/>
                  <a:gd name="T35" fmla="*/ 1 h 40"/>
                  <a:gd name="T36" fmla="*/ 0 w 25"/>
                  <a:gd name="T37" fmla="*/ 1 h 40"/>
                  <a:gd name="T38" fmla="*/ 0 w 25"/>
                  <a:gd name="T39" fmla="*/ 0 h 40"/>
                  <a:gd name="T40" fmla="*/ 0 w 25"/>
                  <a:gd name="T41" fmla="*/ 0 h 40"/>
                  <a:gd name="T42" fmla="*/ 0 w 25"/>
                  <a:gd name="T43" fmla="*/ 0 h 40"/>
                  <a:gd name="T44" fmla="*/ 0 w 25"/>
                  <a:gd name="T45" fmla="*/ 0 h 40"/>
                  <a:gd name="T46" fmla="*/ 0 w 25"/>
                  <a:gd name="T47" fmla="*/ 0 h 40"/>
                  <a:gd name="T48" fmla="*/ 0 w 25"/>
                  <a:gd name="T49" fmla="*/ 0 h 40"/>
                  <a:gd name="T50" fmla="*/ 0 w 25"/>
                  <a:gd name="T51" fmla="*/ 0 h 40"/>
                  <a:gd name="T52" fmla="*/ 0 w 25"/>
                  <a:gd name="T53" fmla="*/ 0 h 40"/>
                  <a:gd name="T54" fmla="*/ 0 w 25"/>
                  <a:gd name="T55" fmla="*/ 0 h 40"/>
                  <a:gd name="T56" fmla="*/ 0 w 25"/>
                  <a:gd name="T57" fmla="*/ 0 h 40"/>
                  <a:gd name="T58" fmla="*/ 0 w 25"/>
                  <a:gd name="T59" fmla="*/ 0 h 40"/>
                  <a:gd name="T60" fmla="*/ 0 w 25"/>
                  <a:gd name="T61" fmla="*/ 0 h 40"/>
                  <a:gd name="T62" fmla="*/ 0 w 25"/>
                  <a:gd name="T63" fmla="*/ 0 h 40"/>
                  <a:gd name="T64" fmla="*/ 1 w 25"/>
                  <a:gd name="T65" fmla="*/ 0 h 40"/>
                  <a:gd name="T66" fmla="*/ 1 w 25"/>
                  <a:gd name="T67" fmla="*/ 0 h 40"/>
                  <a:gd name="T68" fmla="*/ 1 w 25"/>
                  <a:gd name="T69" fmla="*/ 0 h 40"/>
                  <a:gd name="T70" fmla="*/ 1 w 25"/>
                  <a:gd name="T71" fmla="*/ 0 h 40"/>
                  <a:gd name="T72" fmla="*/ 1 w 25"/>
                  <a:gd name="T73" fmla="*/ 0 h 40"/>
                  <a:gd name="T74" fmla="*/ 1 w 25"/>
                  <a:gd name="T75" fmla="*/ 0 h 40"/>
                  <a:gd name="T76" fmla="*/ 1 w 25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40">
                    <a:moveTo>
                      <a:pt x="25" y="28"/>
                    </a:moveTo>
                    <a:lnTo>
                      <a:pt x="25" y="30"/>
                    </a:lnTo>
                    <a:lnTo>
                      <a:pt x="25" y="33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3" y="36"/>
                    </a:lnTo>
                    <a:lnTo>
                      <a:pt x="22" y="37"/>
                    </a:lnTo>
                    <a:lnTo>
                      <a:pt x="19" y="39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6" name="Freeform 992"/>
              <p:cNvSpPr>
                <a:spLocks/>
              </p:cNvSpPr>
              <p:nvPr/>
            </p:nvSpPr>
            <p:spPr bwMode="auto">
              <a:xfrm>
                <a:off x="4522" y="2739"/>
                <a:ext cx="5" cy="8"/>
              </a:xfrm>
              <a:custGeom>
                <a:avLst/>
                <a:gdLst>
                  <a:gd name="T0" fmla="*/ 1 w 23"/>
                  <a:gd name="T1" fmla="*/ 1 h 41"/>
                  <a:gd name="T2" fmla="*/ 1 w 23"/>
                  <a:gd name="T3" fmla="*/ 1 h 41"/>
                  <a:gd name="T4" fmla="*/ 1 w 23"/>
                  <a:gd name="T5" fmla="*/ 1 h 41"/>
                  <a:gd name="T6" fmla="*/ 1 w 23"/>
                  <a:gd name="T7" fmla="*/ 1 h 41"/>
                  <a:gd name="T8" fmla="*/ 1 w 23"/>
                  <a:gd name="T9" fmla="*/ 1 h 41"/>
                  <a:gd name="T10" fmla="*/ 1 w 23"/>
                  <a:gd name="T11" fmla="*/ 1 h 41"/>
                  <a:gd name="T12" fmla="*/ 1 w 23"/>
                  <a:gd name="T13" fmla="*/ 2 h 41"/>
                  <a:gd name="T14" fmla="*/ 1 w 23"/>
                  <a:gd name="T15" fmla="*/ 2 h 41"/>
                  <a:gd name="T16" fmla="*/ 1 w 23"/>
                  <a:gd name="T17" fmla="*/ 2 h 41"/>
                  <a:gd name="T18" fmla="*/ 1 w 23"/>
                  <a:gd name="T19" fmla="*/ 2 h 41"/>
                  <a:gd name="T20" fmla="*/ 1 w 23"/>
                  <a:gd name="T21" fmla="*/ 2 h 41"/>
                  <a:gd name="T22" fmla="*/ 1 w 23"/>
                  <a:gd name="T23" fmla="*/ 2 h 41"/>
                  <a:gd name="T24" fmla="*/ 0 w 23"/>
                  <a:gd name="T25" fmla="*/ 2 h 41"/>
                  <a:gd name="T26" fmla="*/ 0 w 23"/>
                  <a:gd name="T27" fmla="*/ 2 h 41"/>
                  <a:gd name="T28" fmla="*/ 0 w 23"/>
                  <a:gd name="T29" fmla="*/ 2 h 41"/>
                  <a:gd name="T30" fmla="*/ 0 w 23"/>
                  <a:gd name="T31" fmla="*/ 1 h 41"/>
                  <a:gd name="T32" fmla="*/ 0 w 23"/>
                  <a:gd name="T33" fmla="*/ 1 h 41"/>
                  <a:gd name="T34" fmla="*/ 0 w 23"/>
                  <a:gd name="T35" fmla="*/ 1 h 41"/>
                  <a:gd name="T36" fmla="*/ 0 w 23"/>
                  <a:gd name="T37" fmla="*/ 1 h 41"/>
                  <a:gd name="T38" fmla="*/ 0 w 23"/>
                  <a:gd name="T39" fmla="*/ 0 h 41"/>
                  <a:gd name="T40" fmla="*/ 0 w 23"/>
                  <a:gd name="T41" fmla="*/ 0 h 41"/>
                  <a:gd name="T42" fmla="*/ 0 w 23"/>
                  <a:gd name="T43" fmla="*/ 0 h 41"/>
                  <a:gd name="T44" fmla="*/ 0 w 23"/>
                  <a:gd name="T45" fmla="*/ 0 h 41"/>
                  <a:gd name="T46" fmla="*/ 0 w 23"/>
                  <a:gd name="T47" fmla="*/ 0 h 41"/>
                  <a:gd name="T48" fmla="*/ 0 w 23"/>
                  <a:gd name="T49" fmla="*/ 0 h 41"/>
                  <a:gd name="T50" fmla="*/ 0 w 23"/>
                  <a:gd name="T51" fmla="*/ 0 h 41"/>
                  <a:gd name="T52" fmla="*/ 0 w 23"/>
                  <a:gd name="T53" fmla="*/ 0 h 41"/>
                  <a:gd name="T54" fmla="*/ 0 w 23"/>
                  <a:gd name="T55" fmla="*/ 0 h 41"/>
                  <a:gd name="T56" fmla="*/ 0 w 23"/>
                  <a:gd name="T57" fmla="*/ 0 h 41"/>
                  <a:gd name="T58" fmla="*/ 0 w 23"/>
                  <a:gd name="T59" fmla="*/ 0 h 41"/>
                  <a:gd name="T60" fmla="*/ 0 w 23"/>
                  <a:gd name="T61" fmla="*/ 0 h 41"/>
                  <a:gd name="T62" fmla="*/ 1 w 23"/>
                  <a:gd name="T63" fmla="*/ 0 h 41"/>
                  <a:gd name="T64" fmla="*/ 1 w 23"/>
                  <a:gd name="T65" fmla="*/ 0 h 41"/>
                  <a:gd name="T66" fmla="*/ 1 w 23"/>
                  <a:gd name="T67" fmla="*/ 0 h 41"/>
                  <a:gd name="T68" fmla="*/ 1 w 23"/>
                  <a:gd name="T69" fmla="*/ 0 h 41"/>
                  <a:gd name="T70" fmla="*/ 1 w 23"/>
                  <a:gd name="T71" fmla="*/ 0 h 41"/>
                  <a:gd name="T72" fmla="*/ 1 w 23"/>
                  <a:gd name="T73" fmla="*/ 0 h 41"/>
                  <a:gd name="T74" fmla="*/ 1 w 23"/>
                  <a:gd name="T75" fmla="*/ 0 h 41"/>
                  <a:gd name="T76" fmla="*/ 1 w 23"/>
                  <a:gd name="T77" fmla="*/ 1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41">
                    <a:moveTo>
                      <a:pt x="23" y="30"/>
                    </a:moveTo>
                    <a:lnTo>
                      <a:pt x="23" y="32"/>
                    </a:lnTo>
                    <a:lnTo>
                      <a:pt x="23" y="33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1" y="38"/>
                    </a:lnTo>
                    <a:lnTo>
                      <a:pt x="20" y="39"/>
                    </a:lnTo>
                    <a:lnTo>
                      <a:pt x="19" y="40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7" name="Freeform 993"/>
              <p:cNvSpPr>
                <a:spLocks/>
              </p:cNvSpPr>
              <p:nvPr/>
            </p:nvSpPr>
            <p:spPr bwMode="auto">
              <a:xfrm>
                <a:off x="4522" y="2735"/>
                <a:ext cx="4" cy="8"/>
              </a:xfrm>
              <a:custGeom>
                <a:avLst/>
                <a:gdLst>
                  <a:gd name="T0" fmla="*/ 1 w 21"/>
                  <a:gd name="T1" fmla="*/ 1 h 41"/>
                  <a:gd name="T2" fmla="*/ 1 w 21"/>
                  <a:gd name="T3" fmla="*/ 1 h 41"/>
                  <a:gd name="T4" fmla="*/ 1 w 21"/>
                  <a:gd name="T5" fmla="*/ 1 h 41"/>
                  <a:gd name="T6" fmla="*/ 1 w 21"/>
                  <a:gd name="T7" fmla="*/ 1 h 41"/>
                  <a:gd name="T8" fmla="*/ 1 w 21"/>
                  <a:gd name="T9" fmla="*/ 1 h 41"/>
                  <a:gd name="T10" fmla="*/ 1 w 21"/>
                  <a:gd name="T11" fmla="*/ 2 h 41"/>
                  <a:gd name="T12" fmla="*/ 1 w 21"/>
                  <a:gd name="T13" fmla="*/ 2 h 41"/>
                  <a:gd name="T14" fmla="*/ 1 w 21"/>
                  <a:gd name="T15" fmla="*/ 2 h 41"/>
                  <a:gd name="T16" fmla="*/ 0 w 21"/>
                  <a:gd name="T17" fmla="*/ 2 h 41"/>
                  <a:gd name="T18" fmla="*/ 0 w 21"/>
                  <a:gd name="T19" fmla="*/ 2 h 41"/>
                  <a:gd name="T20" fmla="*/ 0 w 21"/>
                  <a:gd name="T21" fmla="*/ 2 h 41"/>
                  <a:gd name="T22" fmla="*/ 0 w 21"/>
                  <a:gd name="T23" fmla="*/ 2 h 41"/>
                  <a:gd name="T24" fmla="*/ 0 w 21"/>
                  <a:gd name="T25" fmla="*/ 2 h 41"/>
                  <a:gd name="T26" fmla="*/ 0 w 21"/>
                  <a:gd name="T27" fmla="*/ 2 h 41"/>
                  <a:gd name="T28" fmla="*/ 0 w 21"/>
                  <a:gd name="T29" fmla="*/ 1 h 41"/>
                  <a:gd name="T30" fmla="*/ 0 w 21"/>
                  <a:gd name="T31" fmla="*/ 1 h 41"/>
                  <a:gd name="T32" fmla="*/ 0 w 21"/>
                  <a:gd name="T33" fmla="*/ 1 h 41"/>
                  <a:gd name="T34" fmla="*/ 0 w 21"/>
                  <a:gd name="T35" fmla="*/ 1 h 41"/>
                  <a:gd name="T36" fmla="*/ 0 w 21"/>
                  <a:gd name="T37" fmla="*/ 1 h 41"/>
                  <a:gd name="T38" fmla="*/ 0 w 21"/>
                  <a:gd name="T39" fmla="*/ 0 h 41"/>
                  <a:gd name="T40" fmla="*/ 0 w 21"/>
                  <a:gd name="T41" fmla="*/ 0 h 41"/>
                  <a:gd name="T42" fmla="*/ 0 w 21"/>
                  <a:gd name="T43" fmla="*/ 0 h 41"/>
                  <a:gd name="T44" fmla="*/ 0 w 21"/>
                  <a:gd name="T45" fmla="*/ 0 h 41"/>
                  <a:gd name="T46" fmla="*/ 0 w 21"/>
                  <a:gd name="T47" fmla="*/ 0 h 41"/>
                  <a:gd name="T48" fmla="*/ 0 w 21"/>
                  <a:gd name="T49" fmla="*/ 0 h 41"/>
                  <a:gd name="T50" fmla="*/ 0 w 21"/>
                  <a:gd name="T51" fmla="*/ 0 h 41"/>
                  <a:gd name="T52" fmla="*/ 0 w 21"/>
                  <a:gd name="T53" fmla="*/ 0 h 41"/>
                  <a:gd name="T54" fmla="*/ 0 w 21"/>
                  <a:gd name="T55" fmla="*/ 0 h 41"/>
                  <a:gd name="T56" fmla="*/ 0 w 21"/>
                  <a:gd name="T57" fmla="*/ 0 h 41"/>
                  <a:gd name="T58" fmla="*/ 0 w 21"/>
                  <a:gd name="T59" fmla="*/ 0 h 41"/>
                  <a:gd name="T60" fmla="*/ 0 w 21"/>
                  <a:gd name="T61" fmla="*/ 0 h 41"/>
                  <a:gd name="T62" fmla="*/ 0 w 21"/>
                  <a:gd name="T63" fmla="*/ 0 h 41"/>
                  <a:gd name="T64" fmla="*/ 1 w 21"/>
                  <a:gd name="T65" fmla="*/ 0 h 41"/>
                  <a:gd name="T66" fmla="*/ 1 w 21"/>
                  <a:gd name="T67" fmla="*/ 0 h 41"/>
                  <a:gd name="T68" fmla="*/ 1 w 21"/>
                  <a:gd name="T69" fmla="*/ 0 h 41"/>
                  <a:gd name="T70" fmla="*/ 1 w 21"/>
                  <a:gd name="T71" fmla="*/ 0 h 41"/>
                  <a:gd name="T72" fmla="*/ 1 w 21"/>
                  <a:gd name="T73" fmla="*/ 0 h 41"/>
                  <a:gd name="T74" fmla="*/ 1 w 21"/>
                  <a:gd name="T75" fmla="*/ 0 h 41"/>
                  <a:gd name="T76" fmla="*/ 1 w 21"/>
                  <a:gd name="T77" fmla="*/ 0 h 41"/>
                  <a:gd name="T78" fmla="*/ 1 w 21"/>
                  <a:gd name="T79" fmla="*/ 0 h 41"/>
                  <a:gd name="T80" fmla="*/ 1 w 21"/>
                  <a:gd name="T81" fmla="*/ 1 h 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41">
                    <a:moveTo>
                      <a:pt x="21" y="32"/>
                    </a:moveTo>
                    <a:lnTo>
                      <a:pt x="21" y="33"/>
                    </a:lnTo>
                    <a:lnTo>
                      <a:pt x="21" y="34"/>
                    </a:lnTo>
                    <a:lnTo>
                      <a:pt x="20" y="35"/>
                    </a:lnTo>
                    <a:lnTo>
                      <a:pt x="18" y="38"/>
                    </a:lnTo>
                    <a:lnTo>
                      <a:pt x="17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8" name="Freeform 994"/>
              <p:cNvSpPr>
                <a:spLocks/>
              </p:cNvSpPr>
              <p:nvPr/>
            </p:nvSpPr>
            <p:spPr bwMode="auto">
              <a:xfrm>
                <a:off x="4431" y="2610"/>
                <a:ext cx="4" cy="135"/>
              </a:xfrm>
              <a:custGeom>
                <a:avLst/>
                <a:gdLst>
                  <a:gd name="T0" fmla="*/ 0 w 19"/>
                  <a:gd name="T1" fmla="*/ 0 h 672"/>
                  <a:gd name="T2" fmla="*/ 0 w 19"/>
                  <a:gd name="T3" fmla="*/ 0 h 672"/>
                  <a:gd name="T4" fmla="*/ 0 w 19"/>
                  <a:gd name="T5" fmla="*/ 0 h 672"/>
                  <a:gd name="T6" fmla="*/ 0 w 19"/>
                  <a:gd name="T7" fmla="*/ 0 h 672"/>
                  <a:gd name="T8" fmla="*/ 0 w 19"/>
                  <a:gd name="T9" fmla="*/ 0 h 672"/>
                  <a:gd name="T10" fmla="*/ 0 w 19"/>
                  <a:gd name="T11" fmla="*/ 0 h 672"/>
                  <a:gd name="T12" fmla="*/ 0 w 19"/>
                  <a:gd name="T13" fmla="*/ 0 h 672"/>
                  <a:gd name="T14" fmla="*/ 0 w 19"/>
                  <a:gd name="T15" fmla="*/ 0 h 672"/>
                  <a:gd name="T16" fmla="*/ 0 w 19"/>
                  <a:gd name="T17" fmla="*/ 0 h 672"/>
                  <a:gd name="T18" fmla="*/ 0 w 19"/>
                  <a:gd name="T19" fmla="*/ 0 h 672"/>
                  <a:gd name="T20" fmla="*/ 0 w 19"/>
                  <a:gd name="T21" fmla="*/ 0 h 672"/>
                  <a:gd name="T22" fmla="*/ 0 w 19"/>
                  <a:gd name="T23" fmla="*/ 0 h 672"/>
                  <a:gd name="T24" fmla="*/ 1 w 19"/>
                  <a:gd name="T25" fmla="*/ 0 h 672"/>
                  <a:gd name="T26" fmla="*/ 1 w 19"/>
                  <a:gd name="T27" fmla="*/ 0 h 672"/>
                  <a:gd name="T28" fmla="*/ 1 w 19"/>
                  <a:gd name="T29" fmla="*/ 0 h 672"/>
                  <a:gd name="T30" fmla="*/ 1 w 19"/>
                  <a:gd name="T31" fmla="*/ 0 h 672"/>
                  <a:gd name="T32" fmla="*/ 1 w 19"/>
                  <a:gd name="T33" fmla="*/ 0 h 672"/>
                  <a:gd name="T34" fmla="*/ 1 w 19"/>
                  <a:gd name="T35" fmla="*/ 0 h 672"/>
                  <a:gd name="T36" fmla="*/ 1 w 19"/>
                  <a:gd name="T37" fmla="*/ 0 h 672"/>
                  <a:gd name="T38" fmla="*/ 1 w 19"/>
                  <a:gd name="T39" fmla="*/ 0 h 672"/>
                  <a:gd name="T40" fmla="*/ 1 w 19"/>
                  <a:gd name="T41" fmla="*/ 0 h 672"/>
                  <a:gd name="T42" fmla="*/ 1 w 19"/>
                  <a:gd name="T43" fmla="*/ 27 h 672"/>
                  <a:gd name="T44" fmla="*/ 1 w 19"/>
                  <a:gd name="T45" fmla="*/ 27 h 672"/>
                  <a:gd name="T46" fmla="*/ 1 w 19"/>
                  <a:gd name="T47" fmla="*/ 27 h 672"/>
                  <a:gd name="T48" fmla="*/ 1 w 19"/>
                  <a:gd name="T49" fmla="*/ 27 h 672"/>
                  <a:gd name="T50" fmla="*/ 1 w 19"/>
                  <a:gd name="T51" fmla="*/ 27 h 672"/>
                  <a:gd name="T52" fmla="*/ 1 w 19"/>
                  <a:gd name="T53" fmla="*/ 27 h 672"/>
                  <a:gd name="T54" fmla="*/ 1 w 19"/>
                  <a:gd name="T55" fmla="*/ 27 h 672"/>
                  <a:gd name="T56" fmla="*/ 1 w 19"/>
                  <a:gd name="T57" fmla="*/ 27 h 672"/>
                  <a:gd name="T58" fmla="*/ 1 w 19"/>
                  <a:gd name="T59" fmla="*/ 27 h 672"/>
                  <a:gd name="T60" fmla="*/ 0 w 19"/>
                  <a:gd name="T61" fmla="*/ 27 h 672"/>
                  <a:gd name="T62" fmla="*/ 0 w 19"/>
                  <a:gd name="T63" fmla="*/ 27 h 672"/>
                  <a:gd name="T64" fmla="*/ 0 w 19"/>
                  <a:gd name="T65" fmla="*/ 27 h 672"/>
                  <a:gd name="T66" fmla="*/ 0 w 19"/>
                  <a:gd name="T67" fmla="*/ 27 h 672"/>
                  <a:gd name="T68" fmla="*/ 0 w 19"/>
                  <a:gd name="T69" fmla="*/ 27 h 672"/>
                  <a:gd name="T70" fmla="*/ 0 w 19"/>
                  <a:gd name="T71" fmla="*/ 27 h 672"/>
                  <a:gd name="T72" fmla="*/ 0 w 19"/>
                  <a:gd name="T73" fmla="*/ 27 h 672"/>
                  <a:gd name="T74" fmla="*/ 0 w 19"/>
                  <a:gd name="T75" fmla="*/ 27 h 672"/>
                  <a:gd name="T76" fmla="*/ 0 w 19"/>
                  <a:gd name="T77" fmla="*/ 27 h 672"/>
                  <a:gd name="T78" fmla="*/ 0 w 19"/>
                  <a:gd name="T79" fmla="*/ 27 h 672"/>
                  <a:gd name="T80" fmla="*/ 0 w 19"/>
                  <a:gd name="T81" fmla="*/ 27 h 672"/>
                  <a:gd name="T82" fmla="*/ 0 w 19"/>
                  <a:gd name="T83" fmla="*/ 27 h 672"/>
                  <a:gd name="T84" fmla="*/ 0 w 19"/>
                  <a:gd name="T85" fmla="*/ 0 h 6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672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662"/>
                    </a:lnTo>
                    <a:lnTo>
                      <a:pt x="19" y="663"/>
                    </a:lnTo>
                    <a:lnTo>
                      <a:pt x="18" y="664"/>
                    </a:lnTo>
                    <a:lnTo>
                      <a:pt x="18" y="667"/>
                    </a:lnTo>
                    <a:lnTo>
                      <a:pt x="17" y="668"/>
                    </a:lnTo>
                    <a:lnTo>
                      <a:pt x="16" y="669"/>
                    </a:lnTo>
                    <a:lnTo>
                      <a:pt x="14" y="671"/>
                    </a:lnTo>
                    <a:lnTo>
                      <a:pt x="12" y="671"/>
                    </a:lnTo>
                    <a:lnTo>
                      <a:pt x="11" y="672"/>
                    </a:lnTo>
                    <a:lnTo>
                      <a:pt x="9" y="672"/>
                    </a:lnTo>
                    <a:lnTo>
                      <a:pt x="8" y="672"/>
                    </a:lnTo>
                    <a:lnTo>
                      <a:pt x="7" y="671"/>
                    </a:lnTo>
                    <a:lnTo>
                      <a:pt x="5" y="671"/>
                    </a:lnTo>
                    <a:lnTo>
                      <a:pt x="3" y="669"/>
                    </a:lnTo>
                    <a:lnTo>
                      <a:pt x="2" y="668"/>
                    </a:lnTo>
                    <a:lnTo>
                      <a:pt x="1" y="667"/>
                    </a:lnTo>
                    <a:lnTo>
                      <a:pt x="1" y="664"/>
                    </a:lnTo>
                    <a:lnTo>
                      <a:pt x="0" y="663"/>
                    </a:lnTo>
                    <a:lnTo>
                      <a:pt x="0" y="66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9" name="Freeform 995"/>
              <p:cNvSpPr>
                <a:spLocks/>
              </p:cNvSpPr>
              <p:nvPr/>
            </p:nvSpPr>
            <p:spPr bwMode="auto">
              <a:xfrm>
                <a:off x="4522" y="2553"/>
                <a:ext cx="4" cy="186"/>
              </a:xfrm>
              <a:custGeom>
                <a:avLst/>
                <a:gdLst>
                  <a:gd name="T0" fmla="*/ 0 w 19"/>
                  <a:gd name="T1" fmla="*/ 0 h 928"/>
                  <a:gd name="T2" fmla="*/ 0 w 19"/>
                  <a:gd name="T3" fmla="*/ 0 h 928"/>
                  <a:gd name="T4" fmla="*/ 0 w 19"/>
                  <a:gd name="T5" fmla="*/ 0 h 928"/>
                  <a:gd name="T6" fmla="*/ 0 w 19"/>
                  <a:gd name="T7" fmla="*/ 0 h 928"/>
                  <a:gd name="T8" fmla="*/ 0 w 19"/>
                  <a:gd name="T9" fmla="*/ 0 h 928"/>
                  <a:gd name="T10" fmla="*/ 0 w 19"/>
                  <a:gd name="T11" fmla="*/ 0 h 928"/>
                  <a:gd name="T12" fmla="*/ 0 w 19"/>
                  <a:gd name="T13" fmla="*/ 0 h 928"/>
                  <a:gd name="T14" fmla="*/ 0 w 19"/>
                  <a:gd name="T15" fmla="*/ 0 h 928"/>
                  <a:gd name="T16" fmla="*/ 0 w 19"/>
                  <a:gd name="T17" fmla="*/ 0 h 928"/>
                  <a:gd name="T18" fmla="*/ 0 w 19"/>
                  <a:gd name="T19" fmla="*/ 0 h 928"/>
                  <a:gd name="T20" fmla="*/ 0 w 19"/>
                  <a:gd name="T21" fmla="*/ 0 h 928"/>
                  <a:gd name="T22" fmla="*/ 0 w 19"/>
                  <a:gd name="T23" fmla="*/ 0 h 928"/>
                  <a:gd name="T24" fmla="*/ 1 w 19"/>
                  <a:gd name="T25" fmla="*/ 0 h 928"/>
                  <a:gd name="T26" fmla="*/ 1 w 19"/>
                  <a:gd name="T27" fmla="*/ 0 h 928"/>
                  <a:gd name="T28" fmla="*/ 1 w 19"/>
                  <a:gd name="T29" fmla="*/ 0 h 928"/>
                  <a:gd name="T30" fmla="*/ 1 w 19"/>
                  <a:gd name="T31" fmla="*/ 0 h 928"/>
                  <a:gd name="T32" fmla="*/ 1 w 19"/>
                  <a:gd name="T33" fmla="*/ 0 h 928"/>
                  <a:gd name="T34" fmla="*/ 1 w 19"/>
                  <a:gd name="T35" fmla="*/ 0 h 928"/>
                  <a:gd name="T36" fmla="*/ 1 w 19"/>
                  <a:gd name="T37" fmla="*/ 0 h 928"/>
                  <a:gd name="T38" fmla="*/ 1 w 19"/>
                  <a:gd name="T39" fmla="*/ 0 h 928"/>
                  <a:gd name="T40" fmla="*/ 1 w 19"/>
                  <a:gd name="T41" fmla="*/ 0 h 928"/>
                  <a:gd name="T42" fmla="*/ 1 w 19"/>
                  <a:gd name="T43" fmla="*/ 37 h 928"/>
                  <a:gd name="T44" fmla="*/ 1 w 19"/>
                  <a:gd name="T45" fmla="*/ 37 h 928"/>
                  <a:gd name="T46" fmla="*/ 1 w 19"/>
                  <a:gd name="T47" fmla="*/ 37 h 928"/>
                  <a:gd name="T48" fmla="*/ 1 w 19"/>
                  <a:gd name="T49" fmla="*/ 37 h 928"/>
                  <a:gd name="T50" fmla="*/ 1 w 19"/>
                  <a:gd name="T51" fmla="*/ 37 h 928"/>
                  <a:gd name="T52" fmla="*/ 1 w 19"/>
                  <a:gd name="T53" fmla="*/ 37 h 928"/>
                  <a:gd name="T54" fmla="*/ 1 w 19"/>
                  <a:gd name="T55" fmla="*/ 37 h 928"/>
                  <a:gd name="T56" fmla="*/ 1 w 19"/>
                  <a:gd name="T57" fmla="*/ 37 h 928"/>
                  <a:gd name="T58" fmla="*/ 1 w 19"/>
                  <a:gd name="T59" fmla="*/ 37 h 928"/>
                  <a:gd name="T60" fmla="*/ 0 w 19"/>
                  <a:gd name="T61" fmla="*/ 37 h 928"/>
                  <a:gd name="T62" fmla="*/ 0 w 19"/>
                  <a:gd name="T63" fmla="*/ 37 h 928"/>
                  <a:gd name="T64" fmla="*/ 0 w 19"/>
                  <a:gd name="T65" fmla="*/ 37 h 928"/>
                  <a:gd name="T66" fmla="*/ 0 w 19"/>
                  <a:gd name="T67" fmla="*/ 37 h 928"/>
                  <a:gd name="T68" fmla="*/ 0 w 19"/>
                  <a:gd name="T69" fmla="*/ 37 h 928"/>
                  <a:gd name="T70" fmla="*/ 0 w 19"/>
                  <a:gd name="T71" fmla="*/ 37 h 928"/>
                  <a:gd name="T72" fmla="*/ 0 w 19"/>
                  <a:gd name="T73" fmla="*/ 37 h 928"/>
                  <a:gd name="T74" fmla="*/ 0 w 19"/>
                  <a:gd name="T75" fmla="*/ 37 h 928"/>
                  <a:gd name="T76" fmla="*/ 0 w 19"/>
                  <a:gd name="T77" fmla="*/ 37 h 928"/>
                  <a:gd name="T78" fmla="*/ 0 w 19"/>
                  <a:gd name="T79" fmla="*/ 37 h 928"/>
                  <a:gd name="T80" fmla="*/ 0 w 19"/>
                  <a:gd name="T81" fmla="*/ 37 h 928"/>
                  <a:gd name="T82" fmla="*/ 0 w 19"/>
                  <a:gd name="T83" fmla="*/ 37 h 928"/>
                  <a:gd name="T84" fmla="*/ 0 w 19"/>
                  <a:gd name="T85" fmla="*/ 0 h 9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928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18"/>
                    </a:lnTo>
                    <a:lnTo>
                      <a:pt x="19" y="919"/>
                    </a:lnTo>
                    <a:lnTo>
                      <a:pt x="18" y="921"/>
                    </a:lnTo>
                    <a:lnTo>
                      <a:pt x="18" y="923"/>
                    </a:lnTo>
                    <a:lnTo>
                      <a:pt x="17" y="924"/>
                    </a:lnTo>
                    <a:lnTo>
                      <a:pt x="16" y="925"/>
                    </a:lnTo>
                    <a:lnTo>
                      <a:pt x="15" y="927"/>
                    </a:lnTo>
                    <a:lnTo>
                      <a:pt x="12" y="927"/>
                    </a:lnTo>
                    <a:lnTo>
                      <a:pt x="11" y="928"/>
                    </a:lnTo>
                    <a:lnTo>
                      <a:pt x="10" y="928"/>
                    </a:lnTo>
                    <a:lnTo>
                      <a:pt x="8" y="928"/>
                    </a:lnTo>
                    <a:lnTo>
                      <a:pt x="7" y="927"/>
                    </a:lnTo>
                    <a:lnTo>
                      <a:pt x="5" y="927"/>
                    </a:lnTo>
                    <a:lnTo>
                      <a:pt x="4" y="925"/>
                    </a:lnTo>
                    <a:lnTo>
                      <a:pt x="2" y="924"/>
                    </a:lnTo>
                    <a:lnTo>
                      <a:pt x="1" y="923"/>
                    </a:lnTo>
                    <a:lnTo>
                      <a:pt x="1" y="921"/>
                    </a:lnTo>
                    <a:lnTo>
                      <a:pt x="0" y="919"/>
                    </a:lnTo>
                    <a:lnTo>
                      <a:pt x="0" y="9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0" name="Freeform 996"/>
              <p:cNvSpPr>
                <a:spLocks/>
              </p:cNvSpPr>
              <p:nvPr/>
            </p:nvSpPr>
            <p:spPr bwMode="auto">
              <a:xfrm>
                <a:off x="4550" y="3060"/>
                <a:ext cx="3" cy="177"/>
              </a:xfrm>
              <a:custGeom>
                <a:avLst/>
                <a:gdLst>
                  <a:gd name="T0" fmla="*/ 0 w 19"/>
                  <a:gd name="T1" fmla="*/ 0 h 887"/>
                  <a:gd name="T2" fmla="*/ 0 w 19"/>
                  <a:gd name="T3" fmla="*/ 0 h 887"/>
                  <a:gd name="T4" fmla="*/ 0 w 19"/>
                  <a:gd name="T5" fmla="*/ 0 h 887"/>
                  <a:gd name="T6" fmla="*/ 0 w 19"/>
                  <a:gd name="T7" fmla="*/ 0 h 887"/>
                  <a:gd name="T8" fmla="*/ 0 w 19"/>
                  <a:gd name="T9" fmla="*/ 0 h 887"/>
                  <a:gd name="T10" fmla="*/ 0 w 19"/>
                  <a:gd name="T11" fmla="*/ 0 h 887"/>
                  <a:gd name="T12" fmla="*/ 0 w 19"/>
                  <a:gd name="T13" fmla="*/ 0 h 887"/>
                  <a:gd name="T14" fmla="*/ 0 w 19"/>
                  <a:gd name="T15" fmla="*/ 0 h 887"/>
                  <a:gd name="T16" fmla="*/ 0 w 19"/>
                  <a:gd name="T17" fmla="*/ 0 h 887"/>
                  <a:gd name="T18" fmla="*/ 0 w 19"/>
                  <a:gd name="T19" fmla="*/ 0 h 887"/>
                  <a:gd name="T20" fmla="*/ 0 w 19"/>
                  <a:gd name="T21" fmla="*/ 0 h 887"/>
                  <a:gd name="T22" fmla="*/ 0 w 19"/>
                  <a:gd name="T23" fmla="*/ 0 h 887"/>
                  <a:gd name="T24" fmla="*/ 0 w 19"/>
                  <a:gd name="T25" fmla="*/ 0 h 887"/>
                  <a:gd name="T26" fmla="*/ 0 w 19"/>
                  <a:gd name="T27" fmla="*/ 0 h 887"/>
                  <a:gd name="T28" fmla="*/ 0 w 19"/>
                  <a:gd name="T29" fmla="*/ 0 h 887"/>
                  <a:gd name="T30" fmla="*/ 0 w 19"/>
                  <a:gd name="T31" fmla="*/ 0 h 887"/>
                  <a:gd name="T32" fmla="*/ 0 w 19"/>
                  <a:gd name="T33" fmla="*/ 0 h 887"/>
                  <a:gd name="T34" fmla="*/ 0 w 19"/>
                  <a:gd name="T35" fmla="*/ 0 h 887"/>
                  <a:gd name="T36" fmla="*/ 0 w 19"/>
                  <a:gd name="T37" fmla="*/ 0 h 887"/>
                  <a:gd name="T38" fmla="*/ 0 w 19"/>
                  <a:gd name="T39" fmla="*/ 0 h 887"/>
                  <a:gd name="T40" fmla="*/ 0 w 19"/>
                  <a:gd name="T41" fmla="*/ 0 h 887"/>
                  <a:gd name="T42" fmla="*/ 0 w 19"/>
                  <a:gd name="T43" fmla="*/ 35 h 887"/>
                  <a:gd name="T44" fmla="*/ 0 w 19"/>
                  <a:gd name="T45" fmla="*/ 35 h 887"/>
                  <a:gd name="T46" fmla="*/ 0 w 19"/>
                  <a:gd name="T47" fmla="*/ 35 h 887"/>
                  <a:gd name="T48" fmla="*/ 0 w 19"/>
                  <a:gd name="T49" fmla="*/ 35 h 887"/>
                  <a:gd name="T50" fmla="*/ 0 w 19"/>
                  <a:gd name="T51" fmla="*/ 35 h 887"/>
                  <a:gd name="T52" fmla="*/ 0 w 19"/>
                  <a:gd name="T53" fmla="*/ 35 h 887"/>
                  <a:gd name="T54" fmla="*/ 0 w 19"/>
                  <a:gd name="T55" fmla="*/ 35 h 887"/>
                  <a:gd name="T56" fmla="*/ 0 w 19"/>
                  <a:gd name="T57" fmla="*/ 35 h 887"/>
                  <a:gd name="T58" fmla="*/ 0 w 19"/>
                  <a:gd name="T59" fmla="*/ 35 h 887"/>
                  <a:gd name="T60" fmla="*/ 0 w 19"/>
                  <a:gd name="T61" fmla="*/ 35 h 887"/>
                  <a:gd name="T62" fmla="*/ 0 w 19"/>
                  <a:gd name="T63" fmla="*/ 35 h 887"/>
                  <a:gd name="T64" fmla="*/ 0 w 19"/>
                  <a:gd name="T65" fmla="*/ 35 h 887"/>
                  <a:gd name="T66" fmla="*/ 0 w 19"/>
                  <a:gd name="T67" fmla="*/ 35 h 887"/>
                  <a:gd name="T68" fmla="*/ 0 w 19"/>
                  <a:gd name="T69" fmla="*/ 35 h 887"/>
                  <a:gd name="T70" fmla="*/ 0 w 19"/>
                  <a:gd name="T71" fmla="*/ 35 h 887"/>
                  <a:gd name="T72" fmla="*/ 0 w 19"/>
                  <a:gd name="T73" fmla="*/ 35 h 887"/>
                  <a:gd name="T74" fmla="*/ 0 w 19"/>
                  <a:gd name="T75" fmla="*/ 35 h 887"/>
                  <a:gd name="T76" fmla="*/ 0 w 19"/>
                  <a:gd name="T77" fmla="*/ 35 h 887"/>
                  <a:gd name="T78" fmla="*/ 0 w 19"/>
                  <a:gd name="T79" fmla="*/ 35 h 887"/>
                  <a:gd name="T80" fmla="*/ 0 w 19"/>
                  <a:gd name="T81" fmla="*/ 35 h 887"/>
                  <a:gd name="T82" fmla="*/ 0 w 19"/>
                  <a:gd name="T83" fmla="*/ 35 h 887"/>
                  <a:gd name="T84" fmla="*/ 0 w 19"/>
                  <a:gd name="T85" fmla="*/ 0 h 8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887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877"/>
                    </a:lnTo>
                    <a:lnTo>
                      <a:pt x="19" y="879"/>
                    </a:lnTo>
                    <a:lnTo>
                      <a:pt x="18" y="880"/>
                    </a:lnTo>
                    <a:lnTo>
                      <a:pt x="18" y="882"/>
                    </a:lnTo>
                    <a:lnTo>
                      <a:pt x="17" y="883"/>
                    </a:lnTo>
                    <a:lnTo>
                      <a:pt x="16" y="885"/>
                    </a:lnTo>
                    <a:lnTo>
                      <a:pt x="14" y="886"/>
                    </a:lnTo>
                    <a:lnTo>
                      <a:pt x="12" y="886"/>
                    </a:lnTo>
                    <a:lnTo>
                      <a:pt x="11" y="887"/>
                    </a:lnTo>
                    <a:lnTo>
                      <a:pt x="10" y="887"/>
                    </a:lnTo>
                    <a:lnTo>
                      <a:pt x="8" y="887"/>
                    </a:lnTo>
                    <a:lnTo>
                      <a:pt x="7" y="886"/>
                    </a:lnTo>
                    <a:lnTo>
                      <a:pt x="5" y="886"/>
                    </a:lnTo>
                    <a:lnTo>
                      <a:pt x="4" y="885"/>
                    </a:lnTo>
                    <a:lnTo>
                      <a:pt x="2" y="883"/>
                    </a:lnTo>
                    <a:lnTo>
                      <a:pt x="1" y="882"/>
                    </a:lnTo>
                    <a:lnTo>
                      <a:pt x="1" y="880"/>
                    </a:lnTo>
                    <a:lnTo>
                      <a:pt x="0" y="879"/>
                    </a:lnTo>
                    <a:lnTo>
                      <a:pt x="0" y="87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" name="Freeform 997"/>
              <p:cNvSpPr>
                <a:spLocks/>
              </p:cNvSpPr>
              <p:nvPr/>
            </p:nvSpPr>
            <p:spPr bwMode="auto">
              <a:xfrm>
                <a:off x="4447" y="3071"/>
                <a:ext cx="4" cy="166"/>
              </a:xfrm>
              <a:custGeom>
                <a:avLst/>
                <a:gdLst>
                  <a:gd name="T0" fmla="*/ 0 w 19"/>
                  <a:gd name="T1" fmla="*/ 0 h 832"/>
                  <a:gd name="T2" fmla="*/ 0 w 19"/>
                  <a:gd name="T3" fmla="*/ 0 h 832"/>
                  <a:gd name="T4" fmla="*/ 0 w 19"/>
                  <a:gd name="T5" fmla="*/ 0 h 832"/>
                  <a:gd name="T6" fmla="*/ 0 w 19"/>
                  <a:gd name="T7" fmla="*/ 0 h 832"/>
                  <a:gd name="T8" fmla="*/ 0 w 19"/>
                  <a:gd name="T9" fmla="*/ 0 h 832"/>
                  <a:gd name="T10" fmla="*/ 0 w 19"/>
                  <a:gd name="T11" fmla="*/ 0 h 832"/>
                  <a:gd name="T12" fmla="*/ 0 w 19"/>
                  <a:gd name="T13" fmla="*/ 0 h 832"/>
                  <a:gd name="T14" fmla="*/ 0 w 19"/>
                  <a:gd name="T15" fmla="*/ 0 h 832"/>
                  <a:gd name="T16" fmla="*/ 0 w 19"/>
                  <a:gd name="T17" fmla="*/ 0 h 832"/>
                  <a:gd name="T18" fmla="*/ 0 w 19"/>
                  <a:gd name="T19" fmla="*/ 0 h 832"/>
                  <a:gd name="T20" fmla="*/ 0 w 19"/>
                  <a:gd name="T21" fmla="*/ 0 h 832"/>
                  <a:gd name="T22" fmla="*/ 0 w 19"/>
                  <a:gd name="T23" fmla="*/ 0 h 832"/>
                  <a:gd name="T24" fmla="*/ 1 w 19"/>
                  <a:gd name="T25" fmla="*/ 0 h 832"/>
                  <a:gd name="T26" fmla="*/ 1 w 19"/>
                  <a:gd name="T27" fmla="*/ 0 h 832"/>
                  <a:gd name="T28" fmla="*/ 1 w 19"/>
                  <a:gd name="T29" fmla="*/ 0 h 832"/>
                  <a:gd name="T30" fmla="*/ 1 w 19"/>
                  <a:gd name="T31" fmla="*/ 0 h 832"/>
                  <a:gd name="T32" fmla="*/ 1 w 19"/>
                  <a:gd name="T33" fmla="*/ 0 h 832"/>
                  <a:gd name="T34" fmla="*/ 1 w 19"/>
                  <a:gd name="T35" fmla="*/ 0 h 832"/>
                  <a:gd name="T36" fmla="*/ 1 w 19"/>
                  <a:gd name="T37" fmla="*/ 0 h 832"/>
                  <a:gd name="T38" fmla="*/ 1 w 19"/>
                  <a:gd name="T39" fmla="*/ 0 h 832"/>
                  <a:gd name="T40" fmla="*/ 1 w 19"/>
                  <a:gd name="T41" fmla="*/ 0 h 832"/>
                  <a:gd name="T42" fmla="*/ 1 w 19"/>
                  <a:gd name="T43" fmla="*/ 33 h 832"/>
                  <a:gd name="T44" fmla="*/ 1 w 19"/>
                  <a:gd name="T45" fmla="*/ 33 h 832"/>
                  <a:gd name="T46" fmla="*/ 1 w 19"/>
                  <a:gd name="T47" fmla="*/ 33 h 832"/>
                  <a:gd name="T48" fmla="*/ 1 w 19"/>
                  <a:gd name="T49" fmla="*/ 33 h 832"/>
                  <a:gd name="T50" fmla="*/ 1 w 19"/>
                  <a:gd name="T51" fmla="*/ 33 h 832"/>
                  <a:gd name="T52" fmla="*/ 1 w 19"/>
                  <a:gd name="T53" fmla="*/ 33 h 832"/>
                  <a:gd name="T54" fmla="*/ 1 w 19"/>
                  <a:gd name="T55" fmla="*/ 33 h 832"/>
                  <a:gd name="T56" fmla="*/ 1 w 19"/>
                  <a:gd name="T57" fmla="*/ 33 h 832"/>
                  <a:gd name="T58" fmla="*/ 1 w 19"/>
                  <a:gd name="T59" fmla="*/ 33 h 832"/>
                  <a:gd name="T60" fmla="*/ 0 w 19"/>
                  <a:gd name="T61" fmla="*/ 33 h 832"/>
                  <a:gd name="T62" fmla="*/ 0 w 19"/>
                  <a:gd name="T63" fmla="*/ 33 h 832"/>
                  <a:gd name="T64" fmla="*/ 0 w 19"/>
                  <a:gd name="T65" fmla="*/ 33 h 832"/>
                  <a:gd name="T66" fmla="*/ 0 w 19"/>
                  <a:gd name="T67" fmla="*/ 33 h 832"/>
                  <a:gd name="T68" fmla="*/ 0 w 19"/>
                  <a:gd name="T69" fmla="*/ 33 h 832"/>
                  <a:gd name="T70" fmla="*/ 0 w 19"/>
                  <a:gd name="T71" fmla="*/ 33 h 832"/>
                  <a:gd name="T72" fmla="*/ 0 w 19"/>
                  <a:gd name="T73" fmla="*/ 33 h 832"/>
                  <a:gd name="T74" fmla="*/ 0 w 19"/>
                  <a:gd name="T75" fmla="*/ 33 h 832"/>
                  <a:gd name="T76" fmla="*/ 0 w 19"/>
                  <a:gd name="T77" fmla="*/ 33 h 832"/>
                  <a:gd name="T78" fmla="*/ 0 w 19"/>
                  <a:gd name="T79" fmla="*/ 33 h 832"/>
                  <a:gd name="T80" fmla="*/ 0 w 19"/>
                  <a:gd name="T81" fmla="*/ 33 h 832"/>
                  <a:gd name="T82" fmla="*/ 0 w 19"/>
                  <a:gd name="T83" fmla="*/ 33 h 832"/>
                  <a:gd name="T84" fmla="*/ 0 w 19"/>
                  <a:gd name="T85" fmla="*/ 0 h 8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832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822"/>
                    </a:lnTo>
                    <a:lnTo>
                      <a:pt x="19" y="824"/>
                    </a:lnTo>
                    <a:lnTo>
                      <a:pt x="18" y="825"/>
                    </a:lnTo>
                    <a:lnTo>
                      <a:pt x="18" y="827"/>
                    </a:lnTo>
                    <a:lnTo>
                      <a:pt x="17" y="828"/>
                    </a:lnTo>
                    <a:lnTo>
                      <a:pt x="16" y="830"/>
                    </a:lnTo>
                    <a:lnTo>
                      <a:pt x="14" y="831"/>
                    </a:lnTo>
                    <a:lnTo>
                      <a:pt x="12" y="831"/>
                    </a:lnTo>
                    <a:lnTo>
                      <a:pt x="11" y="832"/>
                    </a:lnTo>
                    <a:lnTo>
                      <a:pt x="10" y="832"/>
                    </a:lnTo>
                    <a:lnTo>
                      <a:pt x="8" y="832"/>
                    </a:lnTo>
                    <a:lnTo>
                      <a:pt x="7" y="831"/>
                    </a:lnTo>
                    <a:lnTo>
                      <a:pt x="5" y="831"/>
                    </a:lnTo>
                    <a:lnTo>
                      <a:pt x="4" y="830"/>
                    </a:lnTo>
                    <a:lnTo>
                      <a:pt x="2" y="828"/>
                    </a:lnTo>
                    <a:lnTo>
                      <a:pt x="1" y="827"/>
                    </a:lnTo>
                    <a:lnTo>
                      <a:pt x="1" y="825"/>
                    </a:lnTo>
                    <a:lnTo>
                      <a:pt x="0" y="824"/>
                    </a:lnTo>
                    <a:lnTo>
                      <a:pt x="0" y="8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" name="Freeform 998"/>
              <p:cNvSpPr>
                <a:spLocks/>
              </p:cNvSpPr>
              <p:nvPr/>
            </p:nvSpPr>
            <p:spPr bwMode="auto">
              <a:xfrm>
                <a:off x="4487" y="2537"/>
                <a:ext cx="166" cy="598"/>
              </a:xfrm>
              <a:custGeom>
                <a:avLst/>
                <a:gdLst>
                  <a:gd name="T0" fmla="*/ 7 w 828"/>
                  <a:gd name="T1" fmla="*/ 120 h 2989"/>
                  <a:gd name="T2" fmla="*/ 7 w 828"/>
                  <a:gd name="T3" fmla="*/ 103 h 2989"/>
                  <a:gd name="T4" fmla="*/ 33 w 828"/>
                  <a:gd name="T5" fmla="*/ 82 h 2989"/>
                  <a:gd name="T6" fmla="*/ 33 w 828"/>
                  <a:gd name="T7" fmla="*/ 0 h 2989"/>
                  <a:gd name="T8" fmla="*/ 27 w 828"/>
                  <a:gd name="T9" fmla="*/ 0 h 2989"/>
                  <a:gd name="T10" fmla="*/ 27 w 828"/>
                  <a:gd name="T11" fmla="*/ 77 h 2989"/>
                  <a:gd name="T12" fmla="*/ 0 w 828"/>
                  <a:gd name="T13" fmla="*/ 100 h 2989"/>
                  <a:gd name="T14" fmla="*/ 0 w 828"/>
                  <a:gd name="T15" fmla="*/ 120 h 2989"/>
                  <a:gd name="T16" fmla="*/ 7 w 828"/>
                  <a:gd name="T17" fmla="*/ 120 h 29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8" h="2989">
                    <a:moveTo>
                      <a:pt x="165" y="2989"/>
                    </a:moveTo>
                    <a:lnTo>
                      <a:pt x="163" y="2585"/>
                    </a:lnTo>
                    <a:lnTo>
                      <a:pt x="828" y="2037"/>
                    </a:lnTo>
                    <a:lnTo>
                      <a:pt x="824" y="10"/>
                    </a:lnTo>
                    <a:lnTo>
                      <a:pt x="665" y="0"/>
                    </a:lnTo>
                    <a:lnTo>
                      <a:pt x="675" y="1936"/>
                    </a:lnTo>
                    <a:lnTo>
                      <a:pt x="0" y="2487"/>
                    </a:lnTo>
                    <a:lnTo>
                      <a:pt x="0" y="2989"/>
                    </a:lnTo>
                    <a:lnTo>
                      <a:pt x="165" y="298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" name="Freeform 999"/>
              <p:cNvSpPr>
                <a:spLocks/>
              </p:cNvSpPr>
              <p:nvPr/>
            </p:nvSpPr>
            <p:spPr bwMode="auto">
              <a:xfrm>
                <a:off x="4651" y="2536"/>
                <a:ext cx="4" cy="413"/>
              </a:xfrm>
              <a:custGeom>
                <a:avLst/>
                <a:gdLst>
                  <a:gd name="T0" fmla="*/ 0 w 20"/>
                  <a:gd name="T1" fmla="*/ 0 h 2065"/>
                  <a:gd name="T2" fmla="*/ 0 w 20"/>
                  <a:gd name="T3" fmla="*/ 0 h 2065"/>
                  <a:gd name="T4" fmla="*/ 0 w 20"/>
                  <a:gd name="T5" fmla="*/ 0 h 2065"/>
                  <a:gd name="T6" fmla="*/ 0 w 20"/>
                  <a:gd name="T7" fmla="*/ 0 h 2065"/>
                  <a:gd name="T8" fmla="*/ 0 w 20"/>
                  <a:gd name="T9" fmla="*/ 0 h 2065"/>
                  <a:gd name="T10" fmla="*/ 0 w 20"/>
                  <a:gd name="T11" fmla="*/ 0 h 2065"/>
                  <a:gd name="T12" fmla="*/ 0 w 20"/>
                  <a:gd name="T13" fmla="*/ 0 h 2065"/>
                  <a:gd name="T14" fmla="*/ 0 w 20"/>
                  <a:gd name="T15" fmla="*/ 0 h 2065"/>
                  <a:gd name="T16" fmla="*/ 0 w 20"/>
                  <a:gd name="T17" fmla="*/ 0 h 2065"/>
                  <a:gd name="T18" fmla="*/ 0 w 20"/>
                  <a:gd name="T19" fmla="*/ 0 h 2065"/>
                  <a:gd name="T20" fmla="*/ 0 w 20"/>
                  <a:gd name="T21" fmla="*/ 0 h 2065"/>
                  <a:gd name="T22" fmla="*/ 0 w 20"/>
                  <a:gd name="T23" fmla="*/ 0 h 2065"/>
                  <a:gd name="T24" fmla="*/ 0 w 20"/>
                  <a:gd name="T25" fmla="*/ 0 h 2065"/>
                  <a:gd name="T26" fmla="*/ 1 w 20"/>
                  <a:gd name="T27" fmla="*/ 0 h 2065"/>
                  <a:gd name="T28" fmla="*/ 1 w 20"/>
                  <a:gd name="T29" fmla="*/ 0 h 2065"/>
                  <a:gd name="T30" fmla="*/ 1 w 20"/>
                  <a:gd name="T31" fmla="*/ 0 h 2065"/>
                  <a:gd name="T32" fmla="*/ 1 w 20"/>
                  <a:gd name="T33" fmla="*/ 0 h 2065"/>
                  <a:gd name="T34" fmla="*/ 1 w 20"/>
                  <a:gd name="T35" fmla="*/ 0 h 2065"/>
                  <a:gd name="T36" fmla="*/ 1 w 20"/>
                  <a:gd name="T37" fmla="*/ 0 h 2065"/>
                  <a:gd name="T38" fmla="*/ 1 w 20"/>
                  <a:gd name="T39" fmla="*/ 0 h 2065"/>
                  <a:gd name="T40" fmla="*/ 1 w 20"/>
                  <a:gd name="T41" fmla="*/ 0 h 2065"/>
                  <a:gd name="T42" fmla="*/ 1 w 20"/>
                  <a:gd name="T43" fmla="*/ 82 h 2065"/>
                  <a:gd name="T44" fmla="*/ 1 w 20"/>
                  <a:gd name="T45" fmla="*/ 82 h 2065"/>
                  <a:gd name="T46" fmla="*/ 1 w 20"/>
                  <a:gd name="T47" fmla="*/ 82 h 2065"/>
                  <a:gd name="T48" fmla="*/ 1 w 20"/>
                  <a:gd name="T49" fmla="*/ 82 h 2065"/>
                  <a:gd name="T50" fmla="*/ 1 w 20"/>
                  <a:gd name="T51" fmla="*/ 82 h 2065"/>
                  <a:gd name="T52" fmla="*/ 1 w 20"/>
                  <a:gd name="T53" fmla="*/ 82 h 2065"/>
                  <a:gd name="T54" fmla="*/ 1 w 20"/>
                  <a:gd name="T55" fmla="*/ 83 h 2065"/>
                  <a:gd name="T56" fmla="*/ 0 w 20"/>
                  <a:gd name="T57" fmla="*/ 83 h 2065"/>
                  <a:gd name="T58" fmla="*/ 0 w 20"/>
                  <a:gd name="T59" fmla="*/ 83 h 2065"/>
                  <a:gd name="T60" fmla="*/ 0 w 20"/>
                  <a:gd name="T61" fmla="*/ 83 h 2065"/>
                  <a:gd name="T62" fmla="*/ 0 w 20"/>
                  <a:gd name="T63" fmla="*/ 83 h 2065"/>
                  <a:gd name="T64" fmla="*/ 0 w 20"/>
                  <a:gd name="T65" fmla="*/ 83 h 2065"/>
                  <a:gd name="T66" fmla="*/ 0 w 20"/>
                  <a:gd name="T67" fmla="*/ 83 h 2065"/>
                  <a:gd name="T68" fmla="*/ 0 w 20"/>
                  <a:gd name="T69" fmla="*/ 82 h 2065"/>
                  <a:gd name="T70" fmla="*/ 0 w 20"/>
                  <a:gd name="T71" fmla="*/ 82 h 2065"/>
                  <a:gd name="T72" fmla="*/ 0 w 20"/>
                  <a:gd name="T73" fmla="*/ 82 h 2065"/>
                  <a:gd name="T74" fmla="*/ 0 w 20"/>
                  <a:gd name="T75" fmla="*/ 82 h 2065"/>
                  <a:gd name="T76" fmla="*/ 0 w 20"/>
                  <a:gd name="T77" fmla="*/ 82 h 2065"/>
                  <a:gd name="T78" fmla="*/ 0 w 20"/>
                  <a:gd name="T79" fmla="*/ 82 h 2065"/>
                  <a:gd name="T80" fmla="*/ 0 w 20"/>
                  <a:gd name="T81" fmla="*/ 0 h 20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2065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2055"/>
                    </a:lnTo>
                    <a:lnTo>
                      <a:pt x="20" y="2056"/>
                    </a:lnTo>
                    <a:lnTo>
                      <a:pt x="18" y="2058"/>
                    </a:lnTo>
                    <a:lnTo>
                      <a:pt x="18" y="2060"/>
                    </a:lnTo>
                    <a:lnTo>
                      <a:pt x="17" y="2061"/>
                    </a:lnTo>
                    <a:lnTo>
                      <a:pt x="16" y="2062"/>
                    </a:lnTo>
                    <a:lnTo>
                      <a:pt x="15" y="2064"/>
                    </a:lnTo>
                    <a:lnTo>
                      <a:pt x="12" y="2064"/>
                    </a:lnTo>
                    <a:lnTo>
                      <a:pt x="11" y="2065"/>
                    </a:lnTo>
                    <a:lnTo>
                      <a:pt x="10" y="2065"/>
                    </a:lnTo>
                    <a:lnTo>
                      <a:pt x="9" y="2065"/>
                    </a:lnTo>
                    <a:lnTo>
                      <a:pt x="7" y="2064"/>
                    </a:lnTo>
                    <a:lnTo>
                      <a:pt x="5" y="2064"/>
                    </a:lnTo>
                    <a:lnTo>
                      <a:pt x="4" y="2062"/>
                    </a:lnTo>
                    <a:lnTo>
                      <a:pt x="3" y="2061"/>
                    </a:lnTo>
                    <a:lnTo>
                      <a:pt x="1" y="2060"/>
                    </a:lnTo>
                    <a:lnTo>
                      <a:pt x="1" y="2058"/>
                    </a:lnTo>
                    <a:lnTo>
                      <a:pt x="0" y="2056"/>
                    </a:lnTo>
                    <a:lnTo>
                      <a:pt x="0" y="205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" name="Freeform 1000"/>
              <p:cNvSpPr>
                <a:spLocks/>
              </p:cNvSpPr>
              <p:nvPr/>
            </p:nvSpPr>
            <p:spPr bwMode="auto">
              <a:xfrm>
                <a:off x="4516" y="2945"/>
                <a:ext cx="139" cy="113"/>
              </a:xfrm>
              <a:custGeom>
                <a:avLst/>
                <a:gdLst>
                  <a:gd name="T0" fmla="*/ 27 w 694"/>
                  <a:gd name="T1" fmla="*/ 0 h 565"/>
                  <a:gd name="T2" fmla="*/ 27 w 694"/>
                  <a:gd name="T3" fmla="*/ 0 h 565"/>
                  <a:gd name="T4" fmla="*/ 27 w 694"/>
                  <a:gd name="T5" fmla="*/ 0 h 565"/>
                  <a:gd name="T6" fmla="*/ 27 w 694"/>
                  <a:gd name="T7" fmla="*/ 0 h 565"/>
                  <a:gd name="T8" fmla="*/ 27 w 694"/>
                  <a:gd name="T9" fmla="*/ 0 h 565"/>
                  <a:gd name="T10" fmla="*/ 27 w 694"/>
                  <a:gd name="T11" fmla="*/ 0 h 565"/>
                  <a:gd name="T12" fmla="*/ 28 w 694"/>
                  <a:gd name="T13" fmla="*/ 0 h 565"/>
                  <a:gd name="T14" fmla="*/ 28 w 694"/>
                  <a:gd name="T15" fmla="*/ 0 h 565"/>
                  <a:gd name="T16" fmla="*/ 28 w 694"/>
                  <a:gd name="T17" fmla="*/ 0 h 565"/>
                  <a:gd name="T18" fmla="*/ 28 w 694"/>
                  <a:gd name="T19" fmla="*/ 0 h 565"/>
                  <a:gd name="T20" fmla="*/ 28 w 694"/>
                  <a:gd name="T21" fmla="*/ 0 h 565"/>
                  <a:gd name="T22" fmla="*/ 28 w 694"/>
                  <a:gd name="T23" fmla="*/ 0 h 565"/>
                  <a:gd name="T24" fmla="*/ 28 w 694"/>
                  <a:gd name="T25" fmla="*/ 0 h 565"/>
                  <a:gd name="T26" fmla="*/ 28 w 694"/>
                  <a:gd name="T27" fmla="*/ 0 h 565"/>
                  <a:gd name="T28" fmla="*/ 28 w 694"/>
                  <a:gd name="T29" fmla="*/ 0 h 565"/>
                  <a:gd name="T30" fmla="*/ 28 w 694"/>
                  <a:gd name="T31" fmla="*/ 1 h 565"/>
                  <a:gd name="T32" fmla="*/ 28 w 694"/>
                  <a:gd name="T33" fmla="*/ 1 h 565"/>
                  <a:gd name="T34" fmla="*/ 28 w 694"/>
                  <a:gd name="T35" fmla="*/ 1 h 565"/>
                  <a:gd name="T36" fmla="*/ 28 w 694"/>
                  <a:gd name="T37" fmla="*/ 1 h 565"/>
                  <a:gd name="T38" fmla="*/ 1 w 694"/>
                  <a:gd name="T39" fmla="*/ 23 h 565"/>
                  <a:gd name="T40" fmla="*/ 1 w 694"/>
                  <a:gd name="T41" fmla="*/ 23 h 565"/>
                  <a:gd name="T42" fmla="*/ 0 w 694"/>
                  <a:gd name="T43" fmla="*/ 23 h 565"/>
                  <a:gd name="T44" fmla="*/ 0 w 694"/>
                  <a:gd name="T45" fmla="*/ 23 h 565"/>
                  <a:gd name="T46" fmla="*/ 0 w 694"/>
                  <a:gd name="T47" fmla="*/ 23 h 565"/>
                  <a:gd name="T48" fmla="*/ 0 w 694"/>
                  <a:gd name="T49" fmla="*/ 23 h 565"/>
                  <a:gd name="T50" fmla="*/ 0 w 694"/>
                  <a:gd name="T51" fmla="*/ 23 h 565"/>
                  <a:gd name="T52" fmla="*/ 0 w 694"/>
                  <a:gd name="T53" fmla="*/ 23 h 565"/>
                  <a:gd name="T54" fmla="*/ 0 w 694"/>
                  <a:gd name="T55" fmla="*/ 23 h 565"/>
                  <a:gd name="T56" fmla="*/ 0 w 694"/>
                  <a:gd name="T57" fmla="*/ 22 h 565"/>
                  <a:gd name="T58" fmla="*/ 0 w 694"/>
                  <a:gd name="T59" fmla="*/ 22 h 565"/>
                  <a:gd name="T60" fmla="*/ 0 w 694"/>
                  <a:gd name="T61" fmla="*/ 22 h 565"/>
                  <a:gd name="T62" fmla="*/ 0 w 694"/>
                  <a:gd name="T63" fmla="*/ 22 h 565"/>
                  <a:gd name="T64" fmla="*/ 0 w 694"/>
                  <a:gd name="T65" fmla="*/ 22 h 565"/>
                  <a:gd name="T66" fmla="*/ 0 w 694"/>
                  <a:gd name="T67" fmla="*/ 22 h 565"/>
                  <a:gd name="T68" fmla="*/ 0 w 694"/>
                  <a:gd name="T69" fmla="*/ 22 h 565"/>
                  <a:gd name="T70" fmla="*/ 0 w 694"/>
                  <a:gd name="T71" fmla="*/ 22 h 565"/>
                  <a:gd name="T72" fmla="*/ 0 w 694"/>
                  <a:gd name="T73" fmla="*/ 22 h 565"/>
                  <a:gd name="T74" fmla="*/ 0 w 694"/>
                  <a:gd name="T75" fmla="*/ 22 h 565"/>
                  <a:gd name="T76" fmla="*/ 27 w 694"/>
                  <a:gd name="T77" fmla="*/ 0 h 5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94" h="565">
                    <a:moveTo>
                      <a:pt x="678" y="2"/>
                    </a:moveTo>
                    <a:lnTo>
                      <a:pt x="679" y="1"/>
                    </a:lnTo>
                    <a:lnTo>
                      <a:pt x="681" y="0"/>
                    </a:lnTo>
                    <a:lnTo>
                      <a:pt x="683" y="0"/>
                    </a:lnTo>
                    <a:lnTo>
                      <a:pt x="684" y="0"/>
                    </a:lnTo>
                    <a:lnTo>
                      <a:pt x="685" y="0"/>
                    </a:lnTo>
                    <a:lnTo>
                      <a:pt x="687" y="1"/>
                    </a:lnTo>
                    <a:lnTo>
                      <a:pt x="689" y="1"/>
                    </a:lnTo>
                    <a:lnTo>
                      <a:pt x="690" y="2"/>
                    </a:lnTo>
                    <a:lnTo>
                      <a:pt x="691" y="3"/>
                    </a:lnTo>
                    <a:lnTo>
                      <a:pt x="692" y="4"/>
                    </a:lnTo>
                    <a:lnTo>
                      <a:pt x="694" y="7"/>
                    </a:lnTo>
                    <a:lnTo>
                      <a:pt x="694" y="8"/>
                    </a:lnTo>
                    <a:lnTo>
                      <a:pt x="694" y="9"/>
                    </a:lnTo>
                    <a:lnTo>
                      <a:pt x="694" y="10"/>
                    </a:lnTo>
                    <a:lnTo>
                      <a:pt x="692" y="13"/>
                    </a:lnTo>
                    <a:lnTo>
                      <a:pt x="692" y="14"/>
                    </a:lnTo>
                    <a:lnTo>
                      <a:pt x="691" y="15"/>
                    </a:lnTo>
                    <a:lnTo>
                      <a:pt x="690" y="16"/>
                    </a:lnTo>
                    <a:lnTo>
                      <a:pt x="16" y="563"/>
                    </a:lnTo>
                    <a:lnTo>
                      <a:pt x="15" y="564"/>
                    </a:lnTo>
                    <a:lnTo>
                      <a:pt x="12" y="565"/>
                    </a:lnTo>
                    <a:lnTo>
                      <a:pt x="11" y="565"/>
                    </a:lnTo>
                    <a:lnTo>
                      <a:pt x="10" y="565"/>
                    </a:lnTo>
                    <a:lnTo>
                      <a:pt x="9" y="565"/>
                    </a:lnTo>
                    <a:lnTo>
                      <a:pt x="6" y="564"/>
                    </a:lnTo>
                    <a:lnTo>
                      <a:pt x="5" y="564"/>
                    </a:lnTo>
                    <a:lnTo>
                      <a:pt x="4" y="563"/>
                    </a:lnTo>
                    <a:lnTo>
                      <a:pt x="3" y="562"/>
                    </a:lnTo>
                    <a:lnTo>
                      <a:pt x="1" y="560"/>
                    </a:lnTo>
                    <a:lnTo>
                      <a:pt x="0" y="558"/>
                    </a:lnTo>
                    <a:lnTo>
                      <a:pt x="0" y="557"/>
                    </a:lnTo>
                    <a:lnTo>
                      <a:pt x="0" y="556"/>
                    </a:lnTo>
                    <a:lnTo>
                      <a:pt x="0" y="554"/>
                    </a:lnTo>
                    <a:lnTo>
                      <a:pt x="1" y="552"/>
                    </a:lnTo>
                    <a:lnTo>
                      <a:pt x="1" y="551"/>
                    </a:lnTo>
                    <a:lnTo>
                      <a:pt x="3" y="549"/>
                    </a:lnTo>
                    <a:lnTo>
                      <a:pt x="4" y="548"/>
                    </a:lnTo>
                    <a:lnTo>
                      <a:pt x="67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" name="Freeform 1001"/>
              <p:cNvSpPr>
                <a:spLocks/>
              </p:cNvSpPr>
              <p:nvPr/>
            </p:nvSpPr>
            <p:spPr bwMode="auto">
              <a:xfrm>
                <a:off x="4485" y="3034"/>
                <a:ext cx="35" cy="24"/>
              </a:xfrm>
              <a:custGeom>
                <a:avLst/>
                <a:gdLst>
                  <a:gd name="T0" fmla="*/ 7 w 177"/>
                  <a:gd name="T1" fmla="*/ 4 h 119"/>
                  <a:gd name="T2" fmla="*/ 7 w 177"/>
                  <a:gd name="T3" fmla="*/ 4 h 119"/>
                  <a:gd name="T4" fmla="*/ 7 w 177"/>
                  <a:gd name="T5" fmla="*/ 4 h 119"/>
                  <a:gd name="T6" fmla="*/ 7 w 177"/>
                  <a:gd name="T7" fmla="*/ 4 h 119"/>
                  <a:gd name="T8" fmla="*/ 7 w 177"/>
                  <a:gd name="T9" fmla="*/ 4 h 119"/>
                  <a:gd name="T10" fmla="*/ 7 w 177"/>
                  <a:gd name="T11" fmla="*/ 4 h 119"/>
                  <a:gd name="T12" fmla="*/ 7 w 177"/>
                  <a:gd name="T13" fmla="*/ 4 h 119"/>
                  <a:gd name="T14" fmla="*/ 7 w 177"/>
                  <a:gd name="T15" fmla="*/ 4 h 119"/>
                  <a:gd name="T16" fmla="*/ 7 w 177"/>
                  <a:gd name="T17" fmla="*/ 5 h 119"/>
                  <a:gd name="T18" fmla="*/ 7 w 177"/>
                  <a:gd name="T19" fmla="*/ 5 h 119"/>
                  <a:gd name="T20" fmla="*/ 7 w 177"/>
                  <a:gd name="T21" fmla="*/ 5 h 119"/>
                  <a:gd name="T22" fmla="*/ 7 w 177"/>
                  <a:gd name="T23" fmla="*/ 5 h 119"/>
                  <a:gd name="T24" fmla="*/ 7 w 177"/>
                  <a:gd name="T25" fmla="*/ 5 h 119"/>
                  <a:gd name="T26" fmla="*/ 7 w 177"/>
                  <a:gd name="T27" fmla="*/ 5 h 119"/>
                  <a:gd name="T28" fmla="*/ 7 w 177"/>
                  <a:gd name="T29" fmla="*/ 5 h 119"/>
                  <a:gd name="T30" fmla="*/ 7 w 177"/>
                  <a:gd name="T31" fmla="*/ 5 h 119"/>
                  <a:gd name="T32" fmla="*/ 7 w 177"/>
                  <a:gd name="T33" fmla="*/ 5 h 119"/>
                  <a:gd name="T34" fmla="*/ 6 w 177"/>
                  <a:gd name="T35" fmla="*/ 5 h 119"/>
                  <a:gd name="T36" fmla="*/ 6 w 177"/>
                  <a:gd name="T37" fmla="*/ 5 h 119"/>
                  <a:gd name="T38" fmla="*/ 0 w 177"/>
                  <a:gd name="T39" fmla="*/ 1 h 119"/>
                  <a:gd name="T40" fmla="*/ 0 w 177"/>
                  <a:gd name="T41" fmla="*/ 1 h 119"/>
                  <a:gd name="T42" fmla="*/ 0 w 177"/>
                  <a:gd name="T43" fmla="*/ 1 h 119"/>
                  <a:gd name="T44" fmla="*/ 0 w 177"/>
                  <a:gd name="T45" fmla="*/ 1 h 119"/>
                  <a:gd name="T46" fmla="*/ 0 w 177"/>
                  <a:gd name="T47" fmla="*/ 0 h 119"/>
                  <a:gd name="T48" fmla="*/ 0 w 177"/>
                  <a:gd name="T49" fmla="*/ 0 h 119"/>
                  <a:gd name="T50" fmla="*/ 0 w 177"/>
                  <a:gd name="T51" fmla="*/ 0 h 119"/>
                  <a:gd name="T52" fmla="*/ 0 w 177"/>
                  <a:gd name="T53" fmla="*/ 0 h 119"/>
                  <a:gd name="T54" fmla="*/ 0 w 177"/>
                  <a:gd name="T55" fmla="*/ 0 h 119"/>
                  <a:gd name="T56" fmla="*/ 0 w 177"/>
                  <a:gd name="T57" fmla="*/ 0 h 119"/>
                  <a:gd name="T58" fmla="*/ 0 w 177"/>
                  <a:gd name="T59" fmla="*/ 0 h 119"/>
                  <a:gd name="T60" fmla="*/ 0 w 177"/>
                  <a:gd name="T61" fmla="*/ 0 h 119"/>
                  <a:gd name="T62" fmla="*/ 0 w 177"/>
                  <a:gd name="T63" fmla="*/ 0 h 119"/>
                  <a:gd name="T64" fmla="*/ 0 w 177"/>
                  <a:gd name="T65" fmla="*/ 0 h 119"/>
                  <a:gd name="T66" fmla="*/ 0 w 177"/>
                  <a:gd name="T67" fmla="*/ 0 h 119"/>
                  <a:gd name="T68" fmla="*/ 0 w 177"/>
                  <a:gd name="T69" fmla="*/ 0 h 119"/>
                  <a:gd name="T70" fmla="*/ 0 w 177"/>
                  <a:gd name="T71" fmla="*/ 0 h 119"/>
                  <a:gd name="T72" fmla="*/ 1 w 177"/>
                  <a:gd name="T73" fmla="*/ 0 h 119"/>
                  <a:gd name="T74" fmla="*/ 1 w 177"/>
                  <a:gd name="T75" fmla="*/ 0 h 119"/>
                  <a:gd name="T76" fmla="*/ 7 w 177"/>
                  <a:gd name="T77" fmla="*/ 4 h 1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7" h="119">
                    <a:moveTo>
                      <a:pt x="172" y="101"/>
                    </a:moveTo>
                    <a:lnTo>
                      <a:pt x="173" y="102"/>
                    </a:lnTo>
                    <a:lnTo>
                      <a:pt x="174" y="103"/>
                    </a:lnTo>
                    <a:lnTo>
                      <a:pt x="175" y="106"/>
                    </a:lnTo>
                    <a:lnTo>
                      <a:pt x="177" y="107"/>
                    </a:lnTo>
                    <a:lnTo>
                      <a:pt x="177" y="108"/>
                    </a:lnTo>
                    <a:lnTo>
                      <a:pt x="177" y="110"/>
                    </a:lnTo>
                    <a:lnTo>
                      <a:pt x="177" y="111"/>
                    </a:lnTo>
                    <a:lnTo>
                      <a:pt x="175" y="113"/>
                    </a:lnTo>
                    <a:lnTo>
                      <a:pt x="175" y="114"/>
                    </a:lnTo>
                    <a:lnTo>
                      <a:pt x="174" y="116"/>
                    </a:lnTo>
                    <a:lnTo>
                      <a:pt x="173" y="117"/>
                    </a:lnTo>
                    <a:lnTo>
                      <a:pt x="170" y="118"/>
                    </a:lnTo>
                    <a:lnTo>
                      <a:pt x="169" y="119"/>
                    </a:lnTo>
                    <a:lnTo>
                      <a:pt x="168" y="119"/>
                    </a:lnTo>
                    <a:lnTo>
                      <a:pt x="167" y="119"/>
                    </a:lnTo>
                    <a:lnTo>
                      <a:pt x="166" y="119"/>
                    </a:lnTo>
                    <a:lnTo>
                      <a:pt x="163" y="118"/>
                    </a:lnTo>
                    <a:lnTo>
                      <a:pt x="162" y="1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" name="Freeform 1002"/>
              <p:cNvSpPr>
                <a:spLocks/>
              </p:cNvSpPr>
              <p:nvPr/>
            </p:nvSpPr>
            <p:spPr bwMode="auto">
              <a:xfrm>
                <a:off x="4485" y="2924"/>
                <a:ext cx="139" cy="114"/>
              </a:xfrm>
              <a:custGeom>
                <a:avLst/>
                <a:gdLst>
                  <a:gd name="T0" fmla="*/ 1 w 694"/>
                  <a:gd name="T1" fmla="*/ 23 h 571"/>
                  <a:gd name="T2" fmla="*/ 1 w 694"/>
                  <a:gd name="T3" fmla="*/ 23 h 571"/>
                  <a:gd name="T4" fmla="*/ 0 w 694"/>
                  <a:gd name="T5" fmla="*/ 23 h 571"/>
                  <a:gd name="T6" fmla="*/ 0 w 694"/>
                  <a:gd name="T7" fmla="*/ 23 h 571"/>
                  <a:gd name="T8" fmla="*/ 0 w 694"/>
                  <a:gd name="T9" fmla="*/ 23 h 571"/>
                  <a:gd name="T10" fmla="*/ 0 w 694"/>
                  <a:gd name="T11" fmla="*/ 23 h 571"/>
                  <a:gd name="T12" fmla="*/ 0 w 694"/>
                  <a:gd name="T13" fmla="*/ 23 h 571"/>
                  <a:gd name="T14" fmla="*/ 0 w 694"/>
                  <a:gd name="T15" fmla="*/ 23 h 571"/>
                  <a:gd name="T16" fmla="*/ 0 w 694"/>
                  <a:gd name="T17" fmla="*/ 23 h 571"/>
                  <a:gd name="T18" fmla="*/ 0 w 694"/>
                  <a:gd name="T19" fmla="*/ 23 h 571"/>
                  <a:gd name="T20" fmla="*/ 0 w 694"/>
                  <a:gd name="T21" fmla="*/ 23 h 571"/>
                  <a:gd name="T22" fmla="*/ 0 w 694"/>
                  <a:gd name="T23" fmla="*/ 23 h 571"/>
                  <a:gd name="T24" fmla="*/ 0 w 694"/>
                  <a:gd name="T25" fmla="*/ 22 h 571"/>
                  <a:gd name="T26" fmla="*/ 0 w 694"/>
                  <a:gd name="T27" fmla="*/ 22 h 571"/>
                  <a:gd name="T28" fmla="*/ 0 w 694"/>
                  <a:gd name="T29" fmla="*/ 22 h 571"/>
                  <a:gd name="T30" fmla="*/ 0 w 694"/>
                  <a:gd name="T31" fmla="*/ 22 h 571"/>
                  <a:gd name="T32" fmla="*/ 0 w 694"/>
                  <a:gd name="T33" fmla="*/ 22 h 571"/>
                  <a:gd name="T34" fmla="*/ 0 w 694"/>
                  <a:gd name="T35" fmla="*/ 22 h 571"/>
                  <a:gd name="T36" fmla="*/ 0 w 694"/>
                  <a:gd name="T37" fmla="*/ 22 h 571"/>
                  <a:gd name="T38" fmla="*/ 27 w 694"/>
                  <a:gd name="T39" fmla="*/ 0 h 571"/>
                  <a:gd name="T40" fmla="*/ 27 w 694"/>
                  <a:gd name="T41" fmla="*/ 0 h 571"/>
                  <a:gd name="T42" fmla="*/ 27 w 694"/>
                  <a:gd name="T43" fmla="*/ 0 h 571"/>
                  <a:gd name="T44" fmla="*/ 27 w 694"/>
                  <a:gd name="T45" fmla="*/ 0 h 571"/>
                  <a:gd name="T46" fmla="*/ 27 w 694"/>
                  <a:gd name="T47" fmla="*/ 0 h 571"/>
                  <a:gd name="T48" fmla="*/ 27 w 694"/>
                  <a:gd name="T49" fmla="*/ 0 h 571"/>
                  <a:gd name="T50" fmla="*/ 28 w 694"/>
                  <a:gd name="T51" fmla="*/ 0 h 571"/>
                  <a:gd name="T52" fmla="*/ 28 w 694"/>
                  <a:gd name="T53" fmla="*/ 0 h 571"/>
                  <a:gd name="T54" fmla="*/ 28 w 694"/>
                  <a:gd name="T55" fmla="*/ 0 h 571"/>
                  <a:gd name="T56" fmla="*/ 28 w 694"/>
                  <a:gd name="T57" fmla="*/ 0 h 571"/>
                  <a:gd name="T58" fmla="*/ 28 w 694"/>
                  <a:gd name="T59" fmla="*/ 0 h 571"/>
                  <a:gd name="T60" fmla="*/ 28 w 694"/>
                  <a:gd name="T61" fmla="*/ 0 h 571"/>
                  <a:gd name="T62" fmla="*/ 28 w 694"/>
                  <a:gd name="T63" fmla="*/ 0 h 571"/>
                  <a:gd name="T64" fmla="*/ 28 w 694"/>
                  <a:gd name="T65" fmla="*/ 0 h 571"/>
                  <a:gd name="T66" fmla="*/ 28 w 694"/>
                  <a:gd name="T67" fmla="*/ 0 h 571"/>
                  <a:gd name="T68" fmla="*/ 28 w 694"/>
                  <a:gd name="T69" fmla="*/ 1 h 571"/>
                  <a:gd name="T70" fmla="*/ 28 w 694"/>
                  <a:gd name="T71" fmla="*/ 1 h 571"/>
                  <a:gd name="T72" fmla="*/ 28 w 694"/>
                  <a:gd name="T73" fmla="*/ 1 h 571"/>
                  <a:gd name="T74" fmla="*/ 28 w 694"/>
                  <a:gd name="T75" fmla="*/ 1 h 571"/>
                  <a:gd name="T76" fmla="*/ 1 w 694"/>
                  <a:gd name="T77" fmla="*/ 23 h 5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94" h="571">
                    <a:moveTo>
                      <a:pt x="16" y="568"/>
                    </a:moveTo>
                    <a:lnTo>
                      <a:pt x="14" y="570"/>
                    </a:lnTo>
                    <a:lnTo>
                      <a:pt x="12" y="571"/>
                    </a:lnTo>
                    <a:lnTo>
                      <a:pt x="11" y="571"/>
                    </a:lnTo>
                    <a:lnTo>
                      <a:pt x="10" y="571"/>
                    </a:lnTo>
                    <a:lnTo>
                      <a:pt x="8" y="571"/>
                    </a:lnTo>
                    <a:lnTo>
                      <a:pt x="6" y="570"/>
                    </a:lnTo>
                    <a:lnTo>
                      <a:pt x="5" y="570"/>
                    </a:lnTo>
                    <a:lnTo>
                      <a:pt x="3" y="568"/>
                    </a:lnTo>
                    <a:lnTo>
                      <a:pt x="2" y="567"/>
                    </a:lnTo>
                    <a:lnTo>
                      <a:pt x="1" y="566"/>
                    </a:lnTo>
                    <a:lnTo>
                      <a:pt x="0" y="564"/>
                    </a:lnTo>
                    <a:lnTo>
                      <a:pt x="0" y="562"/>
                    </a:lnTo>
                    <a:lnTo>
                      <a:pt x="0" y="561"/>
                    </a:lnTo>
                    <a:lnTo>
                      <a:pt x="0" y="560"/>
                    </a:lnTo>
                    <a:lnTo>
                      <a:pt x="1" y="558"/>
                    </a:lnTo>
                    <a:lnTo>
                      <a:pt x="1" y="556"/>
                    </a:lnTo>
                    <a:lnTo>
                      <a:pt x="2" y="555"/>
                    </a:lnTo>
                    <a:lnTo>
                      <a:pt x="3" y="554"/>
                    </a:lnTo>
                    <a:lnTo>
                      <a:pt x="679" y="3"/>
                    </a:lnTo>
                    <a:lnTo>
                      <a:pt x="680" y="2"/>
                    </a:lnTo>
                    <a:lnTo>
                      <a:pt x="682" y="0"/>
                    </a:lnTo>
                    <a:lnTo>
                      <a:pt x="684" y="0"/>
                    </a:lnTo>
                    <a:lnTo>
                      <a:pt x="685" y="0"/>
                    </a:lnTo>
                    <a:lnTo>
                      <a:pt x="686" y="0"/>
                    </a:lnTo>
                    <a:lnTo>
                      <a:pt x="688" y="2"/>
                    </a:lnTo>
                    <a:lnTo>
                      <a:pt x="690" y="2"/>
                    </a:lnTo>
                    <a:lnTo>
                      <a:pt x="691" y="3"/>
                    </a:lnTo>
                    <a:lnTo>
                      <a:pt x="692" y="4"/>
                    </a:lnTo>
                    <a:lnTo>
                      <a:pt x="693" y="5"/>
                    </a:lnTo>
                    <a:lnTo>
                      <a:pt x="694" y="8"/>
                    </a:lnTo>
                    <a:lnTo>
                      <a:pt x="694" y="9"/>
                    </a:lnTo>
                    <a:lnTo>
                      <a:pt x="694" y="10"/>
                    </a:lnTo>
                    <a:lnTo>
                      <a:pt x="694" y="11"/>
                    </a:lnTo>
                    <a:lnTo>
                      <a:pt x="693" y="14"/>
                    </a:lnTo>
                    <a:lnTo>
                      <a:pt x="693" y="15"/>
                    </a:lnTo>
                    <a:lnTo>
                      <a:pt x="692" y="16"/>
                    </a:lnTo>
                    <a:lnTo>
                      <a:pt x="691" y="17"/>
                    </a:lnTo>
                    <a:lnTo>
                      <a:pt x="16" y="5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" name="Freeform 1003"/>
              <p:cNvSpPr>
                <a:spLocks/>
              </p:cNvSpPr>
              <p:nvPr/>
            </p:nvSpPr>
            <p:spPr bwMode="auto">
              <a:xfrm>
                <a:off x="4619" y="2588"/>
                <a:ext cx="5" cy="340"/>
              </a:xfrm>
              <a:custGeom>
                <a:avLst/>
                <a:gdLst>
                  <a:gd name="T0" fmla="*/ 1 w 23"/>
                  <a:gd name="T1" fmla="*/ 68 h 1697"/>
                  <a:gd name="T2" fmla="*/ 1 w 23"/>
                  <a:gd name="T3" fmla="*/ 68 h 1697"/>
                  <a:gd name="T4" fmla="*/ 1 w 23"/>
                  <a:gd name="T5" fmla="*/ 68 h 1697"/>
                  <a:gd name="T6" fmla="*/ 1 w 23"/>
                  <a:gd name="T7" fmla="*/ 68 h 1697"/>
                  <a:gd name="T8" fmla="*/ 1 w 23"/>
                  <a:gd name="T9" fmla="*/ 68 h 1697"/>
                  <a:gd name="T10" fmla="*/ 1 w 23"/>
                  <a:gd name="T11" fmla="*/ 68 h 1697"/>
                  <a:gd name="T12" fmla="*/ 1 w 23"/>
                  <a:gd name="T13" fmla="*/ 68 h 1697"/>
                  <a:gd name="T14" fmla="*/ 1 w 23"/>
                  <a:gd name="T15" fmla="*/ 68 h 1697"/>
                  <a:gd name="T16" fmla="*/ 1 w 23"/>
                  <a:gd name="T17" fmla="*/ 68 h 1697"/>
                  <a:gd name="T18" fmla="*/ 1 w 23"/>
                  <a:gd name="T19" fmla="*/ 68 h 1697"/>
                  <a:gd name="T20" fmla="*/ 1 w 23"/>
                  <a:gd name="T21" fmla="*/ 68 h 1697"/>
                  <a:gd name="T22" fmla="*/ 0 w 23"/>
                  <a:gd name="T23" fmla="*/ 68 h 1697"/>
                  <a:gd name="T24" fmla="*/ 0 w 23"/>
                  <a:gd name="T25" fmla="*/ 68 h 1697"/>
                  <a:gd name="T26" fmla="*/ 0 w 23"/>
                  <a:gd name="T27" fmla="*/ 68 h 1697"/>
                  <a:gd name="T28" fmla="*/ 0 w 23"/>
                  <a:gd name="T29" fmla="*/ 68 h 1697"/>
                  <a:gd name="T30" fmla="*/ 0 w 23"/>
                  <a:gd name="T31" fmla="*/ 68 h 1697"/>
                  <a:gd name="T32" fmla="*/ 0 w 23"/>
                  <a:gd name="T33" fmla="*/ 68 h 1697"/>
                  <a:gd name="T34" fmla="*/ 0 w 23"/>
                  <a:gd name="T35" fmla="*/ 68 h 1697"/>
                  <a:gd name="T36" fmla="*/ 0 w 23"/>
                  <a:gd name="T37" fmla="*/ 68 h 1697"/>
                  <a:gd name="T38" fmla="*/ 0 w 23"/>
                  <a:gd name="T39" fmla="*/ 0 h 1697"/>
                  <a:gd name="T40" fmla="*/ 0 w 23"/>
                  <a:gd name="T41" fmla="*/ 0 h 1697"/>
                  <a:gd name="T42" fmla="*/ 0 w 23"/>
                  <a:gd name="T43" fmla="*/ 0 h 1697"/>
                  <a:gd name="T44" fmla="*/ 0 w 23"/>
                  <a:gd name="T45" fmla="*/ 0 h 1697"/>
                  <a:gd name="T46" fmla="*/ 0 w 23"/>
                  <a:gd name="T47" fmla="*/ 0 h 1697"/>
                  <a:gd name="T48" fmla="*/ 0 w 23"/>
                  <a:gd name="T49" fmla="*/ 0 h 1697"/>
                  <a:gd name="T50" fmla="*/ 0 w 23"/>
                  <a:gd name="T51" fmla="*/ 0 h 1697"/>
                  <a:gd name="T52" fmla="*/ 0 w 23"/>
                  <a:gd name="T53" fmla="*/ 0 h 1697"/>
                  <a:gd name="T54" fmla="*/ 0 w 23"/>
                  <a:gd name="T55" fmla="*/ 0 h 1697"/>
                  <a:gd name="T56" fmla="*/ 0 w 23"/>
                  <a:gd name="T57" fmla="*/ 0 h 1697"/>
                  <a:gd name="T58" fmla="*/ 0 w 23"/>
                  <a:gd name="T59" fmla="*/ 0 h 1697"/>
                  <a:gd name="T60" fmla="*/ 0 w 23"/>
                  <a:gd name="T61" fmla="*/ 0 h 1697"/>
                  <a:gd name="T62" fmla="*/ 1 w 23"/>
                  <a:gd name="T63" fmla="*/ 0 h 1697"/>
                  <a:gd name="T64" fmla="*/ 1 w 23"/>
                  <a:gd name="T65" fmla="*/ 0 h 1697"/>
                  <a:gd name="T66" fmla="*/ 1 w 23"/>
                  <a:gd name="T67" fmla="*/ 0 h 1697"/>
                  <a:gd name="T68" fmla="*/ 1 w 23"/>
                  <a:gd name="T69" fmla="*/ 0 h 1697"/>
                  <a:gd name="T70" fmla="*/ 1 w 23"/>
                  <a:gd name="T71" fmla="*/ 0 h 1697"/>
                  <a:gd name="T72" fmla="*/ 1 w 23"/>
                  <a:gd name="T73" fmla="*/ 0 h 1697"/>
                  <a:gd name="T74" fmla="*/ 1 w 23"/>
                  <a:gd name="T75" fmla="*/ 0 h 1697"/>
                  <a:gd name="T76" fmla="*/ 1 w 23"/>
                  <a:gd name="T77" fmla="*/ 0 h 1697"/>
                  <a:gd name="T78" fmla="*/ 1 w 23"/>
                  <a:gd name="T79" fmla="*/ 0 h 1697"/>
                  <a:gd name="T80" fmla="*/ 1 w 23"/>
                  <a:gd name="T81" fmla="*/ 68 h 16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" h="1697">
                    <a:moveTo>
                      <a:pt x="23" y="1687"/>
                    </a:moveTo>
                    <a:lnTo>
                      <a:pt x="23" y="1688"/>
                    </a:lnTo>
                    <a:lnTo>
                      <a:pt x="22" y="1689"/>
                    </a:lnTo>
                    <a:lnTo>
                      <a:pt x="22" y="1692"/>
                    </a:lnTo>
                    <a:lnTo>
                      <a:pt x="21" y="1693"/>
                    </a:lnTo>
                    <a:lnTo>
                      <a:pt x="20" y="1694"/>
                    </a:lnTo>
                    <a:lnTo>
                      <a:pt x="19" y="1695"/>
                    </a:lnTo>
                    <a:lnTo>
                      <a:pt x="16" y="1695"/>
                    </a:lnTo>
                    <a:lnTo>
                      <a:pt x="15" y="1697"/>
                    </a:lnTo>
                    <a:lnTo>
                      <a:pt x="14" y="1697"/>
                    </a:lnTo>
                    <a:lnTo>
                      <a:pt x="13" y="1697"/>
                    </a:lnTo>
                    <a:lnTo>
                      <a:pt x="11" y="1695"/>
                    </a:lnTo>
                    <a:lnTo>
                      <a:pt x="9" y="1695"/>
                    </a:lnTo>
                    <a:lnTo>
                      <a:pt x="8" y="1694"/>
                    </a:lnTo>
                    <a:lnTo>
                      <a:pt x="6" y="1693"/>
                    </a:lnTo>
                    <a:lnTo>
                      <a:pt x="5" y="1692"/>
                    </a:lnTo>
                    <a:lnTo>
                      <a:pt x="5" y="1689"/>
                    </a:lnTo>
                    <a:lnTo>
                      <a:pt x="4" y="1688"/>
                    </a:lnTo>
                    <a:lnTo>
                      <a:pt x="4" y="1687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3" y="16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" name="Freeform 1004"/>
              <p:cNvSpPr>
                <a:spLocks/>
              </p:cNvSpPr>
              <p:nvPr/>
            </p:nvSpPr>
            <p:spPr bwMode="auto">
              <a:xfrm>
                <a:off x="4619" y="2537"/>
                <a:ext cx="4" cy="23"/>
              </a:xfrm>
              <a:custGeom>
                <a:avLst/>
                <a:gdLst>
                  <a:gd name="T0" fmla="*/ 1 w 20"/>
                  <a:gd name="T1" fmla="*/ 4 h 115"/>
                  <a:gd name="T2" fmla="*/ 1 w 20"/>
                  <a:gd name="T3" fmla="*/ 4 h 115"/>
                  <a:gd name="T4" fmla="*/ 1 w 20"/>
                  <a:gd name="T5" fmla="*/ 4 h 115"/>
                  <a:gd name="T6" fmla="*/ 1 w 20"/>
                  <a:gd name="T7" fmla="*/ 4 h 115"/>
                  <a:gd name="T8" fmla="*/ 1 w 20"/>
                  <a:gd name="T9" fmla="*/ 4 h 115"/>
                  <a:gd name="T10" fmla="*/ 1 w 20"/>
                  <a:gd name="T11" fmla="*/ 4 h 115"/>
                  <a:gd name="T12" fmla="*/ 1 w 20"/>
                  <a:gd name="T13" fmla="*/ 5 h 115"/>
                  <a:gd name="T14" fmla="*/ 1 w 20"/>
                  <a:gd name="T15" fmla="*/ 5 h 115"/>
                  <a:gd name="T16" fmla="*/ 1 w 20"/>
                  <a:gd name="T17" fmla="*/ 5 h 115"/>
                  <a:gd name="T18" fmla="*/ 0 w 20"/>
                  <a:gd name="T19" fmla="*/ 5 h 115"/>
                  <a:gd name="T20" fmla="*/ 0 w 20"/>
                  <a:gd name="T21" fmla="*/ 5 h 115"/>
                  <a:gd name="T22" fmla="*/ 0 w 20"/>
                  <a:gd name="T23" fmla="*/ 5 h 115"/>
                  <a:gd name="T24" fmla="*/ 0 w 20"/>
                  <a:gd name="T25" fmla="*/ 5 h 115"/>
                  <a:gd name="T26" fmla="*/ 0 w 20"/>
                  <a:gd name="T27" fmla="*/ 5 h 115"/>
                  <a:gd name="T28" fmla="*/ 0 w 20"/>
                  <a:gd name="T29" fmla="*/ 5 h 115"/>
                  <a:gd name="T30" fmla="*/ 0 w 20"/>
                  <a:gd name="T31" fmla="*/ 4 h 115"/>
                  <a:gd name="T32" fmla="*/ 0 w 20"/>
                  <a:gd name="T33" fmla="*/ 4 h 115"/>
                  <a:gd name="T34" fmla="*/ 0 w 20"/>
                  <a:gd name="T35" fmla="*/ 4 h 115"/>
                  <a:gd name="T36" fmla="*/ 0 w 20"/>
                  <a:gd name="T37" fmla="*/ 4 h 115"/>
                  <a:gd name="T38" fmla="*/ 0 w 20"/>
                  <a:gd name="T39" fmla="*/ 4 h 115"/>
                  <a:gd name="T40" fmla="*/ 0 w 20"/>
                  <a:gd name="T41" fmla="*/ 4 h 115"/>
                  <a:gd name="T42" fmla="*/ 0 w 20"/>
                  <a:gd name="T43" fmla="*/ 0 h 115"/>
                  <a:gd name="T44" fmla="*/ 0 w 20"/>
                  <a:gd name="T45" fmla="*/ 0 h 115"/>
                  <a:gd name="T46" fmla="*/ 0 w 20"/>
                  <a:gd name="T47" fmla="*/ 0 h 115"/>
                  <a:gd name="T48" fmla="*/ 0 w 20"/>
                  <a:gd name="T49" fmla="*/ 0 h 115"/>
                  <a:gd name="T50" fmla="*/ 0 w 20"/>
                  <a:gd name="T51" fmla="*/ 0 h 115"/>
                  <a:gd name="T52" fmla="*/ 0 w 20"/>
                  <a:gd name="T53" fmla="*/ 0 h 115"/>
                  <a:gd name="T54" fmla="*/ 0 w 20"/>
                  <a:gd name="T55" fmla="*/ 0 h 115"/>
                  <a:gd name="T56" fmla="*/ 0 w 20"/>
                  <a:gd name="T57" fmla="*/ 0 h 115"/>
                  <a:gd name="T58" fmla="*/ 0 w 20"/>
                  <a:gd name="T59" fmla="*/ 0 h 115"/>
                  <a:gd name="T60" fmla="*/ 0 w 20"/>
                  <a:gd name="T61" fmla="*/ 0 h 115"/>
                  <a:gd name="T62" fmla="*/ 0 w 20"/>
                  <a:gd name="T63" fmla="*/ 0 h 115"/>
                  <a:gd name="T64" fmla="*/ 0 w 20"/>
                  <a:gd name="T65" fmla="*/ 0 h 115"/>
                  <a:gd name="T66" fmla="*/ 1 w 20"/>
                  <a:gd name="T67" fmla="*/ 0 h 115"/>
                  <a:gd name="T68" fmla="*/ 1 w 20"/>
                  <a:gd name="T69" fmla="*/ 0 h 115"/>
                  <a:gd name="T70" fmla="*/ 1 w 20"/>
                  <a:gd name="T71" fmla="*/ 0 h 115"/>
                  <a:gd name="T72" fmla="*/ 1 w 20"/>
                  <a:gd name="T73" fmla="*/ 0 h 115"/>
                  <a:gd name="T74" fmla="*/ 1 w 20"/>
                  <a:gd name="T75" fmla="*/ 0 h 115"/>
                  <a:gd name="T76" fmla="*/ 1 w 20"/>
                  <a:gd name="T77" fmla="*/ 0 h 115"/>
                  <a:gd name="T78" fmla="*/ 1 w 20"/>
                  <a:gd name="T79" fmla="*/ 0 h 115"/>
                  <a:gd name="T80" fmla="*/ 1 w 20"/>
                  <a:gd name="T81" fmla="*/ 0 h 115"/>
                  <a:gd name="T82" fmla="*/ 1 w 20"/>
                  <a:gd name="T83" fmla="*/ 0 h 115"/>
                  <a:gd name="T84" fmla="*/ 1 w 20"/>
                  <a:gd name="T85" fmla="*/ 4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115">
                    <a:moveTo>
                      <a:pt x="20" y="105"/>
                    </a:moveTo>
                    <a:lnTo>
                      <a:pt x="20" y="105"/>
                    </a:lnTo>
                    <a:lnTo>
                      <a:pt x="20" y="107"/>
                    </a:lnTo>
                    <a:lnTo>
                      <a:pt x="19" y="108"/>
                    </a:lnTo>
                    <a:lnTo>
                      <a:pt x="19" y="110"/>
                    </a:lnTo>
                    <a:lnTo>
                      <a:pt x="17" y="111"/>
                    </a:lnTo>
                    <a:lnTo>
                      <a:pt x="16" y="113"/>
                    </a:lnTo>
                    <a:lnTo>
                      <a:pt x="15" y="114"/>
                    </a:lnTo>
                    <a:lnTo>
                      <a:pt x="13" y="114"/>
                    </a:lnTo>
                    <a:lnTo>
                      <a:pt x="11" y="115"/>
                    </a:lnTo>
                    <a:lnTo>
                      <a:pt x="10" y="115"/>
                    </a:lnTo>
                    <a:lnTo>
                      <a:pt x="9" y="115"/>
                    </a:lnTo>
                    <a:lnTo>
                      <a:pt x="8" y="114"/>
                    </a:lnTo>
                    <a:lnTo>
                      <a:pt x="5" y="114"/>
                    </a:lnTo>
                    <a:lnTo>
                      <a:pt x="4" y="113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2" y="108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" name="Freeform 1005"/>
              <p:cNvSpPr>
                <a:spLocks/>
              </p:cNvSpPr>
              <p:nvPr/>
            </p:nvSpPr>
            <p:spPr bwMode="auto">
              <a:xfrm>
                <a:off x="4518" y="3097"/>
                <a:ext cx="19" cy="4"/>
              </a:xfrm>
              <a:custGeom>
                <a:avLst/>
                <a:gdLst>
                  <a:gd name="T0" fmla="*/ 0 w 93"/>
                  <a:gd name="T1" fmla="*/ 1 h 20"/>
                  <a:gd name="T2" fmla="*/ 0 w 93"/>
                  <a:gd name="T3" fmla="*/ 1 h 20"/>
                  <a:gd name="T4" fmla="*/ 0 w 93"/>
                  <a:gd name="T5" fmla="*/ 1 h 20"/>
                  <a:gd name="T6" fmla="*/ 0 w 93"/>
                  <a:gd name="T7" fmla="*/ 1 h 20"/>
                  <a:gd name="T8" fmla="*/ 0 w 93"/>
                  <a:gd name="T9" fmla="*/ 1 h 20"/>
                  <a:gd name="T10" fmla="*/ 0 w 93"/>
                  <a:gd name="T11" fmla="*/ 1 h 20"/>
                  <a:gd name="T12" fmla="*/ 0 w 93"/>
                  <a:gd name="T13" fmla="*/ 1 h 20"/>
                  <a:gd name="T14" fmla="*/ 0 w 93"/>
                  <a:gd name="T15" fmla="*/ 1 h 20"/>
                  <a:gd name="T16" fmla="*/ 0 w 93"/>
                  <a:gd name="T17" fmla="*/ 1 h 20"/>
                  <a:gd name="T18" fmla="*/ 0 w 93"/>
                  <a:gd name="T19" fmla="*/ 0 h 20"/>
                  <a:gd name="T20" fmla="*/ 0 w 93"/>
                  <a:gd name="T21" fmla="*/ 0 h 20"/>
                  <a:gd name="T22" fmla="*/ 0 w 93"/>
                  <a:gd name="T23" fmla="*/ 0 h 20"/>
                  <a:gd name="T24" fmla="*/ 0 w 93"/>
                  <a:gd name="T25" fmla="*/ 0 h 20"/>
                  <a:gd name="T26" fmla="*/ 0 w 93"/>
                  <a:gd name="T27" fmla="*/ 0 h 20"/>
                  <a:gd name="T28" fmla="*/ 0 w 93"/>
                  <a:gd name="T29" fmla="*/ 0 h 20"/>
                  <a:gd name="T30" fmla="*/ 0 w 93"/>
                  <a:gd name="T31" fmla="*/ 0 h 20"/>
                  <a:gd name="T32" fmla="*/ 0 w 93"/>
                  <a:gd name="T33" fmla="*/ 0 h 20"/>
                  <a:gd name="T34" fmla="*/ 0 w 93"/>
                  <a:gd name="T35" fmla="*/ 0 h 20"/>
                  <a:gd name="T36" fmla="*/ 0 w 93"/>
                  <a:gd name="T37" fmla="*/ 0 h 20"/>
                  <a:gd name="T38" fmla="*/ 0 w 93"/>
                  <a:gd name="T39" fmla="*/ 0 h 20"/>
                  <a:gd name="T40" fmla="*/ 0 w 93"/>
                  <a:gd name="T41" fmla="*/ 0 h 20"/>
                  <a:gd name="T42" fmla="*/ 3 w 93"/>
                  <a:gd name="T43" fmla="*/ 0 h 20"/>
                  <a:gd name="T44" fmla="*/ 3 w 93"/>
                  <a:gd name="T45" fmla="*/ 0 h 20"/>
                  <a:gd name="T46" fmla="*/ 4 w 93"/>
                  <a:gd name="T47" fmla="*/ 0 h 20"/>
                  <a:gd name="T48" fmla="*/ 4 w 93"/>
                  <a:gd name="T49" fmla="*/ 0 h 20"/>
                  <a:gd name="T50" fmla="*/ 4 w 93"/>
                  <a:gd name="T51" fmla="*/ 0 h 20"/>
                  <a:gd name="T52" fmla="*/ 4 w 93"/>
                  <a:gd name="T53" fmla="*/ 0 h 20"/>
                  <a:gd name="T54" fmla="*/ 4 w 93"/>
                  <a:gd name="T55" fmla="*/ 0 h 20"/>
                  <a:gd name="T56" fmla="*/ 4 w 93"/>
                  <a:gd name="T57" fmla="*/ 0 h 20"/>
                  <a:gd name="T58" fmla="*/ 4 w 93"/>
                  <a:gd name="T59" fmla="*/ 0 h 20"/>
                  <a:gd name="T60" fmla="*/ 4 w 93"/>
                  <a:gd name="T61" fmla="*/ 0 h 20"/>
                  <a:gd name="T62" fmla="*/ 4 w 93"/>
                  <a:gd name="T63" fmla="*/ 0 h 20"/>
                  <a:gd name="T64" fmla="*/ 4 w 93"/>
                  <a:gd name="T65" fmla="*/ 1 h 20"/>
                  <a:gd name="T66" fmla="*/ 4 w 93"/>
                  <a:gd name="T67" fmla="*/ 1 h 20"/>
                  <a:gd name="T68" fmla="*/ 4 w 93"/>
                  <a:gd name="T69" fmla="*/ 1 h 20"/>
                  <a:gd name="T70" fmla="*/ 4 w 93"/>
                  <a:gd name="T71" fmla="*/ 1 h 20"/>
                  <a:gd name="T72" fmla="*/ 4 w 93"/>
                  <a:gd name="T73" fmla="*/ 1 h 20"/>
                  <a:gd name="T74" fmla="*/ 4 w 93"/>
                  <a:gd name="T75" fmla="*/ 1 h 20"/>
                  <a:gd name="T76" fmla="*/ 3 w 93"/>
                  <a:gd name="T77" fmla="*/ 1 h 20"/>
                  <a:gd name="T78" fmla="*/ 3 w 93"/>
                  <a:gd name="T79" fmla="*/ 1 h 20"/>
                  <a:gd name="T80" fmla="*/ 0 w 93"/>
                  <a:gd name="T81" fmla="*/ 1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3" h="20">
                    <a:moveTo>
                      <a:pt x="10" y="20"/>
                    </a:move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2" y="4"/>
                    </a:lnTo>
                    <a:lnTo>
                      <a:pt x="92" y="5"/>
                    </a:lnTo>
                    <a:lnTo>
                      <a:pt x="93" y="7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89" y="18"/>
                    </a:lnTo>
                    <a:lnTo>
                      <a:pt x="88" y="18"/>
                    </a:lnTo>
                    <a:lnTo>
                      <a:pt x="87" y="20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" name="Freeform 1006"/>
              <p:cNvSpPr>
                <a:spLocks/>
              </p:cNvSpPr>
              <p:nvPr/>
            </p:nvSpPr>
            <p:spPr bwMode="auto">
              <a:xfrm>
                <a:off x="4533" y="3097"/>
                <a:ext cx="4" cy="66"/>
              </a:xfrm>
              <a:custGeom>
                <a:avLst/>
                <a:gdLst>
                  <a:gd name="T0" fmla="*/ 0 w 19"/>
                  <a:gd name="T1" fmla="*/ 0 h 328"/>
                  <a:gd name="T2" fmla="*/ 0 w 19"/>
                  <a:gd name="T3" fmla="*/ 0 h 328"/>
                  <a:gd name="T4" fmla="*/ 0 w 19"/>
                  <a:gd name="T5" fmla="*/ 0 h 328"/>
                  <a:gd name="T6" fmla="*/ 0 w 19"/>
                  <a:gd name="T7" fmla="*/ 0 h 328"/>
                  <a:gd name="T8" fmla="*/ 0 w 19"/>
                  <a:gd name="T9" fmla="*/ 0 h 328"/>
                  <a:gd name="T10" fmla="*/ 0 w 19"/>
                  <a:gd name="T11" fmla="*/ 0 h 328"/>
                  <a:gd name="T12" fmla="*/ 0 w 19"/>
                  <a:gd name="T13" fmla="*/ 0 h 328"/>
                  <a:gd name="T14" fmla="*/ 0 w 19"/>
                  <a:gd name="T15" fmla="*/ 0 h 328"/>
                  <a:gd name="T16" fmla="*/ 0 w 19"/>
                  <a:gd name="T17" fmla="*/ 0 h 328"/>
                  <a:gd name="T18" fmla="*/ 0 w 19"/>
                  <a:gd name="T19" fmla="*/ 0 h 328"/>
                  <a:gd name="T20" fmla="*/ 0 w 19"/>
                  <a:gd name="T21" fmla="*/ 0 h 328"/>
                  <a:gd name="T22" fmla="*/ 1 w 19"/>
                  <a:gd name="T23" fmla="*/ 0 h 328"/>
                  <a:gd name="T24" fmla="*/ 1 w 19"/>
                  <a:gd name="T25" fmla="*/ 0 h 328"/>
                  <a:gd name="T26" fmla="*/ 1 w 19"/>
                  <a:gd name="T27" fmla="*/ 0 h 328"/>
                  <a:gd name="T28" fmla="*/ 1 w 19"/>
                  <a:gd name="T29" fmla="*/ 0 h 328"/>
                  <a:gd name="T30" fmla="*/ 1 w 19"/>
                  <a:gd name="T31" fmla="*/ 0 h 328"/>
                  <a:gd name="T32" fmla="*/ 1 w 19"/>
                  <a:gd name="T33" fmla="*/ 0 h 328"/>
                  <a:gd name="T34" fmla="*/ 1 w 19"/>
                  <a:gd name="T35" fmla="*/ 0 h 328"/>
                  <a:gd name="T36" fmla="*/ 1 w 19"/>
                  <a:gd name="T37" fmla="*/ 0 h 328"/>
                  <a:gd name="T38" fmla="*/ 1 w 19"/>
                  <a:gd name="T39" fmla="*/ 13 h 328"/>
                  <a:gd name="T40" fmla="*/ 1 w 19"/>
                  <a:gd name="T41" fmla="*/ 13 h 328"/>
                  <a:gd name="T42" fmla="*/ 1 w 19"/>
                  <a:gd name="T43" fmla="*/ 13 h 328"/>
                  <a:gd name="T44" fmla="*/ 1 w 19"/>
                  <a:gd name="T45" fmla="*/ 13 h 328"/>
                  <a:gd name="T46" fmla="*/ 1 w 19"/>
                  <a:gd name="T47" fmla="*/ 13 h 328"/>
                  <a:gd name="T48" fmla="*/ 1 w 19"/>
                  <a:gd name="T49" fmla="*/ 13 h 328"/>
                  <a:gd name="T50" fmla="*/ 1 w 19"/>
                  <a:gd name="T51" fmla="*/ 13 h 328"/>
                  <a:gd name="T52" fmla="*/ 1 w 19"/>
                  <a:gd name="T53" fmla="*/ 13 h 328"/>
                  <a:gd name="T54" fmla="*/ 0 w 19"/>
                  <a:gd name="T55" fmla="*/ 13 h 328"/>
                  <a:gd name="T56" fmla="*/ 0 w 19"/>
                  <a:gd name="T57" fmla="*/ 13 h 328"/>
                  <a:gd name="T58" fmla="*/ 0 w 19"/>
                  <a:gd name="T59" fmla="*/ 13 h 328"/>
                  <a:gd name="T60" fmla="*/ 0 w 19"/>
                  <a:gd name="T61" fmla="*/ 13 h 328"/>
                  <a:gd name="T62" fmla="*/ 0 w 19"/>
                  <a:gd name="T63" fmla="*/ 13 h 328"/>
                  <a:gd name="T64" fmla="*/ 0 w 19"/>
                  <a:gd name="T65" fmla="*/ 13 h 328"/>
                  <a:gd name="T66" fmla="*/ 0 w 19"/>
                  <a:gd name="T67" fmla="*/ 13 h 328"/>
                  <a:gd name="T68" fmla="*/ 0 w 19"/>
                  <a:gd name="T69" fmla="*/ 13 h 328"/>
                  <a:gd name="T70" fmla="*/ 0 w 19"/>
                  <a:gd name="T71" fmla="*/ 13 h 328"/>
                  <a:gd name="T72" fmla="*/ 0 w 19"/>
                  <a:gd name="T73" fmla="*/ 13 h 328"/>
                  <a:gd name="T74" fmla="*/ 0 w 19"/>
                  <a:gd name="T75" fmla="*/ 13 h 328"/>
                  <a:gd name="T76" fmla="*/ 0 w 19"/>
                  <a:gd name="T77" fmla="*/ 0 h 3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8">
                    <a:moveTo>
                      <a:pt x="0" y="10"/>
                    </a:move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318"/>
                    </a:lnTo>
                    <a:lnTo>
                      <a:pt x="19" y="319"/>
                    </a:lnTo>
                    <a:lnTo>
                      <a:pt x="18" y="321"/>
                    </a:lnTo>
                    <a:lnTo>
                      <a:pt x="18" y="323"/>
                    </a:lnTo>
                    <a:lnTo>
                      <a:pt x="17" y="324"/>
                    </a:lnTo>
                    <a:lnTo>
                      <a:pt x="15" y="325"/>
                    </a:lnTo>
                    <a:lnTo>
                      <a:pt x="14" y="327"/>
                    </a:lnTo>
                    <a:lnTo>
                      <a:pt x="12" y="327"/>
                    </a:lnTo>
                    <a:lnTo>
                      <a:pt x="11" y="328"/>
                    </a:lnTo>
                    <a:lnTo>
                      <a:pt x="9" y="328"/>
                    </a:lnTo>
                    <a:lnTo>
                      <a:pt x="8" y="328"/>
                    </a:lnTo>
                    <a:lnTo>
                      <a:pt x="7" y="327"/>
                    </a:lnTo>
                    <a:lnTo>
                      <a:pt x="4" y="327"/>
                    </a:lnTo>
                    <a:lnTo>
                      <a:pt x="3" y="325"/>
                    </a:lnTo>
                    <a:lnTo>
                      <a:pt x="2" y="324"/>
                    </a:lnTo>
                    <a:lnTo>
                      <a:pt x="1" y="323"/>
                    </a:lnTo>
                    <a:lnTo>
                      <a:pt x="1" y="321"/>
                    </a:lnTo>
                    <a:lnTo>
                      <a:pt x="0" y="319"/>
                    </a:lnTo>
                    <a:lnTo>
                      <a:pt x="0" y="3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" name="Freeform 1007"/>
              <p:cNvSpPr>
                <a:spLocks/>
              </p:cNvSpPr>
              <p:nvPr/>
            </p:nvSpPr>
            <p:spPr bwMode="auto">
              <a:xfrm>
                <a:off x="4470" y="3159"/>
                <a:ext cx="67" cy="4"/>
              </a:xfrm>
              <a:custGeom>
                <a:avLst/>
                <a:gdLst>
                  <a:gd name="T0" fmla="*/ 13 w 335"/>
                  <a:gd name="T1" fmla="*/ 0 h 20"/>
                  <a:gd name="T2" fmla="*/ 13 w 335"/>
                  <a:gd name="T3" fmla="*/ 0 h 20"/>
                  <a:gd name="T4" fmla="*/ 13 w 335"/>
                  <a:gd name="T5" fmla="*/ 0 h 20"/>
                  <a:gd name="T6" fmla="*/ 13 w 335"/>
                  <a:gd name="T7" fmla="*/ 0 h 20"/>
                  <a:gd name="T8" fmla="*/ 13 w 335"/>
                  <a:gd name="T9" fmla="*/ 0 h 20"/>
                  <a:gd name="T10" fmla="*/ 13 w 335"/>
                  <a:gd name="T11" fmla="*/ 0 h 20"/>
                  <a:gd name="T12" fmla="*/ 13 w 335"/>
                  <a:gd name="T13" fmla="*/ 0 h 20"/>
                  <a:gd name="T14" fmla="*/ 13 w 335"/>
                  <a:gd name="T15" fmla="*/ 0 h 20"/>
                  <a:gd name="T16" fmla="*/ 13 w 335"/>
                  <a:gd name="T17" fmla="*/ 0 h 20"/>
                  <a:gd name="T18" fmla="*/ 13 w 335"/>
                  <a:gd name="T19" fmla="*/ 0 h 20"/>
                  <a:gd name="T20" fmla="*/ 13 w 335"/>
                  <a:gd name="T21" fmla="*/ 0 h 20"/>
                  <a:gd name="T22" fmla="*/ 13 w 335"/>
                  <a:gd name="T23" fmla="*/ 1 h 20"/>
                  <a:gd name="T24" fmla="*/ 13 w 335"/>
                  <a:gd name="T25" fmla="*/ 1 h 20"/>
                  <a:gd name="T26" fmla="*/ 13 w 335"/>
                  <a:gd name="T27" fmla="*/ 1 h 20"/>
                  <a:gd name="T28" fmla="*/ 13 w 335"/>
                  <a:gd name="T29" fmla="*/ 1 h 20"/>
                  <a:gd name="T30" fmla="*/ 13 w 335"/>
                  <a:gd name="T31" fmla="*/ 1 h 20"/>
                  <a:gd name="T32" fmla="*/ 13 w 335"/>
                  <a:gd name="T33" fmla="*/ 1 h 20"/>
                  <a:gd name="T34" fmla="*/ 13 w 335"/>
                  <a:gd name="T35" fmla="*/ 1 h 20"/>
                  <a:gd name="T36" fmla="*/ 13 w 335"/>
                  <a:gd name="T37" fmla="*/ 1 h 20"/>
                  <a:gd name="T38" fmla="*/ 0 w 335"/>
                  <a:gd name="T39" fmla="*/ 1 h 20"/>
                  <a:gd name="T40" fmla="*/ 0 w 335"/>
                  <a:gd name="T41" fmla="*/ 1 h 20"/>
                  <a:gd name="T42" fmla="*/ 0 w 335"/>
                  <a:gd name="T43" fmla="*/ 1 h 20"/>
                  <a:gd name="T44" fmla="*/ 0 w 335"/>
                  <a:gd name="T45" fmla="*/ 1 h 20"/>
                  <a:gd name="T46" fmla="*/ 0 w 335"/>
                  <a:gd name="T47" fmla="*/ 1 h 20"/>
                  <a:gd name="T48" fmla="*/ 0 w 335"/>
                  <a:gd name="T49" fmla="*/ 1 h 20"/>
                  <a:gd name="T50" fmla="*/ 0 w 335"/>
                  <a:gd name="T51" fmla="*/ 1 h 20"/>
                  <a:gd name="T52" fmla="*/ 0 w 335"/>
                  <a:gd name="T53" fmla="*/ 1 h 20"/>
                  <a:gd name="T54" fmla="*/ 0 w 335"/>
                  <a:gd name="T55" fmla="*/ 0 h 20"/>
                  <a:gd name="T56" fmla="*/ 0 w 335"/>
                  <a:gd name="T57" fmla="*/ 0 h 20"/>
                  <a:gd name="T58" fmla="*/ 0 w 335"/>
                  <a:gd name="T59" fmla="*/ 0 h 20"/>
                  <a:gd name="T60" fmla="*/ 0 w 335"/>
                  <a:gd name="T61" fmla="*/ 0 h 20"/>
                  <a:gd name="T62" fmla="*/ 0 w 335"/>
                  <a:gd name="T63" fmla="*/ 0 h 20"/>
                  <a:gd name="T64" fmla="*/ 0 w 335"/>
                  <a:gd name="T65" fmla="*/ 0 h 20"/>
                  <a:gd name="T66" fmla="*/ 0 w 335"/>
                  <a:gd name="T67" fmla="*/ 0 h 20"/>
                  <a:gd name="T68" fmla="*/ 0 w 335"/>
                  <a:gd name="T69" fmla="*/ 0 h 20"/>
                  <a:gd name="T70" fmla="*/ 0 w 335"/>
                  <a:gd name="T71" fmla="*/ 0 h 20"/>
                  <a:gd name="T72" fmla="*/ 0 w 335"/>
                  <a:gd name="T73" fmla="*/ 0 h 20"/>
                  <a:gd name="T74" fmla="*/ 0 w 335"/>
                  <a:gd name="T75" fmla="*/ 0 h 20"/>
                  <a:gd name="T76" fmla="*/ 13 w 335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5" h="20">
                    <a:moveTo>
                      <a:pt x="325" y="0"/>
                    </a:moveTo>
                    <a:lnTo>
                      <a:pt x="327" y="0"/>
                    </a:lnTo>
                    <a:lnTo>
                      <a:pt x="328" y="2"/>
                    </a:lnTo>
                    <a:lnTo>
                      <a:pt x="330" y="2"/>
                    </a:lnTo>
                    <a:lnTo>
                      <a:pt x="331" y="3"/>
                    </a:lnTo>
                    <a:lnTo>
                      <a:pt x="333" y="4"/>
                    </a:lnTo>
                    <a:lnTo>
                      <a:pt x="334" y="5"/>
                    </a:lnTo>
                    <a:lnTo>
                      <a:pt x="334" y="8"/>
                    </a:lnTo>
                    <a:lnTo>
                      <a:pt x="335" y="9"/>
                    </a:lnTo>
                    <a:lnTo>
                      <a:pt x="335" y="10"/>
                    </a:lnTo>
                    <a:lnTo>
                      <a:pt x="335" y="11"/>
                    </a:lnTo>
                    <a:lnTo>
                      <a:pt x="334" y="13"/>
                    </a:lnTo>
                    <a:lnTo>
                      <a:pt x="334" y="15"/>
                    </a:lnTo>
                    <a:lnTo>
                      <a:pt x="333" y="16"/>
                    </a:lnTo>
                    <a:lnTo>
                      <a:pt x="331" y="17"/>
                    </a:lnTo>
                    <a:lnTo>
                      <a:pt x="330" y="19"/>
                    </a:lnTo>
                    <a:lnTo>
                      <a:pt x="328" y="19"/>
                    </a:lnTo>
                    <a:lnTo>
                      <a:pt x="327" y="20"/>
                    </a:lnTo>
                    <a:lnTo>
                      <a:pt x="325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1008"/>
            <p:cNvGrpSpPr>
              <a:grpSpLocks/>
            </p:cNvGrpSpPr>
            <p:nvPr/>
          </p:nvGrpSpPr>
          <p:grpSpPr bwMode="auto">
            <a:xfrm flipH="1">
              <a:off x="1644" y="2314"/>
              <a:ext cx="608" cy="763"/>
              <a:chOff x="3864" y="2407"/>
              <a:chExt cx="672" cy="832"/>
            </a:xfrm>
          </p:grpSpPr>
          <p:sp>
            <p:nvSpPr>
              <p:cNvPr id="532" name="Freeform 1009"/>
              <p:cNvSpPr>
                <a:spLocks/>
              </p:cNvSpPr>
              <p:nvPr/>
            </p:nvSpPr>
            <p:spPr bwMode="auto">
              <a:xfrm>
                <a:off x="4470" y="3097"/>
                <a:ext cx="4" cy="66"/>
              </a:xfrm>
              <a:custGeom>
                <a:avLst/>
                <a:gdLst>
                  <a:gd name="T0" fmla="*/ 1 w 19"/>
                  <a:gd name="T1" fmla="*/ 13 h 329"/>
                  <a:gd name="T2" fmla="*/ 1 w 19"/>
                  <a:gd name="T3" fmla="*/ 13 h 329"/>
                  <a:gd name="T4" fmla="*/ 1 w 19"/>
                  <a:gd name="T5" fmla="*/ 13 h 329"/>
                  <a:gd name="T6" fmla="*/ 1 w 19"/>
                  <a:gd name="T7" fmla="*/ 13 h 329"/>
                  <a:gd name="T8" fmla="*/ 1 w 19"/>
                  <a:gd name="T9" fmla="*/ 13 h 329"/>
                  <a:gd name="T10" fmla="*/ 1 w 19"/>
                  <a:gd name="T11" fmla="*/ 13 h 329"/>
                  <a:gd name="T12" fmla="*/ 1 w 19"/>
                  <a:gd name="T13" fmla="*/ 13 h 329"/>
                  <a:gd name="T14" fmla="*/ 1 w 19"/>
                  <a:gd name="T15" fmla="*/ 13 h 329"/>
                  <a:gd name="T16" fmla="*/ 0 w 19"/>
                  <a:gd name="T17" fmla="*/ 13 h 329"/>
                  <a:gd name="T18" fmla="*/ 0 w 19"/>
                  <a:gd name="T19" fmla="*/ 13 h 329"/>
                  <a:gd name="T20" fmla="*/ 0 w 19"/>
                  <a:gd name="T21" fmla="*/ 13 h 329"/>
                  <a:gd name="T22" fmla="*/ 0 w 19"/>
                  <a:gd name="T23" fmla="*/ 13 h 329"/>
                  <a:gd name="T24" fmla="*/ 0 w 19"/>
                  <a:gd name="T25" fmla="*/ 13 h 329"/>
                  <a:gd name="T26" fmla="*/ 0 w 19"/>
                  <a:gd name="T27" fmla="*/ 13 h 329"/>
                  <a:gd name="T28" fmla="*/ 0 w 19"/>
                  <a:gd name="T29" fmla="*/ 13 h 329"/>
                  <a:gd name="T30" fmla="*/ 0 w 19"/>
                  <a:gd name="T31" fmla="*/ 13 h 329"/>
                  <a:gd name="T32" fmla="*/ 0 w 19"/>
                  <a:gd name="T33" fmla="*/ 13 h 329"/>
                  <a:gd name="T34" fmla="*/ 0 w 19"/>
                  <a:gd name="T35" fmla="*/ 13 h 329"/>
                  <a:gd name="T36" fmla="*/ 0 w 19"/>
                  <a:gd name="T37" fmla="*/ 13 h 329"/>
                  <a:gd name="T38" fmla="*/ 0 w 19"/>
                  <a:gd name="T39" fmla="*/ 0 h 329"/>
                  <a:gd name="T40" fmla="*/ 0 w 19"/>
                  <a:gd name="T41" fmla="*/ 0 h 329"/>
                  <a:gd name="T42" fmla="*/ 0 w 19"/>
                  <a:gd name="T43" fmla="*/ 0 h 329"/>
                  <a:gd name="T44" fmla="*/ 0 w 19"/>
                  <a:gd name="T45" fmla="*/ 0 h 329"/>
                  <a:gd name="T46" fmla="*/ 0 w 19"/>
                  <a:gd name="T47" fmla="*/ 0 h 329"/>
                  <a:gd name="T48" fmla="*/ 0 w 19"/>
                  <a:gd name="T49" fmla="*/ 0 h 329"/>
                  <a:gd name="T50" fmla="*/ 0 w 19"/>
                  <a:gd name="T51" fmla="*/ 0 h 329"/>
                  <a:gd name="T52" fmla="*/ 0 w 19"/>
                  <a:gd name="T53" fmla="*/ 0 h 329"/>
                  <a:gd name="T54" fmla="*/ 0 w 19"/>
                  <a:gd name="T55" fmla="*/ 0 h 329"/>
                  <a:gd name="T56" fmla="*/ 0 w 19"/>
                  <a:gd name="T57" fmla="*/ 0 h 329"/>
                  <a:gd name="T58" fmla="*/ 0 w 19"/>
                  <a:gd name="T59" fmla="*/ 0 h 329"/>
                  <a:gd name="T60" fmla="*/ 1 w 19"/>
                  <a:gd name="T61" fmla="*/ 0 h 329"/>
                  <a:gd name="T62" fmla="*/ 1 w 19"/>
                  <a:gd name="T63" fmla="*/ 0 h 329"/>
                  <a:gd name="T64" fmla="*/ 1 w 19"/>
                  <a:gd name="T65" fmla="*/ 0 h 329"/>
                  <a:gd name="T66" fmla="*/ 1 w 19"/>
                  <a:gd name="T67" fmla="*/ 0 h 329"/>
                  <a:gd name="T68" fmla="*/ 1 w 19"/>
                  <a:gd name="T69" fmla="*/ 0 h 329"/>
                  <a:gd name="T70" fmla="*/ 1 w 19"/>
                  <a:gd name="T71" fmla="*/ 0 h 329"/>
                  <a:gd name="T72" fmla="*/ 1 w 19"/>
                  <a:gd name="T73" fmla="*/ 0 h 329"/>
                  <a:gd name="T74" fmla="*/ 1 w 19"/>
                  <a:gd name="T75" fmla="*/ 0 h 329"/>
                  <a:gd name="T76" fmla="*/ 1 w 19"/>
                  <a:gd name="T77" fmla="*/ 13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9">
                    <a:moveTo>
                      <a:pt x="19" y="319"/>
                    </a:moveTo>
                    <a:lnTo>
                      <a:pt x="19" y="320"/>
                    </a:lnTo>
                    <a:lnTo>
                      <a:pt x="18" y="322"/>
                    </a:lnTo>
                    <a:lnTo>
                      <a:pt x="18" y="324"/>
                    </a:lnTo>
                    <a:lnTo>
                      <a:pt x="17" y="325"/>
                    </a:lnTo>
                    <a:lnTo>
                      <a:pt x="16" y="326"/>
                    </a:lnTo>
                    <a:lnTo>
                      <a:pt x="14" y="328"/>
                    </a:lnTo>
                    <a:lnTo>
                      <a:pt x="12" y="328"/>
                    </a:lnTo>
                    <a:lnTo>
                      <a:pt x="11" y="329"/>
                    </a:lnTo>
                    <a:lnTo>
                      <a:pt x="10" y="329"/>
                    </a:lnTo>
                    <a:lnTo>
                      <a:pt x="8" y="329"/>
                    </a:lnTo>
                    <a:lnTo>
                      <a:pt x="7" y="328"/>
                    </a:lnTo>
                    <a:lnTo>
                      <a:pt x="5" y="328"/>
                    </a:lnTo>
                    <a:lnTo>
                      <a:pt x="3" y="326"/>
                    </a:lnTo>
                    <a:lnTo>
                      <a:pt x="2" y="325"/>
                    </a:lnTo>
                    <a:lnTo>
                      <a:pt x="1" y="324"/>
                    </a:lnTo>
                    <a:lnTo>
                      <a:pt x="1" y="322"/>
                    </a:lnTo>
                    <a:lnTo>
                      <a:pt x="0" y="320"/>
                    </a:lnTo>
                    <a:lnTo>
                      <a:pt x="0" y="319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" name="Freeform 1010"/>
              <p:cNvSpPr>
                <a:spLocks/>
              </p:cNvSpPr>
              <p:nvPr/>
            </p:nvSpPr>
            <p:spPr bwMode="auto">
              <a:xfrm>
                <a:off x="4470" y="3097"/>
                <a:ext cx="19" cy="4"/>
              </a:xfrm>
              <a:custGeom>
                <a:avLst/>
                <a:gdLst>
                  <a:gd name="T0" fmla="*/ 0 w 94"/>
                  <a:gd name="T1" fmla="*/ 1 h 19"/>
                  <a:gd name="T2" fmla="*/ 0 w 94"/>
                  <a:gd name="T3" fmla="*/ 1 h 19"/>
                  <a:gd name="T4" fmla="*/ 0 w 94"/>
                  <a:gd name="T5" fmla="*/ 1 h 19"/>
                  <a:gd name="T6" fmla="*/ 0 w 94"/>
                  <a:gd name="T7" fmla="*/ 1 h 19"/>
                  <a:gd name="T8" fmla="*/ 0 w 94"/>
                  <a:gd name="T9" fmla="*/ 1 h 19"/>
                  <a:gd name="T10" fmla="*/ 0 w 94"/>
                  <a:gd name="T11" fmla="*/ 1 h 19"/>
                  <a:gd name="T12" fmla="*/ 0 w 94"/>
                  <a:gd name="T13" fmla="*/ 1 h 19"/>
                  <a:gd name="T14" fmla="*/ 0 w 94"/>
                  <a:gd name="T15" fmla="*/ 1 h 19"/>
                  <a:gd name="T16" fmla="*/ 0 w 94"/>
                  <a:gd name="T17" fmla="*/ 0 h 19"/>
                  <a:gd name="T18" fmla="*/ 0 w 94"/>
                  <a:gd name="T19" fmla="*/ 0 h 19"/>
                  <a:gd name="T20" fmla="*/ 0 w 94"/>
                  <a:gd name="T21" fmla="*/ 0 h 19"/>
                  <a:gd name="T22" fmla="*/ 0 w 94"/>
                  <a:gd name="T23" fmla="*/ 0 h 19"/>
                  <a:gd name="T24" fmla="*/ 0 w 94"/>
                  <a:gd name="T25" fmla="*/ 0 h 19"/>
                  <a:gd name="T26" fmla="*/ 0 w 94"/>
                  <a:gd name="T27" fmla="*/ 0 h 19"/>
                  <a:gd name="T28" fmla="*/ 0 w 94"/>
                  <a:gd name="T29" fmla="*/ 0 h 19"/>
                  <a:gd name="T30" fmla="*/ 0 w 94"/>
                  <a:gd name="T31" fmla="*/ 0 h 19"/>
                  <a:gd name="T32" fmla="*/ 0 w 94"/>
                  <a:gd name="T33" fmla="*/ 0 h 19"/>
                  <a:gd name="T34" fmla="*/ 0 w 94"/>
                  <a:gd name="T35" fmla="*/ 0 h 19"/>
                  <a:gd name="T36" fmla="*/ 0 w 94"/>
                  <a:gd name="T37" fmla="*/ 0 h 19"/>
                  <a:gd name="T38" fmla="*/ 3 w 94"/>
                  <a:gd name="T39" fmla="*/ 0 h 19"/>
                  <a:gd name="T40" fmla="*/ 3 w 94"/>
                  <a:gd name="T41" fmla="*/ 0 h 19"/>
                  <a:gd name="T42" fmla="*/ 3 w 94"/>
                  <a:gd name="T43" fmla="*/ 0 h 19"/>
                  <a:gd name="T44" fmla="*/ 4 w 94"/>
                  <a:gd name="T45" fmla="*/ 0 h 19"/>
                  <a:gd name="T46" fmla="*/ 4 w 94"/>
                  <a:gd name="T47" fmla="*/ 0 h 19"/>
                  <a:gd name="T48" fmla="*/ 4 w 94"/>
                  <a:gd name="T49" fmla="*/ 0 h 19"/>
                  <a:gd name="T50" fmla="*/ 4 w 94"/>
                  <a:gd name="T51" fmla="*/ 0 h 19"/>
                  <a:gd name="T52" fmla="*/ 4 w 94"/>
                  <a:gd name="T53" fmla="*/ 0 h 19"/>
                  <a:gd name="T54" fmla="*/ 4 w 94"/>
                  <a:gd name="T55" fmla="*/ 0 h 19"/>
                  <a:gd name="T56" fmla="*/ 4 w 94"/>
                  <a:gd name="T57" fmla="*/ 0 h 19"/>
                  <a:gd name="T58" fmla="*/ 4 w 94"/>
                  <a:gd name="T59" fmla="*/ 0 h 19"/>
                  <a:gd name="T60" fmla="*/ 4 w 94"/>
                  <a:gd name="T61" fmla="*/ 0 h 19"/>
                  <a:gd name="T62" fmla="*/ 4 w 94"/>
                  <a:gd name="T63" fmla="*/ 1 h 19"/>
                  <a:gd name="T64" fmla="*/ 4 w 94"/>
                  <a:gd name="T65" fmla="*/ 1 h 19"/>
                  <a:gd name="T66" fmla="*/ 4 w 94"/>
                  <a:gd name="T67" fmla="*/ 1 h 19"/>
                  <a:gd name="T68" fmla="*/ 4 w 94"/>
                  <a:gd name="T69" fmla="*/ 1 h 19"/>
                  <a:gd name="T70" fmla="*/ 4 w 94"/>
                  <a:gd name="T71" fmla="*/ 1 h 19"/>
                  <a:gd name="T72" fmla="*/ 4 w 94"/>
                  <a:gd name="T73" fmla="*/ 1 h 19"/>
                  <a:gd name="T74" fmla="*/ 3 w 94"/>
                  <a:gd name="T75" fmla="*/ 1 h 19"/>
                  <a:gd name="T76" fmla="*/ 3 w 94"/>
                  <a:gd name="T77" fmla="*/ 1 h 19"/>
                  <a:gd name="T78" fmla="*/ 3 w 94"/>
                  <a:gd name="T79" fmla="*/ 1 h 19"/>
                  <a:gd name="T80" fmla="*/ 0 w 94"/>
                  <a:gd name="T81" fmla="*/ 1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4" h="19">
                    <a:moveTo>
                      <a:pt x="10" y="19"/>
                    </a:move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1" y="2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1" y="18"/>
                    </a:lnTo>
                    <a:lnTo>
                      <a:pt x="89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5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" name="Freeform 1011"/>
              <p:cNvSpPr>
                <a:spLocks/>
              </p:cNvSpPr>
              <p:nvPr/>
            </p:nvSpPr>
            <p:spPr bwMode="auto">
              <a:xfrm>
                <a:off x="4471" y="3135"/>
                <a:ext cx="65" cy="4"/>
              </a:xfrm>
              <a:custGeom>
                <a:avLst/>
                <a:gdLst>
                  <a:gd name="T0" fmla="*/ 13 w 326"/>
                  <a:gd name="T1" fmla="*/ 0 h 19"/>
                  <a:gd name="T2" fmla="*/ 13 w 326"/>
                  <a:gd name="T3" fmla="*/ 0 h 19"/>
                  <a:gd name="T4" fmla="*/ 13 w 326"/>
                  <a:gd name="T5" fmla="*/ 0 h 19"/>
                  <a:gd name="T6" fmla="*/ 13 w 326"/>
                  <a:gd name="T7" fmla="*/ 0 h 19"/>
                  <a:gd name="T8" fmla="*/ 13 w 326"/>
                  <a:gd name="T9" fmla="*/ 0 h 19"/>
                  <a:gd name="T10" fmla="*/ 13 w 326"/>
                  <a:gd name="T11" fmla="*/ 0 h 19"/>
                  <a:gd name="T12" fmla="*/ 13 w 326"/>
                  <a:gd name="T13" fmla="*/ 0 h 19"/>
                  <a:gd name="T14" fmla="*/ 13 w 326"/>
                  <a:gd name="T15" fmla="*/ 0 h 19"/>
                  <a:gd name="T16" fmla="*/ 13 w 326"/>
                  <a:gd name="T17" fmla="*/ 0 h 19"/>
                  <a:gd name="T18" fmla="*/ 13 w 326"/>
                  <a:gd name="T19" fmla="*/ 0 h 19"/>
                  <a:gd name="T20" fmla="*/ 13 w 326"/>
                  <a:gd name="T21" fmla="*/ 0 h 19"/>
                  <a:gd name="T22" fmla="*/ 13 w 326"/>
                  <a:gd name="T23" fmla="*/ 0 h 19"/>
                  <a:gd name="T24" fmla="*/ 13 w 326"/>
                  <a:gd name="T25" fmla="*/ 1 h 19"/>
                  <a:gd name="T26" fmla="*/ 13 w 326"/>
                  <a:gd name="T27" fmla="*/ 1 h 19"/>
                  <a:gd name="T28" fmla="*/ 13 w 326"/>
                  <a:gd name="T29" fmla="*/ 1 h 19"/>
                  <a:gd name="T30" fmla="*/ 13 w 326"/>
                  <a:gd name="T31" fmla="*/ 1 h 19"/>
                  <a:gd name="T32" fmla="*/ 13 w 326"/>
                  <a:gd name="T33" fmla="*/ 1 h 19"/>
                  <a:gd name="T34" fmla="*/ 13 w 326"/>
                  <a:gd name="T35" fmla="*/ 1 h 19"/>
                  <a:gd name="T36" fmla="*/ 13 w 326"/>
                  <a:gd name="T37" fmla="*/ 1 h 19"/>
                  <a:gd name="T38" fmla="*/ 13 w 326"/>
                  <a:gd name="T39" fmla="*/ 1 h 19"/>
                  <a:gd name="T40" fmla="*/ 13 w 326"/>
                  <a:gd name="T41" fmla="*/ 1 h 19"/>
                  <a:gd name="T42" fmla="*/ 0 w 326"/>
                  <a:gd name="T43" fmla="*/ 1 h 19"/>
                  <a:gd name="T44" fmla="*/ 0 w 326"/>
                  <a:gd name="T45" fmla="*/ 1 h 19"/>
                  <a:gd name="T46" fmla="*/ 0 w 326"/>
                  <a:gd name="T47" fmla="*/ 1 h 19"/>
                  <a:gd name="T48" fmla="*/ 0 w 326"/>
                  <a:gd name="T49" fmla="*/ 1 h 19"/>
                  <a:gd name="T50" fmla="*/ 0 w 326"/>
                  <a:gd name="T51" fmla="*/ 1 h 19"/>
                  <a:gd name="T52" fmla="*/ 0 w 326"/>
                  <a:gd name="T53" fmla="*/ 1 h 19"/>
                  <a:gd name="T54" fmla="*/ 0 w 326"/>
                  <a:gd name="T55" fmla="*/ 1 h 19"/>
                  <a:gd name="T56" fmla="*/ 0 w 326"/>
                  <a:gd name="T57" fmla="*/ 1 h 19"/>
                  <a:gd name="T58" fmla="*/ 0 w 326"/>
                  <a:gd name="T59" fmla="*/ 1 h 19"/>
                  <a:gd name="T60" fmla="*/ 0 w 326"/>
                  <a:gd name="T61" fmla="*/ 0 h 19"/>
                  <a:gd name="T62" fmla="*/ 0 w 326"/>
                  <a:gd name="T63" fmla="*/ 0 h 19"/>
                  <a:gd name="T64" fmla="*/ 0 w 326"/>
                  <a:gd name="T65" fmla="*/ 0 h 19"/>
                  <a:gd name="T66" fmla="*/ 0 w 326"/>
                  <a:gd name="T67" fmla="*/ 0 h 19"/>
                  <a:gd name="T68" fmla="*/ 0 w 326"/>
                  <a:gd name="T69" fmla="*/ 0 h 19"/>
                  <a:gd name="T70" fmla="*/ 0 w 326"/>
                  <a:gd name="T71" fmla="*/ 0 h 19"/>
                  <a:gd name="T72" fmla="*/ 0 w 326"/>
                  <a:gd name="T73" fmla="*/ 0 h 19"/>
                  <a:gd name="T74" fmla="*/ 0 w 326"/>
                  <a:gd name="T75" fmla="*/ 0 h 19"/>
                  <a:gd name="T76" fmla="*/ 0 w 326"/>
                  <a:gd name="T77" fmla="*/ 0 h 19"/>
                  <a:gd name="T78" fmla="*/ 0 w 326"/>
                  <a:gd name="T79" fmla="*/ 0 h 19"/>
                  <a:gd name="T80" fmla="*/ 0 w 326"/>
                  <a:gd name="T81" fmla="*/ 0 h 19"/>
                  <a:gd name="T82" fmla="*/ 0 w 326"/>
                  <a:gd name="T83" fmla="*/ 0 h 19"/>
                  <a:gd name="T84" fmla="*/ 13 w 326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26" h="19">
                    <a:moveTo>
                      <a:pt x="317" y="0"/>
                    </a:moveTo>
                    <a:lnTo>
                      <a:pt x="317" y="0"/>
                    </a:lnTo>
                    <a:lnTo>
                      <a:pt x="318" y="0"/>
                    </a:lnTo>
                    <a:lnTo>
                      <a:pt x="319" y="1"/>
                    </a:lnTo>
                    <a:lnTo>
                      <a:pt x="322" y="1"/>
                    </a:lnTo>
                    <a:lnTo>
                      <a:pt x="323" y="2"/>
                    </a:lnTo>
                    <a:lnTo>
                      <a:pt x="324" y="3"/>
                    </a:lnTo>
                    <a:lnTo>
                      <a:pt x="325" y="5"/>
                    </a:lnTo>
                    <a:lnTo>
                      <a:pt x="325" y="7"/>
                    </a:lnTo>
                    <a:lnTo>
                      <a:pt x="326" y="8"/>
                    </a:lnTo>
                    <a:lnTo>
                      <a:pt x="326" y="9"/>
                    </a:lnTo>
                    <a:lnTo>
                      <a:pt x="326" y="11"/>
                    </a:lnTo>
                    <a:lnTo>
                      <a:pt x="325" y="12"/>
                    </a:lnTo>
                    <a:lnTo>
                      <a:pt x="325" y="14"/>
                    </a:lnTo>
                    <a:lnTo>
                      <a:pt x="324" y="15"/>
                    </a:lnTo>
                    <a:lnTo>
                      <a:pt x="323" y="17"/>
                    </a:lnTo>
                    <a:lnTo>
                      <a:pt x="322" y="18"/>
                    </a:lnTo>
                    <a:lnTo>
                      <a:pt x="319" y="18"/>
                    </a:lnTo>
                    <a:lnTo>
                      <a:pt x="318" y="19"/>
                    </a:lnTo>
                    <a:lnTo>
                      <a:pt x="317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5" name="Freeform 1012"/>
              <p:cNvSpPr>
                <a:spLocks/>
              </p:cNvSpPr>
              <p:nvPr/>
            </p:nvSpPr>
            <p:spPr bwMode="auto">
              <a:xfrm>
                <a:off x="4518" y="3052"/>
                <a:ext cx="4" cy="85"/>
              </a:xfrm>
              <a:custGeom>
                <a:avLst/>
                <a:gdLst>
                  <a:gd name="T0" fmla="*/ 1 w 19"/>
                  <a:gd name="T1" fmla="*/ 17 h 427"/>
                  <a:gd name="T2" fmla="*/ 1 w 19"/>
                  <a:gd name="T3" fmla="*/ 17 h 427"/>
                  <a:gd name="T4" fmla="*/ 1 w 19"/>
                  <a:gd name="T5" fmla="*/ 17 h 427"/>
                  <a:gd name="T6" fmla="*/ 1 w 19"/>
                  <a:gd name="T7" fmla="*/ 17 h 427"/>
                  <a:gd name="T8" fmla="*/ 1 w 19"/>
                  <a:gd name="T9" fmla="*/ 17 h 427"/>
                  <a:gd name="T10" fmla="*/ 1 w 19"/>
                  <a:gd name="T11" fmla="*/ 17 h 427"/>
                  <a:gd name="T12" fmla="*/ 1 w 19"/>
                  <a:gd name="T13" fmla="*/ 17 h 427"/>
                  <a:gd name="T14" fmla="*/ 1 w 19"/>
                  <a:gd name="T15" fmla="*/ 17 h 427"/>
                  <a:gd name="T16" fmla="*/ 1 w 19"/>
                  <a:gd name="T17" fmla="*/ 17 h 427"/>
                  <a:gd name="T18" fmla="*/ 0 w 19"/>
                  <a:gd name="T19" fmla="*/ 17 h 427"/>
                  <a:gd name="T20" fmla="*/ 0 w 19"/>
                  <a:gd name="T21" fmla="*/ 17 h 427"/>
                  <a:gd name="T22" fmla="*/ 0 w 19"/>
                  <a:gd name="T23" fmla="*/ 17 h 427"/>
                  <a:gd name="T24" fmla="*/ 0 w 19"/>
                  <a:gd name="T25" fmla="*/ 17 h 427"/>
                  <a:gd name="T26" fmla="*/ 0 w 19"/>
                  <a:gd name="T27" fmla="*/ 17 h 427"/>
                  <a:gd name="T28" fmla="*/ 0 w 19"/>
                  <a:gd name="T29" fmla="*/ 17 h 427"/>
                  <a:gd name="T30" fmla="*/ 0 w 19"/>
                  <a:gd name="T31" fmla="*/ 17 h 427"/>
                  <a:gd name="T32" fmla="*/ 0 w 19"/>
                  <a:gd name="T33" fmla="*/ 17 h 427"/>
                  <a:gd name="T34" fmla="*/ 0 w 19"/>
                  <a:gd name="T35" fmla="*/ 17 h 427"/>
                  <a:gd name="T36" fmla="*/ 0 w 19"/>
                  <a:gd name="T37" fmla="*/ 17 h 427"/>
                  <a:gd name="T38" fmla="*/ 0 w 19"/>
                  <a:gd name="T39" fmla="*/ 17 h 427"/>
                  <a:gd name="T40" fmla="*/ 0 w 19"/>
                  <a:gd name="T41" fmla="*/ 17 h 427"/>
                  <a:gd name="T42" fmla="*/ 0 w 19"/>
                  <a:gd name="T43" fmla="*/ 0 h 427"/>
                  <a:gd name="T44" fmla="*/ 0 w 19"/>
                  <a:gd name="T45" fmla="*/ 0 h 427"/>
                  <a:gd name="T46" fmla="*/ 0 w 19"/>
                  <a:gd name="T47" fmla="*/ 0 h 427"/>
                  <a:gd name="T48" fmla="*/ 0 w 19"/>
                  <a:gd name="T49" fmla="*/ 0 h 427"/>
                  <a:gd name="T50" fmla="*/ 0 w 19"/>
                  <a:gd name="T51" fmla="*/ 0 h 427"/>
                  <a:gd name="T52" fmla="*/ 0 w 19"/>
                  <a:gd name="T53" fmla="*/ 0 h 427"/>
                  <a:gd name="T54" fmla="*/ 0 w 19"/>
                  <a:gd name="T55" fmla="*/ 0 h 427"/>
                  <a:gd name="T56" fmla="*/ 0 w 19"/>
                  <a:gd name="T57" fmla="*/ 0 h 427"/>
                  <a:gd name="T58" fmla="*/ 0 w 19"/>
                  <a:gd name="T59" fmla="*/ 0 h 427"/>
                  <a:gd name="T60" fmla="*/ 0 w 19"/>
                  <a:gd name="T61" fmla="*/ 0 h 427"/>
                  <a:gd name="T62" fmla="*/ 0 w 19"/>
                  <a:gd name="T63" fmla="*/ 0 h 427"/>
                  <a:gd name="T64" fmla="*/ 0 w 19"/>
                  <a:gd name="T65" fmla="*/ 0 h 427"/>
                  <a:gd name="T66" fmla="*/ 1 w 19"/>
                  <a:gd name="T67" fmla="*/ 0 h 427"/>
                  <a:gd name="T68" fmla="*/ 1 w 19"/>
                  <a:gd name="T69" fmla="*/ 0 h 427"/>
                  <a:gd name="T70" fmla="*/ 1 w 19"/>
                  <a:gd name="T71" fmla="*/ 0 h 427"/>
                  <a:gd name="T72" fmla="*/ 1 w 19"/>
                  <a:gd name="T73" fmla="*/ 0 h 427"/>
                  <a:gd name="T74" fmla="*/ 1 w 19"/>
                  <a:gd name="T75" fmla="*/ 0 h 427"/>
                  <a:gd name="T76" fmla="*/ 1 w 19"/>
                  <a:gd name="T77" fmla="*/ 0 h 427"/>
                  <a:gd name="T78" fmla="*/ 1 w 19"/>
                  <a:gd name="T79" fmla="*/ 0 h 427"/>
                  <a:gd name="T80" fmla="*/ 1 w 19"/>
                  <a:gd name="T81" fmla="*/ 0 h 427"/>
                  <a:gd name="T82" fmla="*/ 1 w 19"/>
                  <a:gd name="T83" fmla="*/ 0 h 427"/>
                  <a:gd name="T84" fmla="*/ 1 w 19"/>
                  <a:gd name="T85" fmla="*/ 17 h 4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427">
                    <a:moveTo>
                      <a:pt x="19" y="417"/>
                    </a:moveTo>
                    <a:lnTo>
                      <a:pt x="19" y="417"/>
                    </a:lnTo>
                    <a:lnTo>
                      <a:pt x="19" y="418"/>
                    </a:lnTo>
                    <a:lnTo>
                      <a:pt x="18" y="419"/>
                    </a:lnTo>
                    <a:lnTo>
                      <a:pt x="18" y="422"/>
                    </a:lnTo>
                    <a:lnTo>
                      <a:pt x="17" y="423"/>
                    </a:lnTo>
                    <a:lnTo>
                      <a:pt x="15" y="424"/>
                    </a:lnTo>
                    <a:lnTo>
                      <a:pt x="14" y="425"/>
                    </a:lnTo>
                    <a:lnTo>
                      <a:pt x="12" y="425"/>
                    </a:lnTo>
                    <a:lnTo>
                      <a:pt x="11" y="427"/>
                    </a:lnTo>
                    <a:lnTo>
                      <a:pt x="9" y="427"/>
                    </a:lnTo>
                    <a:lnTo>
                      <a:pt x="8" y="427"/>
                    </a:lnTo>
                    <a:lnTo>
                      <a:pt x="7" y="425"/>
                    </a:lnTo>
                    <a:lnTo>
                      <a:pt x="4" y="425"/>
                    </a:lnTo>
                    <a:lnTo>
                      <a:pt x="3" y="424"/>
                    </a:lnTo>
                    <a:lnTo>
                      <a:pt x="2" y="423"/>
                    </a:lnTo>
                    <a:lnTo>
                      <a:pt x="1" y="422"/>
                    </a:lnTo>
                    <a:lnTo>
                      <a:pt x="1" y="419"/>
                    </a:lnTo>
                    <a:lnTo>
                      <a:pt x="0" y="418"/>
                    </a:lnTo>
                    <a:lnTo>
                      <a:pt x="0" y="417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4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6" name="Freeform 1013"/>
              <p:cNvSpPr>
                <a:spLocks/>
              </p:cNvSpPr>
              <p:nvPr/>
            </p:nvSpPr>
            <p:spPr bwMode="auto">
              <a:xfrm>
                <a:off x="4484" y="3034"/>
                <a:ext cx="4" cy="102"/>
              </a:xfrm>
              <a:custGeom>
                <a:avLst/>
                <a:gdLst>
                  <a:gd name="T0" fmla="*/ 1 w 20"/>
                  <a:gd name="T1" fmla="*/ 20 h 511"/>
                  <a:gd name="T2" fmla="*/ 1 w 20"/>
                  <a:gd name="T3" fmla="*/ 20 h 511"/>
                  <a:gd name="T4" fmla="*/ 1 w 20"/>
                  <a:gd name="T5" fmla="*/ 20 h 511"/>
                  <a:gd name="T6" fmla="*/ 1 w 20"/>
                  <a:gd name="T7" fmla="*/ 20 h 511"/>
                  <a:gd name="T8" fmla="*/ 1 w 20"/>
                  <a:gd name="T9" fmla="*/ 20 h 511"/>
                  <a:gd name="T10" fmla="*/ 1 w 20"/>
                  <a:gd name="T11" fmla="*/ 20 h 511"/>
                  <a:gd name="T12" fmla="*/ 1 w 20"/>
                  <a:gd name="T13" fmla="*/ 20 h 511"/>
                  <a:gd name="T14" fmla="*/ 1 w 20"/>
                  <a:gd name="T15" fmla="*/ 20 h 511"/>
                  <a:gd name="T16" fmla="*/ 1 w 20"/>
                  <a:gd name="T17" fmla="*/ 20 h 511"/>
                  <a:gd name="T18" fmla="*/ 0 w 20"/>
                  <a:gd name="T19" fmla="*/ 20 h 511"/>
                  <a:gd name="T20" fmla="*/ 0 w 20"/>
                  <a:gd name="T21" fmla="*/ 20 h 511"/>
                  <a:gd name="T22" fmla="*/ 0 w 20"/>
                  <a:gd name="T23" fmla="*/ 20 h 511"/>
                  <a:gd name="T24" fmla="*/ 0 w 20"/>
                  <a:gd name="T25" fmla="*/ 20 h 511"/>
                  <a:gd name="T26" fmla="*/ 0 w 20"/>
                  <a:gd name="T27" fmla="*/ 20 h 511"/>
                  <a:gd name="T28" fmla="*/ 0 w 20"/>
                  <a:gd name="T29" fmla="*/ 20 h 511"/>
                  <a:gd name="T30" fmla="*/ 0 w 20"/>
                  <a:gd name="T31" fmla="*/ 20 h 511"/>
                  <a:gd name="T32" fmla="*/ 0 w 20"/>
                  <a:gd name="T33" fmla="*/ 20 h 511"/>
                  <a:gd name="T34" fmla="*/ 0 w 20"/>
                  <a:gd name="T35" fmla="*/ 20 h 511"/>
                  <a:gd name="T36" fmla="*/ 0 w 20"/>
                  <a:gd name="T37" fmla="*/ 20 h 511"/>
                  <a:gd name="T38" fmla="*/ 0 w 20"/>
                  <a:gd name="T39" fmla="*/ 20 h 511"/>
                  <a:gd name="T40" fmla="*/ 0 w 20"/>
                  <a:gd name="T41" fmla="*/ 20 h 511"/>
                  <a:gd name="T42" fmla="*/ 0 w 20"/>
                  <a:gd name="T43" fmla="*/ 0 h 511"/>
                  <a:gd name="T44" fmla="*/ 0 w 20"/>
                  <a:gd name="T45" fmla="*/ 0 h 511"/>
                  <a:gd name="T46" fmla="*/ 0 w 20"/>
                  <a:gd name="T47" fmla="*/ 0 h 511"/>
                  <a:gd name="T48" fmla="*/ 0 w 20"/>
                  <a:gd name="T49" fmla="*/ 0 h 511"/>
                  <a:gd name="T50" fmla="*/ 0 w 20"/>
                  <a:gd name="T51" fmla="*/ 0 h 511"/>
                  <a:gd name="T52" fmla="*/ 0 w 20"/>
                  <a:gd name="T53" fmla="*/ 0 h 511"/>
                  <a:gd name="T54" fmla="*/ 0 w 20"/>
                  <a:gd name="T55" fmla="*/ 0 h 511"/>
                  <a:gd name="T56" fmla="*/ 0 w 20"/>
                  <a:gd name="T57" fmla="*/ 0 h 511"/>
                  <a:gd name="T58" fmla="*/ 0 w 20"/>
                  <a:gd name="T59" fmla="*/ 0 h 511"/>
                  <a:gd name="T60" fmla="*/ 0 w 20"/>
                  <a:gd name="T61" fmla="*/ 0 h 511"/>
                  <a:gd name="T62" fmla="*/ 0 w 20"/>
                  <a:gd name="T63" fmla="*/ 0 h 511"/>
                  <a:gd name="T64" fmla="*/ 0 w 20"/>
                  <a:gd name="T65" fmla="*/ 0 h 511"/>
                  <a:gd name="T66" fmla="*/ 1 w 20"/>
                  <a:gd name="T67" fmla="*/ 0 h 511"/>
                  <a:gd name="T68" fmla="*/ 1 w 20"/>
                  <a:gd name="T69" fmla="*/ 0 h 511"/>
                  <a:gd name="T70" fmla="*/ 1 w 20"/>
                  <a:gd name="T71" fmla="*/ 0 h 511"/>
                  <a:gd name="T72" fmla="*/ 1 w 20"/>
                  <a:gd name="T73" fmla="*/ 0 h 511"/>
                  <a:gd name="T74" fmla="*/ 1 w 20"/>
                  <a:gd name="T75" fmla="*/ 0 h 511"/>
                  <a:gd name="T76" fmla="*/ 1 w 20"/>
                  <a:gd name="T77" fmla="*/ 0 h 511"/>
                  <a:gd name="T78" fmla="*/ 1 w 20"/>
                  <a:gd name="T79" fmla="*/ 0 h 511"/>
                  <a:gd name="T80" fmla="*/ 1 w 20"/>
                  <a:gd name="T81" fmla="*/ 0 h 511"/>
                  <a:gd name="T82" fmla="*/ 1 w 20"/>
                  <a:gd name="T83" fmla="*/ 0 h 511"/>
                  <a:gd name="T84" fmla="*/ 1 w 20"/>
                  <a:gd name="T85" fmla="*/ 20 h 5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511">
                    <a:moveTo>
                      <a:pt x="20" y="501"/>
                    </a:moveTo>
                    <a:lnTo>
                      <a:pt x="20" y="501"/>
                    </a:lnTo>
                    <a:lnTo>
                      <a:pt x="20" y="502"/>
                    </a:lnTo>
                    <a:lnTo>
                      <a:pt x="19" y="504"/>
                    </a:lnTo>
                    <a:lnTo>
                      <a:pt x="19" y="506"/>
                    </a:lnTo>
                    <a:lnTo>
                      <a:pt x="17" y="507"/>
                    </a:lnTo>
                    <a:lnTo>
                      <a:pt x="16" y="508"/>
                    </a:lnTo>
                    <a:lnTo>
                      <a:pt x="15" y="510"/>
                    </a:lnTo>
                    <a:lnTo>
                      <a:pt x="13" y="510"/>
                    </a:lnTo>
                    <a:lnTo>
                      <a:pt x="11" y="511"/>
                    </a:lnTo>
                    <a:lnTo>
                      <a:pt x="10" y="511"/>
                    </a:lnTo>
                    <a:lnTo>
                      <a:pt x="9" y="511"/>
                    </a:lnTo>
                    <a:lnTo>
                      <a:pt x="8" y="510"/>
                    </a:lnTo>
                    <a:lnTo>
                      <a:pt x="5" y="510"/>
                    </a:lnTo>
                    <a:lnTo>
                      <a:pt x="4" y="508"/>
                    </a:lnTo>
                    <a:lnTo>
                      <a:pt x="3" y="507"/>
                    </a:lnTo>
                    <a:lnTo>
                      <a:pt x="2" y="506"/>
                    </a:lnTo>
                    <a:lnTo>
                      <a:pt x="2" y="504"/>
                    </a:lnTo>
                    <a:lnTo>
                      <a:pt x="0" y="502"/>
                    </a:lnTo>
                    <a:lnTo>
                      <a:pt x="0" y="50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5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" name="Freeform 1014"/>
              <p:cNvSpPr>
                <a:spLocks/>
              </p:cNvSpPr>
              <p:nvPr/>
            </p:nvSpPr>
            <p:spPr bwMode="auto">
              <a:xfrm>
                <a:off x="4034" y="2626"/>
                <a:ext cx="212" cy="22"/>
              </a:xfrm>
              <a:custGeom>
                <a:avLst/>
                <a:gdLst>
                  <a:gd name="T0" fmla="*/ 0 w 1059"/>
                  <a:gd name="T1" fmla="*/ 4 h 112"/>
                  <a:gd name="T2" fmla="*/ 5 w 1059"/>
                  <a:gd name="T3" fmla="*/ 0 h 112"/>
                  <a:gd name="T4" fmla="*/ 38 w 1059"/>
                  <a:gd name="T5" fmla="*/ 0 h 112"/>
                  <a:gd name="T6" fmla="*/ 42 w 1059"/>
                  <a:gd name="T7" fmla="*/ 4 h 112"/>
                  <a:gd name="T8" fmla="*/ 0 w 1059"/>
                  <a:gd name="T9" fmla="*/ 4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12">
                    <a:moveTo>
                      <a:pt x="0" y="112"/>
                    </a:moveTo>
                    <a:lnTo>
                      <a:pt x="113" y="0"/>
                    </a:lnTo>
                    <a:lnTo>
                      <a:pt x="949" y="0"/>
                    </a:lnTo>
                    <a:lnTo>
                      <a:pt x="1059" y="112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8" name="Freeform 1015"/>
              <p:cNvSpPr>
                <a:spLocks/>
              </p:cNvSpPr>
              <p:nvPr/>
            </p:nvSpPr>
            <p:spPr bwMode="auto">
              <a:xfrm>
                <a:off x="4244" y="2648"/>
                <a:ext cx="4" cy="103"/>
              </a:xfrm>
              <a:custGeom>
                <a:avLst/>
                <a:gdLst>
                  <a:gd name="T0" fmla="*/ 1 w 19"/>
                  <a:gd name="T1" fmla="*/ 20 h 512"/>
                  <a:gd name="T2" fmla="*/ 1 w 19"/>
                  <a:gd name="T3" fmla="*/ 20 h 512"/>
                  <a:gd name="T4" fmla="*/ 1 w 19"/>
                  <a:gd name="T5" fmla="*/ 20 h 512"/>
                  <a:gd name="T6" fmla="*/ 1 w 19"/>
                  <a:gd name="T7" fmla="*/ 21 h 512"/>
                  <a:gd name="T8" fmla="*/ 1 w 19"/>
                  <a:gd name="T9" fmla="*/ 21 h 512"/>
                  <a:gd name="T10" fmla="*/ 1 w 19"/>
                  <a:gd name="T11" fmla="*/ 21 h 512"/>
                  <a:gd name="T12" fmla="*/ 1 w 19"/>
                  <a:gd name="T13" fmla="*/ 21 h 512"/>
                  <a:gd name="T14" fmla="*/ 1 w 19"/>
                  <a:gd name="T15" fmla="*/ 21 h 512"/>
                  <a:gd name="T16" fmla="*/ 1 w 19"/>
                  <a:gd name="T17" fmla="*/ 21 h 512"/>
                  <a:gd name="T18" fmla="*/ 0 w 19"/>
                  <a:gd name="T19" fmla="*/ 21 h 512"/>
                  <a:gd name="T20" fmla="*/ 0 w 19"/>
                  <a:gd name="T21" fmla="*/ 21 h 512"/>
                  <a:gd name="T22" fmla="*/ 0 w 19"/>
                  <a:gd name="T23" fmla="*/ 21 h 512"/>
                  <a:gd name="T24" fmla="*/ 0 w 19"/>
                  <a:gd name="T25" fmla="*/ 21 h 512"/>
                  <a:gd name="T26" fmla="*/ 0 w 19"/>
                  <a:gd name="T27" fmla="*/ 21 h 512"/>
                  <a:gd name="T28" fmla="*/ 0 w 19"/>
                  <a:gd name="T29" fmla="*/ 21 h 512"/>
                  <a:gd name="T30" fmla="*/ 0 w 19"/>
                  <a:gd name="T31" fmla="*/ 21 h 512"/>
                  <a:gd name="T32" fmla="*/ 0 w 19"/>
                  <a:gd name="T33" fmla="*/ 21 h 512"/>
                  <a:gd name="T34" fmla="*/ 0 w 19"/>
                  <a:gd name="T35" fmla="*/ 21 h 512"/>
                  <a:gd name="T36" fmla="*/ 0 w 19"/>
                  <a:gd name="T37" fmla="*/ 20 h 512"/>
                  <a:gd name="T38" fmla="*/ 0 w 19"/>
                  <a:gd name="T39" fmla="*/ 20 h 512"/>
                  <a:gd name="T40" fmla="*/ 0 w 19"/>
                  <a:gd name="T41" fmla="*/ 20 h 512"/>
                  <a:gd name="T42" fmla="*/ 0 w 19"/>
                  <a:gd name="T43" fmla="*/ 0 h 512"/>
                  <a:gd name="T44" fmla="*/ 0 w 19"/>
                  <a:gd name="T45" fmla="*/ 0 h 512"/>
                  <a:gd name="T46" fmla="*/ 0 w 19"/>
                  <a:gd name="T47" fmla="*/ 0 h 512"/>
                  <a:gd name="T48" fmla="*/ 0 w 19"/>
                  <a:gd name="T49" fmla="*/ 0 h 512"/>
                  <a:gd name="T50" fmla="*/ 0 w 19"/>
                  <a:gd name="T51" fmla="*/ 0 h 512"/>
                  <a:gd name="T52" fmla="*/ 0 w 19"/>
                  <a:gd name="T53" fmla="*/ 0 h 512"/>
                  <a:gd name="T54" fmla="*/ 0 w 19"/>
                  <a:gd name="T55" fmla="*/ 0 h 512"/>
                  <a:gd name="T56" fmla="*/ 0 w 19"/>
                  <a:gd name="T57" fmla="*/ 0 h 512"/>
                  <a:gd name="T58" fmla="*/ 0 w 19"/>
                  <a:gd name="T59" fmla="*/ 0 h 512"/>
                  <a:gd name="T60" fmla="*/ 0 w 19"/>
                  <a:gd name="T61" fmla="*/ 0 h 512"/>
                  <a:gd name="T62" fmla="*/ 0 w 19"/>
                  <a:gd name="T63" fmla="*/ 0 h 512"/>
                  <a:gd name="T64" fmla="*/ 0 w 19"/>
                  <a:gd name="T65" fmla="*/ 0 h 512"/>
                  <a:gd name="T66" fmla="*/ 1 w 19"/>
                  <a:gd name="T67" fmla="*/ 0 h 512"/>
                  <a:gd name="T68" fmla="*/ 1 w 19"/>
                  <a:gd name="T69" fmla="*/ 0 h 512"/>
                  <a:gd name="T70" fmla="*/ 1 w 19"/>
                  <a:gd name="T71" fmla="*/ 0 h 512"/>
                  <a:gd name="T72" fmla="*/ 1 w 19"/>
                  <a:gd name="T73" fmla="*/ 0 h 512"/>
                  <a:gd name="T74" fmla="*/ 1 w 19"/>
                  <a:gd name="T75" fmla="*/ 0 h 512"/>
                  <a:gd name="T76" fmla="*/ 1 w 19"/>
                  <a:gd name="T77" fmla="*/ 0 h 512"/>
                  <a:gd name="T78" fmla="*/ 1 w 19"/>
                  <a:gd name="T79" fmla="*/ 0 h 512"/>
                  <a:gd name="T80" fmla="*/ 1 w 19"/>
                  <a:gd name="T81" fmla="*/ 0 h 512"/>
                  <a:gd name="T82" fmla="*/ 1 w 19"/>
                  <a:gd name="T83" fmla="*/ 0 h 512"/>
                  <a:gd name="T84" fmla="*/ 1 w 19"/>
                  <a:gd name="T85" fmla="*/ 20 h 5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512">
                    <a:moveTo>
                      <a:pt x="19" y="502"/>
                    </a:moveTo>
                    <a:lnTo>
                      <a:pt x="19" y="502"/>
                    </a:lnTo>
                    <a:lnTo>
                      <a:pt x="19" y="504"/>
                    </a:lnTo>
                    <a:lnTo>
                      <a:pt x="18" y="505"/>
                    </a:lnTo>
                    <a:lnTo>
                      <a:pt x="18" y="507"/>
                    </a:lnTo>
                    <a:lnTo>
                      <a:pt x="17" y="509"/>
                    </a:lnTo>
                    <a:lnTo>
                      <a:pt x="16" y="510"/>
                    </a:lnTo>
                    <a:lnTo>
                      <a:pt x="15" y="511"/>
                    </a:lnTo>
                    <a:lnTo>
                      <a:pt x="12" y="511"/>
                    </a:lnTo>
                    <a:lnTo>
                      <a:pt x="11" y="512"/>
                    </a:lnTo>
                    <a:lnTo>
                      <a:pt x="10" y="512"/>
                    </a:lnTo>
                    <a:lnTo>
                      <a:pt x="9" y="512"/>
                    </a:lnTo>
                    <a:lnTo>
                      <a:pt x="7" y="511"/>
                    </a:lnTo>
                    <a:lnTo>
                      <a:pt x="5" y="511"/>
                    </a:lnTo>
                    <a:lnTo>
                      <a:pt x="4" y="510"/>
                    </a:lnTo>
                    <a:lnTo>
                      <a:pt x="2" y="509"/>
                    </a:lnTo>
                    <a:lnTo>
                      <a:pt x="1" y="507"/>
                    </a:lnTo>
                    <a:lnTo>
                      <a:pt x="1" y="505"/>
                    </a:lnTo>
                    <a:lnTo>
                      <a:pt x="0" y="504"/>
                    </a:lnTo>
                    <a:lnTo>
                      <a:pt x="0" y="50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5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9" name="Freeform 1016"/>
              <p:cNvSpPr>
                <a:spLocks/>
              </p:cNvSpPr>
              <p:nvPr/>
            </p:nvSpPr>
            <p:spPr bwMode="auto">
              <a:xfrm>
                <a:off x="4034" y="2846"/>
                <a:ext cx="212" cy="22"/>
              </a:xfrm>
              <a:custGeom>
                <a:avLst/>
                <a:gdLst>
                  <a:gd name="T0" fmla="*/ 0 w 1059"/>
                  <a:gd name="T1" fmla="*/ 0 h 110"/>
                  <a:gd name="T2" fmla="*/ 5 w 1059"/>
                  <a:gd name="T3" fmla="*/ 4 h 110"/>
                  <a:gd name="T4" fmla="*/ 38 w 1059"/>
                  <a:gd name="T5" fmla="*/ 4 h 110"/>
                  <a:gd name="T6" fmla="*/ 42 w 1059"/>
                  <a:gd name="T7" fmla="*/ 0 h 110"/>
                  <a:gd name="T8" fmla="*/ 0 w 1059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10">
                    <a:moveTo>
                      <a:pt x="0" y="0"/>
                    </a:moveTo>
                    <a:lnTo>
                      <a:pt x="113" y="110"/>
                    </a:lnTo>
                    <a:lnTo>
                      <a:pt x="949" y="110"/>
                    </a:lnTo>
                    <a:lnTo>
                      <a:pt x="105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" name="Freeform 1017"/>
              <p:cNvSpPr>
                <a:spLocks/>
              </p:cNvSpPr>
              <p:nvPr/>
            </p:nvSpPr>
            <p:spPr bwMode="auto">
              <a:xfrm>
                <a:off x="4033" y="2761"/>
                <a:ext cx="4" cy="87"/>
              </a:xfrm>
              <a:custGeom>
                <a:avLst/>
                <a:gdLst>
                  <a:gd name="T0" fmla="*/ 1 w 20"/>
                  <a:gd name="T1" fmla="*/ 17 h 435"/>
                  <a:gd name="T2" fmla="*/ 1 w 20"/>
                  <a:gd name="T3" fmla="*/ 17 h 435"/>
                  <a:gd name="T4" fmla="*/ 1 w 20"/>
                  <a:gd name="T5" fmla="*/ 17 h 435"/>
                  <a:gd name="T6" fmla="*/ 1 w 20"/>
                  <a:gd name="T7" fmla="*/ 17 h 435"/>
                  <a:gd name="T8" fmla="*/ 1 w 20"/>
                  <a:gd name="T9" fmla="*/ 17 h 435"/>
                  <a:gd name="T10" fmla="*/ 1 w 20"/>
                  <a:gd name="T11" fmla="*/ 17 h 435"/>
                  <a:gd name="T12" fmla="*/ 1 w 20"/>
                  <a:gd name="T13" fmla="*/ 17 h 435"/>
                  <a:gd name="T14" fmla="*/ 1 w 20"/>
                  <a:gd name="T15" fmla="*/ 17 h 435"/>
                  <a:gd name="T16" fmla="*/ 0 w 20"/>
                  <a:gd name="T17" fmla="*/ 17 h 435"/>
                  <a:gd name="T18" fmla="*/ 0 w 20"/>
                  <a:gd name="T19" fmla="*/ 17 h 435"/>
                  <a:gd name="T20" fmla="*/ 0 w 20"/>
                  <a:gd name="T21" fmla="*/ 17 h 435"/>
                  <a:gd name="T22" fmla="*/ 0 w 20"/>
                  <a:gd name="T23" fmla="*/ 17 h 435"/>
                  <a:gd name="T24" fmla="*/ 0 w 20"/>
                  <a:gd name="T25" fmla="*/ 17 h 435"/>
                  <a:gd name="T26" fmla="*/ 0 w 20"/>
                  <a:gd name="T27" fmla="*/ 17 h 435"/>
                  <a:gd name="T28" fmla="*/ 0 w 20"/>
                  <a:gd name="T29" fmla="*/ 17 h 435"/>
                  <a:gd name="T30" fmla="*/ 0 w 20"/>
                  <a:gd name="T31" fmla="*/ 17 h 435"/>
                  <a:gd name="T32" fmla="*/ 0 w 20"/>
                  <a:gd name="T33" fmla="*/ 17 h 435"/>
                  <a:gd name="T34" fmla="*/ 0 w 20"/>
                  <a:gd name="T35" fmla="*/ 17 h 435"/>
                  <a:gd name="T36" fmla="*/ 0 w 20"/>
                  <a:gd name="T37" fmla="*/ 17 h 435"/>
                  <a:gd name="T38" fmla="*/ 0 w 20"/>
                  <a:gd name="T39" fmla="*/ 17 h 435"/>
                  <a:gd name="T40" fmla="*/ 0 w 20"/>
                  <a:gd name="T41" fmla="*/ 17 h 435"/>
                  <a:gd name="T42" fmla="*/ 0 w 20"/>
                  <a:gd name="T43" fmla="*/ 0 h 435"/>
                  <a:gd name="T44" fmla="*/ 0 w 20"/>
                  <a:gd name="T45" fmla="*/ 0 h 435"/>
                  <a:gd name="T46" fmla="*/ 0 w 20"/>
                  <a:gd name="T47" fmla="*/ 0 h 435"/>
                  <a:gd name="T48" fmla="*/ 0 w 20"/>
                  <a:gd name="T49" fmla="*/ 0 h 435"/>
                  <a:gd name="T50" fmla="*/ 0 w 20"/>
                  <a:gd name="T51" fmla="*/ 0 h 435"/>
                  <a:gd name="T52" fmla="*/ 0 w 20"/>
                  <a:gd name="T53" fmla="*/ 0 h 435"/>
                  <a:gd name="T54" fmla="*/ 0 w 20"/>
                  <a:gd name="T55" fmla="*/ 0 h 435"/>
                  <a:gd name="T56" fmla="*/ 0 w 20"/>
                  <a:gd name="T57" fmla="*/ 0 h 435"/>
                  <a:gd name="T58" fmla="*/ 0 w 20"/>
                  <a:gd name="T59" fmla="*/ 0 h 435"/>
                  <a:gd name="T60" fmla="*/ 0 w 20"/>
                  <a:gd name="T61" fmla="*/ 0 h 435"/>
                  <a:gd name="T62" fmla="*/ 0 w 20"/>
                  <a:gd name="T63" fmla="*/ 0 h 435"/>
                  <a:gd name="T64" fmla="*/ 0 w 20"/>
                  <a:gd name="T65" fmla="*/ 0 h 435"/>
                  <a:gd name="T66" fmla="*/ 0 w 20"/>
                  <a:gd name="T67" fmla="*/ 0 h 435"/>
                  <a:gd name="T68" fmla="*/ 1 w 20"/>
                  <a:gd name="T69" fmla="*/ 0 h 435"/>
                  <a:gd name="T70" fmla="*/ 1 w 20"/>
                  <a:gd name="T71" fmla="*/ 0 h 435"/>
                  <a:gd name="T72" fmla="*/ 1 w 20"/>
                  <a:gd name="T73" fmla="*/ 0 h 435"/>
                  <a:gd name="T74" fmla="*/ 1 w 20"/>
                  <a:gd name="T75" fmla="*/ 0 h 435"/>
                  <a:gd name="T76" fmla="*/ 1 w 20"/>
                  <a:gd name="T77" fmla="*/ 0 h 435"/>
                  <a:gd name="T78" fmla="*/ 1 w 20"/>
                  <a:gd name="T79" fmla="*/ 0 h 435"/>
                  <a:gd name="T80" fmla="*/ 1 w 20"/>
                  <a:gd name="T81" fmla="*/ 0 h 435"/>
                  <a:gd name="T82" fmla="*/ 1 w 20"/>
                  <a:gd name="T83" fmla="*/ 0 h 435"/>
                  <a:gd name="T84" fmla="*/ 1 w 20"/>
                  <a:gd name="T85" fmla="*/ 17 h 4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435">
                    <a:moveTo>
                      <a:pt x="20" y="426"/>
                    </a:moveTo>
                    <a:lnTo>
                      <a:pt x="20" y="426"/>
                    </a:lnTo>
                    <a:lnTo>
                      <a:pt x="20" y="427"/>
                    </a:lnTo>
                    <a:lnTo>
                      <a:pt x="18" y="428"/>
                    </a:lnTo>
                    <a:lnTo>
                      <a:pt x="18" y="430"/>
                    </a:lnTo>
                    <a:lnTo>
                      <a:pt x="17" y="432"/>
                    </a:lnTo>
                    <a:lnTo>
                      <a:pt x="16" y="433"/>
                    </a:lnTo>
                    <a:lnTo>
                      <a:pt x="15" y="434"/>
                    </a:lnTo>
                    <a:lnTo>
                      <a:pt x="12" y="434"/>
                    </a:lnTo>
                    <a:lnTo>
                      <a:pt x="11" y="435"/>
                    </a:lnTo>
                    <a:lnTo>
                      <a:pt x="10" y="435"/>
                    </a:lnTo>
                    <a:lnTo>
                      <a:pt x="9" y="435"/>
                    </a:lnTo>
                    <a:lnTo>
                      <a:pt x="8" y="434"/>
                    </a:lnTo>
                    <a:lnTo>
                      <a:pt x="5" y="434"/>
                    </a:lnTo>
                    <a:lnTo>
                      <a:pt x="4" y="433"/>
                    </a:lnTo>
                    <a:lnTo>
                      <a:pt x="3" y="432"/>
                    </a:lnTo>
                    <a:lnTo>
                      <a:pt x="1" y="430"/>
                    </a:lnTo>
                    <a:lnTo>
                      <a:pt x="1" y="428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4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" name="Freeform 1018"/>
              <p:cNvSpPr>
                <a:spLocks/>
              </p:cNvSpPr>
              <p:nvPr/>
            </p:nvSpPr>
            <p:spPr bwMode="auto">
              <a:xfrm>
                <a:off x="4244" y="2743"/>
                <a:ext cx="4" cy="103"/>
              </a:xfrm>
              <a:custGeom>
                <a:avLst/>
                <a:gdLst>
                  <a:gd name="T0" fmla="*/ 0 w 19"/>
                  <a:gd name="T1" fmla="*/ 0 h 514"/>
                  <a:gd name="T2" fmla="*/ 0 w 19"/>
                  <a:gd name="T3" fmla="*/ 0 h 514"/>
                  <a:gd name="T4" fmla="*/ 0 w 19"/>
                  <a:gd name="T5" fmla="*/ 0 h 514"/>
                  <a:gd name="T6" fmla="*/ 0 w 19"/>
                  <a:gd name="T7" fmla="*/ 0 h 514"/>
                  <a:gd name="T8" fmla="*/ 0 w 19"/>
                  <a:gd name="T9" fmla="*/ 0 h 514"/>
                  <a:gd name="T10" fmla="*/ 0 w 19"/>
                  <a:gd name="T11" fmla="*/ 0 h 514"/>
                  <a:gd name="T12" fmla="*/ 0 w 19"/>
                  <a:gd name="T13" fmla="*/ 0 h 514"/>
                  <a:gd name="T14" fmla="*/ 0 w 19"/>
                  <a:gd name="T15" fmla="*/ 0 h 514"/>
                  <a:gd name="T16" fmla="*/ 0 w 19"/>
                  <a:gd name="T17" fmla="*/ 0 h 514"/>
                  <a:gd name="T18" fmla="*/ 0 w 19"/>
                  <a:gd name="T19" fmla="*/ 0 h 514"/>
                  <a:gd name="T20" fmla="*/ 0 w 19"/>
                  <a:gd name="T21" fmla="*/ 0 h 514"/>
                  <a:gd name="T22" fmla="*/ 0 w 19"/>
                  <a:gd name="T23" fmla="*/ 0 h 514"/>
                  <a:gd name="T24" fmla="*/ 1 w 19"/>
                  <a:gd name="T25" fmla="*/ 0 h 514"/>
                  <a:gd name="T26" fmla="*/ 1 w 19"/>
                  <a:gd name="T27" fmla="*/ 0 h 514"/>
                  <a:gd name="T28" fmla="*/ 1 w 19"/>
                  <a:gd name="T29" fmla="*/ 0 h 514"/>
                  <a:gd name="T30" fmla="*/ 1 w 19"/>
                  <a:gd name="T31" fmla="*/ 0 h 514"/>
                  <a:gd name="T32" fmla="*/ 1 w 19"/>
                  <a:gd name="T33" fmla="*/ 0 h 514"/>
                  <a:gd name="T34" fmla="*/ 1 w 19"/>
                  <a:gd name="T35" fmla="*/ 0 h 514"/>
                  <a:gd name="T36" fmla="*/ 1 w 19"/>
                  <a:gd name="T37" fmla="*/ 0 h 514"/>
                  <a:gd name="T38" fmla="*/ 1 w 19"/>
                  <a:gd name="T39" fmla="*/ 0 h 514"/>
                  <a:gd name="T40" fmla="*/ 1 w 19"/>
                  <a:gd name="T41" fmla="*/ 0 h 514"/>
                  <a:gd name="T42" fmla="*/ 1 w 19"/>
                  <a:gd name="T43" fmla="*/ 20 h 514"/>
                  <a:gd name="T44" fmla="*/ 1 w 19"/>
                  <a:gd name="T45" fmla="*/ 20 h 514"/>
                  <a:gd name="T46" fmla="*/ 1 w 19"/>
                  <a:gd name="T47" fmla="*/ 20 h 514"/>
                  <a:gd name="T48" fmla="*/ 1 w 19"/>
                  <a:gd name="T49" fmla="*/ 20 h 514"/>
                  <a:gd name="T50" fmla="*/ 1 w 19"/>
                  <a:gd name="T51" fmla="*/ 20 h 514"/>
                  <a:gd name="T52" fmla="*/ 1 w 19"/>
                  <a:gd name="T53" fmla="*/ 20 h 514"/>
                  <a:gd name="T54" fmla="*/ 1 w 19"/>
                  <a:gd name="T55" fmla="*/ 21 h 514"/>
                  <a:gd name="T56" fmla="*/ 1 w 19"/>
                  <a:gd name="T57" fmla="*/ 21 h 514"/>
                  <a:gd name="T58" fmla="*/ 1 w 19"/>
                  <a:gd name="T59" fmla="*/ 21 h 514"/>
                  <a:gd name="T60" fmla="*/ 0 w 19"/>
                  <a:gd name="T61" fmla="*/ 21 h 514"/>
                  <a:gd name="T62" fmla="*/ 0 w 19"/>
                  <a:gd name="T63" fmla="*/ 21 h 514"/>
                  <a:gd name="T64" fmla="*/ 0 w 19"/>
                  <a:gd name="T65" fmla="*/ 21 h 514"/>
                  <a:gd name="T66" fmla="*/ 0 w 19"/>
                  <a:gd name="T67" fmla="*/ 21 h 514"/>
                  <a:gd name="T68" fmla="*/ 0 w 19"/>
                  <a:gd name="T69" fmla="*/ 21 h 514"/>
                  <a:gd name="T70" fmla="*/ 0 w 19"/>
                  <a:gd name="T71" fmla="*/ 21 h 514"/>
                  <a:gd name="T72" fmla="*/ 0 w 19"/>
                  <a:gd name="T73" fmla="*/ 20 h 514"/>
                  <a:gd name="T74" fmla="*/ 0 w 19"/>
                  <a:gd name="T75" fmla="*/ 20 h 514"/>
                  <a:gd name="T76" fmla="*/ 0 w 19"/>
                  <a:gd name="T77" fmla="*/ 20 h 514"/>
                  <a:gd name="T78" fmla="*/ 0 w 19"/>
                  <a:gd name="T79" fmla="*/ 20 h 514"/>
                  <a:gd name="T80" fmla="*/ 0 w 19"/>
                  <a:gd name="T81" fmla="*/ 20 h 514"/>
                  <a:gd name="T82" fmla="*/ 0 w 19"/>
                  <a:gd name="T83" fmla="*/ 20 h 514"/>
                  <a:gd name="T84" fmla="*/ 0 w 19"/>
                  <a:gd name="T85" fmla="*/ 0 h 5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514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504"/>
                    </a:lnTo>
                    <a:lnTo>
                      <a:pt x="19" y="505"/>
                    </a:lnTo>
                    <a:lnTo>
                      <a:pt x="18" y="507"/>
                    </a:lnTo>
                    <a:lnTo>
                      <a:pt x="18" y="509"/>
                    </a:lnTo>
                    <a:lnTo>
                      <a:pt x="17" y="510"/>
                    </a:lnTo>
                    <a:lnTo>
                      <a:pt x="16" y="512"/>
                    </a:lnTo>
                    <a:lnTo>
                      <a:pt x="15" y="513"/>
                    </a:lnTo>
                    <a:lnTo>
                      <a:pt x="12" y="513"/>
                    </a:lnTo>
                    <a:lnTo>
                      <a:pt x="11" y="514"/>
                    </a:lnTo>
                    <a:lnTo>
                      <a:pt x="10" y="514"/>
                    </a:lnTo>
                    <a:lnTo>
                      <a:pt x="9" y="514"/>
                    </a:lnTo>
                    <a:lnTo>
                      <a:pt x="7" y="513"/>
                    </a:lnTo>
                    <a:lnTo>
                      <a:pt x="5" y="513"/>
                    </a:lnTo>
                    <a:lnTo>
                      <a:pt x="4" y="512"/>
                    </a:lnTo>
                    <a:lnTo>
                      <a:pt x="2" y="510"/>
                    </a:lnTo>
                    <a:lnTo>
                      <a:pt x="1" y="509"/>
                    </a:lnTo>
                    <a:lnTo>
                      <a:pt x="1" y="507"/>
                    </a:lnTo>
                    <a:lnTo>
                      <a:pt x="0" y="505"/>
                    </a:lnTo>
                    <a:lnTo>
                      <a:pt x="0" y="50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" name="Freeform 1019"/>
              <p:cNvSpPr>
                <a:spLocks/>
              </p:cNvSpPr>
              <p:nvPr/>
            </p:nvSpPr>
            <p:spPr bwMode="auto">
              <a:xfrm>
                <a:off x="4190" y="2867"/>
                <a:ext cx="4" cy="51"/>
              </a:xfrm>
              <a:custGeom>
                <a:avLst/>
                <a:gdLst>
                  <a:gd name="T0" fmla="*/ 0 w 19"/>
                  <a:gd name="T1" fmla="*/ 0 h 259"/>
                  <a:gd name="T2" fmla="*/ 0 w 19"/>
                  <a:gd name="T3" fmla="*/ 0 h 259"/>
                  <a:gd name="T4" fmla="*/ 0 w 19"/>
                  <a:gd name="T5" fmla="*/ 0 h 259"/>
                  <a:gd name="T6" fmla="*/ 0 w 19"/>
                  <a:gd name="T7" fmla="*/ 0 h 259"/>
                  <a:gd name="T8" fmla="*/ 0 w 19"/>
                  <a:gd name="T9" fmla="*/ 0 h 259"/>
                  <a:gd name="T10" fmla="*/ 0 w 19"/>
                  <a:gd name="T11" fmla="*/ 0 h 259"/>
                  <a:gd name="T12" fmla="*/ 0 w 19"/>
                  <a:gd name="T13" fmla="*/ 0 h 259"/>
                  <a:gd name="T14" fmla="*/ 0 w 19"/>
                  <a:gd name="T15" fmla="*/ 0 h 259"/>
                  <a:gd name="T16" fmla="*/ 0 w 19"/>
                  <a:gd name="T17" fmla="*/ 0 h 259"/>
                  <a:gd name="T18" fmla="*/ 0 w 19"/>
                  <a:gd name="T19" fmla="*/ 0 h 259"/>
                  <a:gd name="T20" fmla="*/ 0 w 19"/>
                  <a:gd name="T21" fmla="*/ 0 h 259"/>
                  <a:gd name="T22" fmla="*/ 0 w 19"/>
                  <a:gd name="T23" fmla="*/ 0 h 259"/>
                  <a:gd name="T24" fmla="*/ 1 w 19"/>
                  <a:gd name="T25" fmla="*/ 0 h 259"/>
                  <a:gd name="T26" fmla="*/ 1 w 19"/>
                  <a:gd name="T27" fmla="*/ 0 h 259"/>
                  <a:gd name="T28" fmla="*/ 1 w 19"/>
                  <a:gd name="T29" fmla="*/ 0 h 259"/>
                  <a:gd name="T30" fmla="*/ 1 w 19"/>
                  <a:gd name="T31" fmla="*/ 0 h 259"/>
                  <a:gd name="T32" fmla="*/ 1 w 19"/>
                  <a:gd name="T33" fmla="*/ 0 h 259"/>
                  <a:gd name="T34" fmla="*/ 1 w 19"/>
                  <a:gd name="T35" fmla="*/ 0 h 259"/>
                  <a:gd name="T36" fmla="*/ 1 w 19"/>
                  <a:gd name="T37" fmla="*/ 0 h 259"/>
                  <a:gd name="T38" fmla="*/ 1 w 19"/>
                  <a:gd name="T39" fmla="*/ 0 h 259"/>
                  <a:gd name="T40" fmla="*/ 1 w 19"/>
                  <a:gd name="T41" fmla="*/ 0 h 259"/>
                  <a:gd name="T42" fmla="*/ 1 w 19"/>
                  <a:gd name="T43" fmla="*/ 10 h 259"/>
                  <a:gd name="T44" fmla="*/ 1 w 19"/>
                  <a:gd name="T45" fmla="*/ 10 h 259"/>
                  <a:gd name="T46" fmla="*/ 1 w 19"/>
                  <a:gd name="T47" fmla="*/ 10 h 259"/>
                  <a:gd name="T48" fmla="*/ 1 w 19"/>
                  <a:gd name="T49" fmla="*/ 10 h 259"/>
                  <a:gd name="T50" fmla="*/ 1 w 19"/>
                  <a:gd name="T51" fmla="*/ 10 h 259"/>
                  <a:gd name="T52" fmla="*/ 1 w 19"/>
                  <a:gd name="T53" fmla="*/ 10 h 259"/>
                  <a:gd name="T54" fmla="*/ 1 w 19"/>
                  <a:gd name="T55" fmla="*/ 10 h 259"/>
                  <a:gd name="T56" fmla="*/ 1 w 19"/>
                  <a:gd name="T57" fmla="*/ 10 h 259"/>
                  <a:gd name="T58" fmla="*/ 1 w 19"/>
                  <a:gd name="T59" fmla="*/ 10 h 259"/>
                  <a:gd name="T60" fmla="*/ 0 w 19"/>
                  <a:gd name="T61" fmla="*/ 10 h 259"/>
                  <a:gd name="T62" fmla="*/ 0 w 19"/>
                  <a:gd name="T63" fmla="*/ 10 h 259"/>
                  <a:gd name="T64" fmla="*/ 0 w 19"/>
                  <a:gd name="T65" fmla="*/ 10 h 259"/>
                  <a:gd name="T66" fmla="*/ 0 w 19"/>
                  <a:gd name="T67" fmla="*/ 10 h 259"/>
                  <a:gd name="T68" fmla="*/ 0 w 19"/>
                  <a:gd name="T69" fmla="*/ 10 h 259"/>
                  <a:gd name="T70" fmla="*/ 0 w 19"/>
                  <a:gd name="T71" fmla="*/ 10 h 259"/>
                  <a:gd name="T72" fmla="*/ 0 w 19"/>
                  <a:gd name="T73" fmla="*/ 10 h 259"/>
                  <a:gd name="T74" fmla="*/ 0 w 19"/>
                  <a:gd name="T75" fmla="*/ 10 h 259"/>
                  <a:gd name="T76" fmla="*/ 0 w 19"/>
                  <a:gd name="T77" fmla="*/ 10 h 259"/>
                  <a:gd name="T78" fmla="*/ 0 w 19"/>
                  <a:gd name="T79" fmla="*/ 10 h 259"/>
                  <a:gd name="T80" fmla="*/ 0 w 19"/>
                  <a:gd name="T81" fmla="*/ 10 h 259"/>
                  <a:gd name="T82" fmla="*/ 0 w 19"/>
                  <a:gd name="T83" fmla="*/ 10 h 259"/>
                  <a:gd name="T84" fmla="*/ 0 w 19"/>
                  <a:gd name="T85" fmla="*/ 0 h 2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59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249"/>
                    </a:lnTo>
                    <a:lnTo>
                      <a:pt x="19" y="250"/>
                    </a:lnTo>
                    <a:lnTo>
                      <a:pt x="18" y="252"/>
                    </a:lnTo>
                    <a:lnTo>
                      <a:pt x="18" y="254"/>
                    </a:lnTo>
                    <a:lnTo>
                      <a:pt x="17" y="255"/>
                    </a:lnTo>
                    <a:lnTo>
                      <a:pt x="15" y="256"/>
                    </a:lnTo>
                    <a:lnTo>
                      <a:pt x="14" y="258"/>
                    </a:lnTo>
                    <a:lnTo>
                      <a:pt x="12" y="258"/>
                    </a:lnTo>
                    <a:lnTo>
                      <a:pt x="10" y="259"/>
                    </a:lnTo>
                    <a:lnTo>
                      <a:pt x="9" y="259"/>
                    </a:lnTo>
                    <a:lnTo>
                      <a:pt x="8" y="259"/>
                    </a:lnTo>
                    <a:lnTo>
                      <a:pt x="7" y="258"/>
                    </a:lnTo>
                    <a:lnTo>
                      <a:pt x="4" y="258"/>
                    </a:lnTo>
                    <a:lnTo>
                      <a:pt x="3" y="256"/>
                    </a:lnTo>
                    <a:lnTo>
                      <a:pt x="2" y="255"/>
                    </a:lnTo>
                    <a:lnTo>
                      <a:pt x="1" y="254"/>
                    </a:lnTo>
                    <a:lnTo>
                      <a:pt x="1" y="252"/>
                    </a:lnTo>
                    <a:lnTo>
                      <a:pt x="0" y="250"/>
                    </a:lnTo>
                    <a:lnTo>
                      <a:pt x="0" y="24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" name="Freeform 1020"/>
              <p:cNvSpPr>
                <a:spLocks/>
              </p:cNvSpPr>
              <p:nvPr/>
            </p:nvSpPr>
            <p:spPr bwMode="auto">
              <a:xfrm>
                <a:off x="4087" y="2867"/>
                <a:ext cx="4" cy="51"/>
              </a:xfrm>
              <a:custGeom>
                <a:avLst/>
                <a:gdLst>
                  <a:gd name="T0" fmla="*/ 0 w 19"/>
                  <a:gd name="T1" fmla="*/ 0 h 259"/>
                  <a:gd name="T2" fmla="*/ 0 w 19"/>
                  <a:gd name="T3" fmla="*/ 0 h 259"/>
                  <a:gd name="T4" fmla="*/ 0 w 19"/>
                  <a:gd name="T5" fmla="*/ 0 h 259"/>
                  <a:gd name="T6" fmla="*/ 0 w 19"/>
                  <a:gd name="T7" fmla="*/ 0 h 259"/>
                  <a:gd name="T8" fmla="*/ 0 w 19"/>
                  <a:gd name="T9" fmla="*/ 0 h 259"/>
                  <a:gd name="T10" fmla="*/ 0 w 19"/>
                  <a:gd name="T11" fmla="*/ 0 h 259"/>
                  <a:gd name="T12" fmla="*/ 0 w 19"/>
                  <a:gd name="T13" fmla="*/ 0 h 259"/>
                  <a:gd name="T14" fmla="*/ 0 w 19"/>
                  <a:gd name="T15" fmla="*/ 0 h 259"/>
                  <a:gd name="T16" fmla="*/ 0 w 19"/>
                  <a:gd name="T17" fmla="*/ 0 h 259"/>
                  <a:gd name="T18" fmla="*/ 0 w 19"/>
                  <a:gd name="T19" fmla="*/ 0 h 259"/>
                  <a:gd name="T20" fmla="*/ 0 w 19"/>
                  <a:gd name="T21" fmla="*/ 0 h 259"/>
                  <a:gd name="T22" fmla="*/ 0 w 19"/>
                  <a:gd name="T23" fmla="*/ 0 h 259"/>
                  <a:gd name="T24" fmla="*/ 1 w 19"/>
                  <a:gd name="T25" fmla="*/ 0 h 259"/>
                  <a:gd name="T26" fmla="*/ 1 w 19"/>
                  <a:gd name="T27" fmla="*/ 0 h 259"/>
                  <a:gd name="T28" fmla="*/ 1 w 19"/>
                  <a:gd name="T29" fmla="*/ 0 h 259"/>
                  <a:gd name="T30" fmla="*/ 1 w 19"/>
                  <a:gd name="T31" fmla="*/ 0 h 259"/>
                  <a:gd name="T32" fmla="*/ 1 w 19"/>
                  <a:gd name="T33" fmla="*/ 0 h 259"/>
                  <a:gd name="T34" fmla="*/ 1 w 19"/>
                  <a:gd name="T35" fmla="*/ 0 h 259"/>
                  <a:gd name="T36" fmla="*/ 1 w 19"/>
                  <a:gd name="T37" fmla="*/ 0 h 259"/>
                  <a:gd name="T38" fmla="*/ 1 w 19"/>
                  <a:gd name="T39" fmla="*/ 0 h 259"/>
                  <a:gd name="T40" fmla="*/ 1 w 19"/>
                  <a:gd name="T41" fmla="*/ 0 h 259"/>
                  <a:gd name="T42" fmla="*/ 1 w 19"/>
                  <a:gd name="T43" fmla="*/ 10 h 259"/>
                  <a:gd name="T44" fmla="*/ 1 w 19"/>
                  <a:gd name="T45" fmla="*/ 10 h 259"/>
                  <a:gd name="T46" fmla="*/ 1 w 19"/>
                  <a:gd name="T47" fmla="*/ 10 h 259"/>
                  <a:gd name="T48" fmla="*/ 1 w 19"/>
                  <a:gd name="T49" fmla="*/ 10 h 259"/>
                  <a:gd name="T50" fmla="*/ 1 w 19"/>
                  <a:gd name="T51" fmla="*/ 10 h 259"/>
                  <a:gd name="T52" fmla="*/ 1 w 19"/>
                  <a:gd name="T53" fmla="*/ 10 h 259"/>
                  <a:gd name="T54" fmla="*/ 1 w 19"/>
                  <a:gd name="T55" fmla="*/ 10 h 259"/>
                  <a:gd name="T56" fmla="*/ 1 w 19"/>
                  <a:gd name="T57" fmla="*/ 10 h 259"/>
                  <a:gd name="T58" fmla="*/ 1 w 19"/>
                  <a:gd name="T59" fmla="*/ 10 h 259"/>
                  <a:gd name="T60" fmla="*/ 0 w 19"/>
                  <a:gd name="T61" fmla="*/ 10 h 259"/>
                  <a:gd name="T62" fmla="*/ 0 w 19"/>
                  <a:gd name="T63" fmla="*/ 10 h 259"/>
                  <a:gd name="T64" fmla="*/ 0 w 19"/>
                  <a:gd name="T65" fmla="*/ 10 h 259"/>
                  <a:gd name="T66" fmla="*/ 0 w 19"/>
                  <a:gd name="T67" fmla="*/ 10 h 259"/>
                  <a:gd name="T68" fmla="*/ 0 w 19"/>
                  <a:gd name="T69" fmla="*/ 10 h 259"/>
                  <a:gd name="T70" fmla="*/ 0 w 19"/>
                  <a:gd name="T71" fmla="*/ 10 h 259"/>
                  <a:gd name="T72" fmla="*/ 0 w 19"/>
                  <a:gd name="T73" fmla="*/ 10 h 259"/>
                  <a:gd name="T74" fmla="*/ 0 w 19"/>
                  <a:gd name="T75" fmla="*/ 10 h 259"/>
                  <a:gd name="T76" fmla="*/ 0 w 19"/>
                  <a:gd name="T77" fmla="*/ 10 h 259"/>
                  <a:gd name="T78" fmla="*/ 0 w 19"/>
                  <a:gd name="T79" fmla="*/ 10 h 259"/>
                  <a:gd name="T80" fmla="*/ 0 w 19"/>
                  <a:gd name="T81" fmla="*/ 10 h 259"/>
                  <a:gd name="T82" fmla="*/ 0 w 19"/>
                  <a:gd name="T83" fmla="*/ 10 h 259"/>
                  <a:gd name="T84" fmla="*/ 0 w 19"/>
                  <a:gd name="T85" fmla="*/ 0 h 2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59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249"/>
                    </a:lnTo>
                    <a:lnTo>
                      <a:pt x="19" y="250"/>
                    </a:lnTo>
                    <a:lnTo>
                      <a:pt x="18" y="252"/>
                    </a:lnTo>
                    <a:lnTo>
                      <a:pt x="18" y="254"/>
                    </a:lnTo>
                    <a:lnTo>
                      <a:pt x="16" y="255"/>
                    </a:lnTo>
                    <a:lnTo>
                      <a:pt x="15" y="256"/>
                    </a:lnTo>
                    <a:lnTo>
                      <a:pt x="14" y="258"/>
                    </a:lnTo>
                    <a:lnTo>
                      <a:pt x="12" y="258"/>
                    </a:lnTo>
                    <a:lnTo>
                      <a:pt x="10" y="259"/>
                    </a:lnTo>
                    <a:lnTo>
                      <a:pt x="9" y="259"/>
                    </a:lnTo>
                    <a:lnTo>
                      <a:pt x="8" y="259"/>
                    </a:lnTo>
                    <a:lnTo>
                      <a:pt x="7" y="258"/>
                    </a:lnTo>
                    <a:lnTo>
                      <a:pt x="4" y="258"/>
                    </a:lnTo>
                    <a:lnTo>
                      <a:pt x="3" y="256"/>
                    </a:lnTo>
                    <a:lnTo>
                      <a:pt x="2" y="255"/>
                    </a:lnTo>
                    <a:lnTo>
                      <a:pt x="1" y="254"/>
                    </a:lnTo>
                    <a:lnTo>
                      <a:pt x="1" y="252"/>
                    </a:lnTo>
                    <a:lnTo>
                      <a:pt x="0" y="250"/>
                    </a:lnTo>
                    <a:lnTo>
                      <a:pt x="0" y="24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" name="Freeform 1021"/>
              <p:cNvSpPr>
                <a:spLocks/>
              </p:cNvSpPr>
              <p:nvPr/>
            </p:nvSpPr>
            <p:spPr bwMode="auto">
              <a:xfrm>
                <a:off x="4352" y="3059"/>
                <a:ext cx="97" cy="68"/>
              </a:xfrm>
              <a:custGeom>
                <a:avLst/>
                <a:gdLst>
                  <a:gd name="T0" fmla="*/ 0 w 484"/>
                  <a:gd name="T1" fmla="*/ 1 h 341"/>
                  <a:gd name="T2" fmla="*/ 0 w 484"/>
                  <a:gd name="T3" fmla="*/ 1 h 341"/>
                  <a:gd name="T4" fmla="*/ 0 w 484"/>
                  <a:gd name="T5" fmla="*/ 1 h 341"/>
                  <a:gd name="T6" fmla="*/ 0 w 484"/>
                  <a:gd name="T7" fmla="*/ 1 h 341"/>
                  <a:gd name="T8" fmla="*/ 0 w 484"/>
                  <a:gd name="T9" fmla="*/ 1 h 341"/>
                  <a:gd name="T10" fmla="*/ 0 w 484"/>
                  <a:gd name="T11" fmla="*/ 0 h 341"/>
                  <a:gd name="T12" fmla="*/ 0 w 484"/>
                  <a:gd name="T13" fmla="*/ 0 h 341"/>
                  <a:gd name="T14" fmla="*/ 0 w 484"/>
                  <a:gd name="T15" fmla="*/ 0 h 341"/>
                  <a:gd name="T16" fmla="*/ 0 w 484"/>
                  <a:gd name="T17" fmla="*/ 0 h 341"/>
                  <a:gd name="T18" fmla="*/ 0 w 484"/>
                  <a:gd name="T19" fmla="*/ 0 h 341"/>
                  <a:gd name="T20" fmla="*/ 0 w 484"/>
                  <a:gd name="T21" fmla="*/ 0 h 341"/>
                  <a:gd name="T22" fmla="*/ 0 w 484"/>
                  <a:gd name="T23" fmla="*/ 0 h 341"/>
                  <a:gd name="T24" fmla="*/ 0 w 484"/>
                  <a:gd name="T25" fmla="*/ 0 h 341"/>
                  <a:gd name="T26" fmla="*/ 0 w 484"/>
                  <a:gd name="T27" fmla="*/ 0 h 341"/>
                  <a:gd name="T28" fmla="*/ 0 w 484"/>
                  <a:gd name="T29" fmla="*/ 0 h 341"/>
                  <a:gd name="T30" fmla="*/ 0 w 484"/>
                  <a:gd name="T31" fmla="*/ 0 h 341"/>
                  <a:gd name="T32" fmla="*/ 0 w 484"/>
                  <a:gd name="T33" fmla="*/ 0 h 341"/>
                  <a:gd name="T34" fmla="*/ 0 w 484"/>
                  <a:gd name="T35" fmla="*/ 0 h 341"/>
                  <a:gd name="T36" fmla="*/ 1 w 484"/>
                  <a:gd name="T37" fmla="*/ 0 h 341"/>
                  <a:gd name="T38" fmla="*/ 1 w 484"/>
                  <a:gd name="T39" fmla="*/ 0 h 341"/>
                  <a:gd name="T40" fmla="*/ 1 w 484"/>
                  <a:gd name="T41" fmla="*/ 0 h 341"/>
                  <a:gd name="T42" fmla="*/ 19 w 484"/>
                  <a:gd name="T43" fmla="*/ 13 h 341"/>
                  <a:gd name="T44" fmla="*/ 19 w 484"/>
                  <a:gd name="T45" fmla="*/ 13 h 341"/>
                  <a:gd name="T46" fmla="*/ 19 w 484"/>
                  <a:gd name="T47" fmla="*/ 13 h 341"/>
                  <a:gd name="T48" fmla="*/ 19 w 484"/>
                  <a:gd name="T49" fmla="*/ 13 h 341"/>
                  <a:gd name="T50" fmla="*/ 19 w 484"/>
                  <a:gd name="T51" fmla="*/ 13 h 341"/>
                  <a:gd name="T52" fmla="*/ 19 w 484"/>
                  <a:gd name="T53" fmla="*/ 13 h 341"/>
                  <a:gd name="T54" fmla="*/ 19 w 484"/>
                  <a:gd name="T55" fmla="*/ 13 h 341"/>
                  <a:gd name="T56" fmla="*/ 19 w 484"/>
                  <a:gd name="T57" fmla="*/ 13 h 341"/>
                  <a:gd name="T58" fmla="*/ 19 w 484"/>
                  <a:gd name="T59" fmla="*/ 13 h 341"/>
                  <a:gd name="T60" fmla="*/ 19 w 484"/>
                  <a:gd name="T61" fmla="*/ 13 h 341"/>
                  <a:gd name="T62" fmla="*/ 19 w 484"/>
                  <a:gd name="T63" fmla="*/ 13 h 341"/>
                  <a:gd name="T64" fmla="*/ 19 w 484"/>
                  <a:gd name="T65" fmla="*/ 13 h 341"/>
                  <a:gd name="T66" fmla="*/ 19 w 484"/>
                  <a:gd name="T67" fmla="*/ 13 h 341"/>
                  <a:gd name="T68" fmla="*/ 19 w 484"/>
                  <a:gd name="T69" fmla="*/ 14 h 341"/>
                  <a:gd name="T70" fmla="*/ 19 w 484"/>
                  <a:gd name="T71" fmla="*/ 14 h 341"/>
                  <a:gd name="T72" fmla="*/ 19 w 484"/>
                  <a:gd name="T73" fmla="*/ 14 h 341"/>
                  <a:gd name="T74" fmla="*/ 19 w 484"/>
                  <a:gd name="T75" fmla="*/ 14 h 341"/>
                  <a:gd name="T76" fmla="*/ 19 w 484"/>
                  <a:gd name="T77" fmla="*/ 14 h 341"/>
                  <a:gd name="T78" fmla="*/ 19 w 484"/>
                  <a:gd name="T79" fmla="*/ 14 h 341"/>
                  <a:gd name="T80" fmla="*/ 19 w 484"/>
                  <a:gd name="T81" fmla="*/ 13 h 341"/>
                  <a:gd name="T82" fmla="*/ 19 w 484"/>
                  <a:gd name="T83" fmla="*/ 13 h 341"/>
                  <a:gd name="T84" fmla="*/ 0 w 484"/>
                  <a:gd name="T85" fmla="*/ 1 h 3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84" h="341">
                    <a:moveTo>
                      <a:pt x="4" y="17"/>
                    </a:moveTo>
                    <a:lnTo>
                      <a:pt x="4" y="17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479" y="324"/>
                    </a:lnTo>
                    <a:lnTo>
                      <a:pt x="480" y="324"/>
                    </a:lnTo>
                    <a:lnTo>
                      <a:pt x="481" y="326"/>
                    </a:lnTo>
                    <a:lnTo>
                      <a:pt x="482" y="328"/>
                    </a:lnTo>
                    <a:lnTo>
                      <a:pt x="484" y="329"/>
                    </a:lnTo>
                    <a:lnTo>
                      <a:pt x="484" y="331"/>
                    </a:lnTo>
                    <a:lnTo>
                      <a:pt x="484" y="334"/>
                    </a:lnTo>
                    <a:lnTo>
                      <a:pt x="482" y="335"/>
                    </a:lnTo>
                    <a:lnTo>
                      <a:pt x="481" y="336"/>
                    </a:lnTo>
                    <a:lnTo>
                      <a:pt x="481" y="337"/>
                    </a:lnTo>
                    <a:lnTo>
                      <a:pt x="479" y="338"/>
                    </a:lnTo>
                    <a:lnTo>
                      <a:pt x="478" y="340"/>
                    </a:lnTo>
                    <a:lnTo>
                      <a:pt x="476" y="341"/>
                    </a:lnTo>
                    <a:lnTo>
                      <a:pt x="474" y="341"/>
                    </a:lnTo>
                    <a:lnTo>
                      <a:pt x="471" y="341"/>
                    </a:lnTo>
                    <a:lnTo>
                      <a:pt x="470" y="340"/>
                    </a:lnTo>
                    <a:lnTo>
                      <a:pt x="469" y="338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5" name="Freeform 1022"/>
              <p:cNvSpPr>
                <a:spLocks/>
              </p:cNvSpPr>
              <p:nvPr/>
            </p:nvSpPr>
            <p:spPr bwMode="auto">
              <a:xfrm>
                <a:off x="4293" y="3144"/>
                <a:ext cx="131" cy="95"/>
              </a:xfrm>
              <a:custGeom>
                <a:avLst/>
                <a:gdLst>
                  <a:gd name="T0" fmla="*/ 0 w 656"/>
                  <a:gd name="T1" fmla="*/ 1 h 475"/>
                  <a:gd name="T2" fmla="*/ 0 w 656"/>
                  <a:gd name="T3" fmla="*/ 1 h 475"/>
                  <a:gd name="T4" fmla="*/ 0 w 656"/>
                  <a:gd name="T5" fmla="*/ 1 h 475"/>
                  <a:gd name="T6" fmla="*/ 0 w 656"/>
                  <a:gd name="T7" fmla="*/ 1 h 475"/>
                  <a:gd name="T8" fmla="*/ 0 w 656"/>
                  <a:gd name="T9" fmla="*/ 1 h 475"/>
                  <a:gd name="T10" fmla="*/ 0 w 656"/>
                  <a:gd name="T11" fmla="*/ 0 h 475"/>
                  <a:gd name="T12" fmla="*/ 0 w 656"/>
                  <a:gd name="T13" fmla="*/ 0 h 475"/>
                  <a:gd name="T14" fmla="*/ 0 w 656"/>
                  <a:gd name="T15" fmla="*/ 0 h 475"/>
                  <a:gd name="T16" fmla="*/ 0 w 656"/>
                  <a:gd name="T17" fmla="*/ 0 h 475"/>
                  <a:gd name="T18" fmla="*/ 0 w 656"/>
                  <a:gd name="T19" fmla="*/ 0 h 475"/>
                  <a:gd name="T20" fmla="*/ 0 w 656"/>
                  <a:gd name="T21" fmla="*/ 0 h 475"/>
                  <a:gd name="T22" fmla="*/ 0 w 656"/>
                  <a:gd name="T23" fmla="*/ 0 h 475"/>
                  <a:gd name="T24" fmla="*/ 0 w 656"/>
                  <a:gd name="T25" fmla="*/ 0 h 475"/>
                  <a:gd name="T26" fmla="*/ 0 w 656"/>
                  <a:gd name="T27" fmla="*/ 0 h 475"/>
                  <a:gd name="T28" fmla="*/ 0 w 656"/>
                  <a:gd name="T29" fmla="*/ 0 h 475"/>
                  <a:gd name="T30" fmla="*/ 0 w 656"/>
                  <a:gd name="T31" fmla="*/ 0 h 475"/>
                  <a:gd name="T32" fmla="*/ 0 w 656"/>
                  <a:gd name="T33" fmla="*/ 0 h 475"/>
                  <a:gd name="T34" fmla="*/ 1 w 656"/>
                  <a:gd name="T35" fmla="*/ 0 h 475"/>
                  <a:gd name="T36" fmla="*/ 1 w 656"/>
                  <a:gd name="T37" fmla="*/ 0 h 475"/>
                  <a:gd name="T38" fmla="*/ 1 w 656"/>
                  <a:gd name="T39" fmla="*/ 0 h 475"/>
                  <a:gd name="T40" fmla="*/ 1 w 656"/>
                  <a:gd name="T41" fmla="*/ 0 h 475"/>
                  <a:gd name="T42" fmla="*/ 26 w 656"/>
                  <a:gd name="T43" fmla="*/ 18 h 475"/>
                  <a:gd name="T44" fmla="*/ 26 w 656"/>
                  <a:gd name="T45" fmla="*/ 18 h 475"/>
                  <a:gd name="T46" fmla="*/ 26 w 656"/>
                  <a:gd name="T47" fmla="*/ 18 h 475"/>
                  <a:gd name="T48" fmla="*/ 26 w 656"/>
                  <a:gd name="T49" fmla="*/ 18 h 475"/>
                  <a:gd name="T50" fmla="*/ 26 w 656"/>
                  <a:gd name="T51" fmla="*/ 18 h 475"/>
                  <a:gd name="T52" fmla="*/ 26 w 656"/>
                  <a:gd name="T53" fmla="*/ 19 h 475"/>
                  <a:gd name="T54" fmla="*/ 26 w 656"/>
                  <a:gd name="T55" fmla="*/ 19 h 475"/>
                  <a:gd name="T56" fmla="*/ 26 w 656"/>
                  <a:gd name="T57" fmla="*/ 19 h 475"/>
                  <a:gd name="T58" fmla="*/ 26 w 656"/>
                  <a:gd name="T59" fmla="*/ 19 h 475"/>
                  <a:gd name="T60" fmla="*/ 26 w 656"/>
                  <a:gd name="T61" fmla="*/ 19 h 475"/>
                  <a:gd name="T62" fmla="*/ 26 w 656"/>
                  <a:gd name="T63" fmla="*/ 19 h 475"/>
                  <a:gd name="T64" fmla="*/ 26 w 656"/>
                  <a:gd name="T65" fmla="*/ 19 h 475"/>
                  <a:gd name="T66" fmla="*/ 26 w 656"/>
                  <a:gd name="T67" fmla="*/ 19 h 475"/>
                  <a:gd name="T68" fmla="*/ 26 w 656"/>
                  <a:gd name="T69" fmla="*/ 19 h 475"/>
                  <a:gd name="T70" fmla="*/ 26 w 656"/>
                  <a:gd name="T71" fmla="*/ 19 h 475"/>
                  <a:gd name="T72" fmla="*/ 26 w 656"/>
                  <a:gd name="T73" fmla="*/ 19 h 475"/>
                  <a:gd name="T74" fmla="*/ 26 w 656"/>
                  <a:gd name="T75" fmla="*/ 19 h 475"/>
                  <a:gd name="T76" fmla="*/ 26 w 656"/>
                  <a:gd name="T77" fmla="*/ 19 h 475"/>
                  <a:gd name="T78" fmla="*/ 26 w 656"/>
                  <a:gd name="T79" fmla="*/ 19 h 475"/>
                  <a:gd name="T80" fmla="*/ 26 w 656"/>
                  <a:gd name="T81" fmla="*/ 19 h 475"/>
                  <a:gd name="T82" fmla="*/ 26 w 656"/>
                  <a:gd name="T83" fmla="*/ 19 h 475"/>
                  <a:gd name="T84" fmla="*/ 0 w 656"/>
                  <a:gd name="T85" fmla="*/ 1 h 4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6" h="475">
                    <a:moveTo>
                      <a:pt x="5" y="17"/>
                    </a:moveTo>
                    <a:lnTo>
                      <a:pt x="5" y="1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651" y="458"/>
                    </a:lnTo>
                    <a:lnTo>
                      <a:pt x="654" y="459"/>
                    </a:lnTo>
                    <a:lnTo>
                      <a:pt x="655" y="460"/>
                    </a:lnTo>
                    <a:lnTo>
                      <a:pt x="655" y="461"/>
                    </a:lnTo>
                    <a:lnTo>
                      <a:pt x="656" y="463"/>
                    </a:lnTo>
                    <a:lnTo>
                      <a:pt x="656" y="465"/>
                    </a:lnTo>
                    <a:lnTo>
                      <a:pt x="656" y="467"/>
                    </a:lnTo>
                    <a:lnTo>
                      <a:pt x="655" y="469"/>
                    </a:lnTo>
                    <a:lnTo>
                      <a:pt x="654" y="470"/>
                    </a:lnTo>
                    <a:lnTo>
                      <a:pt x="653" y="472"/>
                    </a:lnTo>
                    <a:lnTo>
                      <a:pt x="651" y="474"/>
                    </a:lnTo>
                    <a:lnTo>
                      <a:pt x="650" y="474"/>
                    </a:lnTo>
                    <a:lnTo>
                      <a:pt x="649" y="475"/>
                    </a:lnTo>
                    <a:lnTo>
                      <a:pt x="647" y="475"/>
                    </a:lnTo>
                    <a:lnTo>
                      <a:pt x="644" y="475"/>
                    </a:lnTo>
                    <a:lnTo>
                      <a:pt x="643" y="474"/>
                    </a:lnTo>
                    <a:lnTo>
                      <a:pt x="642" y="472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" name="Freeform 1023"/>
              <p:cNvSpPr>
                <a:spLocks/>
              </p:cNvSpPr>
              <p:nvPr/>
            </p:nvSpPr>
            <p:spPr bwMode="auto">
              <a:xfrm>
                <a:off x="4333" y="3046"/>
                <a:ext cx="22" cy="16"/>
              </a:xfrm>
              <a:custGeom>
                <a:avLst/>
                <a:gdLst>
                  <a:gd name="T0" fmla="*/ 4 w 109"/>
                  <a:gd name="T1" fmla="*/ 2 h 78"/>
                  <a:gd name="T2" fmla="*/ 4 w 109"/>
                  <a:gd name="T3" fmla="*/ 2 h 78"/>
                  <a:gd name="T4" fmla="*/ 4 w 109"/>
                  <a:gd name="T5" fmla="*/ 3 h 78"/>
                  <a:gd name="T6" fmla="*/ 4 w 109"/>
                  <a:gd name="T7" fmla="*/ 3 h 78"/>
                  <a:gd name="T8" fmla="*/ 4 w 109"/>
                  <a:gd name="T9" fmla="*/ 3 h 78"/>
                  <a:gd name="T10" fmla="*/ 4 w 109"/>
                  <a:gd name="T11" fmla="*/ 3 h 78"/>
                  <a:gd name="T12" fmla="*/ 4 w 109"/>
                  <a:gd name="T13" fmla="*/ 3 h 78"/>
                  <a:gd name="T14" fmla="*/ 4 w 109"/>
                  <a:gd name="T15" fmla="*/ 3 h 78"/>
                  <a:gd name="T16" fmla="*/ 4 w 109"/>
                  <a:gd name="T17" fmla="*/ 3 h 78"/>
                  <a:gd name="T18" fmla="*/ 4 w 109"/>
                  <a:gd name="T19" fmla="*/ 3 h 78"/>
                  <a:gd name="T20" fmla="*/ 4 w 109"/>
                  <a:gd name="T21" fmla="*/ 3 h 78"/>
                  <a:gd name="T22" fmla="*/ 4 w 109"/>
                  <a:gd name="T23" fmla="*/ 3 h 78"/>
                  <a:gd name="T24" fmla="*/ 4 w 109"/>
                  <a:gd name="T25" fmla="*/ 3 h 78"/>
                  <a:gd name="T26" fmla="*/ 4 w 109"/>
                  <a:gd name="T27" fmla="*/ 3 h 78"/>
                  <a:gd name="T28" fmla="*/ 4 w 109"/>
                  <a:gd name="T29" fmla="*/ 3 h 78"/>
                  <a:gd name="T30" fmla="*/ 4 w 109"/>
                  <a:gd name="T31" fmla="*/ 3 h 78"/>
                  <a:gd name="T32" fmla="*/ 4 w 109"/>
                  <a:gd name="T33" fmla="*/ 3 h 78"/>
                  <a:gd name="T34" fmla="*/ 4 w 109"/>
                  <a:gd name="T35" fmla="*/ 3 h 78"/>
                  <a:gd name="T36" fmla="*/ 4 w 109"/>
                  <a:gd name="T37" fmla="*/ 3 h 78"/>
                  <a:gd name="T38" fmla="*/ 4 w 109"/>
                  <a:gd name="T39" fmla="*/ 3 h 78"/>
                  <a:gd name="T40" fmla="*/ 4 w 109"/>
                  <a:gd name="T41" fmla="*/ 3 h 78"/>
                  <a:gd name="T42" fmla="*/ 0 w 109"/>
                  <a:gd name="T43" fmla="*/ 1 h 78"/>
                  <a:gd name="T44" fmla="*/ 0 w 109"/>
                  <a:gd name="T45" fmla="*/ 1 h 78"/>
                  <a:gd name="T46" fmla="*/ 0 w 109"/>
                  <a:gd name="T47" fmla="*/ 1 h 78"/>
                  <a:gd name="T48" fmla="*/ 0 w 109"/>
                  <a:gd name="T49" fmla="*/ 1 h 78"/>
                  <a:gd name="T50" fmla="*/ 0 w 109"/>
                  <a:gd name="T51" fmla="*/ 0 h 78"/>
                  <a:gd name="T52" fmla="*/ 0 w 109"/>
                  <a:gd name="T53" fmla="*/ 0 h 78"/>
                  <a:gd name="T54" fmla="*/ 0 w 109"/>
                  <a:gd name="T55" fmla="*/ 0 h 78"/>
                  <a:gd name="T56" fmla="*/ 0 w 109"/>
                  <a:gd name="T57" fmla="*/ 0 h 78"/>
                  <a:gd name="T58" fmla="*/ 0 w 109"/>
                  <a:gd name="T59" fmla="*/ 0 h 78"/>
                  <a:gd name="T60" fmla="*/ 0 w 109"/>
                  <a:gd name="T61" fmla="*/ 0 h 78"/>
                  <a:gd name="T62" fmla="*/ 0 w 109"/>
                  <a:gd name="T63" fmla="*/ 0 h 78"/>
                  <a:gd name="T64" fmla="*/ 0 w 109"/>
                  <a:gd name="T65" fmla="*/ 0 h 78"/>
                  <a:gd name="T66" fmla="*/ 0 w 109"/>
                  <a:gd name="T67" fmla="*/ 0 h 78"/>
                  <a:gd name="T68" fmla="*/ 0 w 109"/>
                  <a:gd name="T69" fmla="*/ 0 h 78"/>
                  <a:gd name="T70" fmla="*/ 0 w 109"/>
                  <a:gd name="T71" fmla="*/ 0 h 78"/>
                  <a:gd name="T72" fmla="*/ 0 w 109"/>
                  <a:gd name="T73" fmla="*/ 0 h 78"/>
                  <a:gd name="T74" fmla="*/ 0 w 109"/>
                  <a:gd name="T75" fmla="*/ 0 h 78"/>
                  <a:gd name="T76" fmla="*/ 1 w 109"/>
                  <a:gd name="T77" fmla="*/ 0 h 78"/>
                  <a:gd name="T78" fmla="*/ 1 w 109"/>
                  <a:gd name="T79" fmla="*/ 0 h 78"/>
                  <a:gd name="T80" fmla="*/ 4 w 109"/>
                  <a:gd name="T81" fmla="*/ 2 h 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" h="78">
                    <a:moveTo>
                      <a:pt x="104" y="59"/>
                    </a:moveTo>
                    <a:lnTo>
                      <a:pt x="104" y="59"/>
                    </a:lnTo>
                    <a:lnTo>
                      <a:pt x="105" y="61"/>
                    </a:lnTo>
                    <a:lnTo>
                      <a:pt x="106" y="62"/>
                    </a:lnTo>
                    <a:lnTo>
                      <a:pt x="108" y="64"/>
                    </a:lnTo>
                    <a:lnTo>
                      <a:pt x="109" y="65"/>
                    </a:lnTo>
                    <a:lnTo>
                      <a:pt x="109" y="67"/>
                    </a:lnTo>
                    <a:lnTo>
                      <a:pt x="109" y="68"/>
                    </a:lnTo>
                    <a:lnTo>
                      <a:pt x="109" y="69"/>
                    </a:lnTo>
                    <a:lnTo>
                      <a:pt x="108" y="71"/>
                    </a:lnTo>
                    <a:lnTo>
                      <a:pt x="108" y="73"/>
                    </a:lnTo>
                    <a:lnTo>
                      <a:pt x="106" y="74"/>
                    </a:lnTo>
                    <a:lnTo>
                      <a:pt x="105" y="75"/>
                    </a:lnTo>
                    <a:lnTo>
                      <a:pt x="103" y="76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6" y="76"/>
                    </a:lnTo>
                    <a:lnTo>
                      <a:pt x="94" y="76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0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" name="Freeform 1024"/>
              <p:cNvSpPr>
                <a:spLocks/>
              </p:cNvSpPr>
              <p:nvPr/>
            </p:nvSpPr>
            <p:spPr bwMode="auto">
              <a:xfrm>
                <a:off x="4316" y="3035"/>
                <a:ext cx="21" cy="15"/>
              </a:xfrm>
              <a:custGeom>
                <a:avLst/>
                <a:gdLst>
                  <a:gd name="T0" fmla="*/ 4 w 106"/>
                  <a:gd name="T1" fmla="*/ 2 h 77"/>
                  <a:gd name="T2" fmla="*/ 4 w 106"/>
                  <a:gd name="T3" fmla="*/ 2 h 77"/>
                  <a:gd name="T4" fmla="*/ 4 w 106"/>
                  <a:gd name="T5" fmla="*/ 2 h 77"/>
                  <a:gd name="T6" fmla="*/ 4 w 106"/>
                  <a:gd name="T7" fmla="*/ 2 h 77"/>
                  <a:gd name="T8" fmla="*/ 4 w 106"/>
                  <a:gd name="T9" fmla="*/ 2 h 77"/>
                  <a:gd name="T10" fmla="*/ 4 w 106"/>
                  <a:gd name="T11" fmla="*/ 3 h 77"/>
                  <a:gd name="T12" fmla="*/ 4 w 106"/>
                  <a:gd name="T13" fmla="*/ 3 h 77"/>
                  <a:gd name="T14" fmla="*/ 4 w 106"/>
                  <a:gd name="T15" fmla="*/ 3 h 77"/>
                  <a:gd name="T16" fmla="*/ 4 w 106"/>
                  <a:gd name="T17" fmla="*/ 3 h 77"/>
                  <a:gd name="T18" fmla="*/ 4 w 106"/>
                  <a:gd name="T19" fmla="*/ 3 h 77"/>
                  <a:gd name="T20" fmla="*/ 4 w 106"/>
                  <a:gd name="T21" fmla="*/ 3 h 77"/>
                  <a:gd name="T22" fmla="*/ 4 w 106"/>
                  <a:gd name="T23" fmla="*/ 3 h 77"/>
                  <a:gd name="T24" fmla="*/ 4 w 106"/>
                  <a:gd name="T25" fmla="*/ 3 h 77"/>
                  <a:gd name="T26" fmla="*/ 4 w 106"/>
                  <a:gd name="T27" fmla="*/ 3 h 77"/>
                  <a:gd name="T28" fmla="*/ 4 w 106"/>
                  <a:gd name="T29" fmla="*/ 3 h 77"/>
                  <a:gd name="T30" fmla="*/ 4 w 106"/>
                  <a:gd name="T31" fmla="*/ 3 h 77"/>
                  <a:gd name="T32" fmla="*/ 4 w 106"/>
                  <a:gd name="T33" fmla="*/ 3 h 77"/>
                  <a:gd name="T34" fmla="*/ 4 w 106"/>
                  <a:gd name="T35" fmla="*/ 3 h 77"/>
                  <a:gd name="T36" fmla="*/ 4 w 106"/>
                  <a:gd name="T37" fmla="*/ 3 h 77"/>
                  <a:gd name="T38" fmla="*/ 0 w 106"/>
                  <a:gd name="T39" fmla="*/ 1 h 77"/>
                  <a:gd name="T40" fmla="*/ 0 w 106"/>
                  <a:gd name="T41" fmla="*/ 1 h 77"/>
                  <a:gd name="T42" fmla="*/ 0 w 106"/>
                  <a:gd name="T43" fmla="*/ 1 h 77"/>
                  <a:gd name="T44" fmla="*/ 0 w 106"/>
                  <a:gd name="T45" fmla="*/ 1 h 77"/>
                  <a:gd name="T46" fmla="*/ 0 w 106"/>
                  <a:gd name="T47" fmla="*/ 0 h 77"/>
                  <a:gd name="T48" fmla="*/ 0 w 106"/>
                  <a:gd name="T49" fmla="*/ 0 h 77"/>
                  <a:gd name="T50" fmla="*/ 0 w 106"/>
                  <a:gd name="T51" fmla="*/ 0 h 77"/>
                  <a:gd name="T52" fmla="*/ 0 w 106"/>
                  <a:gd name="T53" fmla="*/ 0 h 77"/>
                  <a:gd name="T54" fmla="*/ 0 w 106"/>
                  <a:gd name="T55" fmla="*/ 0 h 77"/>
                  <a:gd name="T56" fmla="*/ 0 w 106"/>
                  <a:gd name="T57" fmla="*/ 0 h 77"/>
                  <a:gd name="T58" fmla="*/ 0 w 106"/>
                  <a:gd name="T59" fmla="*/ 0 h 77"/>
                  <a:gd name="T60" fmla="*/ 0 w 106"/>
                  <a:gd name="T61" fmla="*/ 0 h 77"/>
                  <a:gd name="T62" fmla="*/ 0 w 106"/>
                  <a:gd name="T63" fmla="*/ 0 h 77"/>
                  <a:gd name="T64" fmla="*/ 0 w 106"/>
                  <a:gd name="T65" fmla="*/ 0 h 77"/>
                  <a:gd name="T66" fmla="*/ 0 w 106"/>
                  <a:gd name="T67" fmla="*/ 0 h 77"/>
                  <a:gd name="T68" fmla="*/ 0 w 106"/>
                  <a:gd name="T69" fmla="*/ 0 h 77"/>
                  <a:gd name="T70" fmla="*/ 0 w 106"/>
                  <a:gd name="T71" fmla="*/ 0 h 77"/>
                  <a:gd name="T72" fmla="*/ 1 w 106"/>
                  <a:gd name="T73" fmla="*/ 0 h 77"/>
                  <a:gd name="T74" fmla="*/ 1 w 106"/>
                  <a:gd name="T75" fmla="*/ 0 h 77"/>
                  <a:gd name="T76" fmla="*/ 4 w 106"/>
                  <a:gd name="T77" fmla="*/ 2 h 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6" h="77">
                    <a:moveTo>
                      <a:pt x="101" y="58"/>
                    </a:moveTo>
                    <a:lnTo>
                      <a:pt x="103" y="60"/>
                    </a:lnTo>
                    <a:lnTo>
                      <a:pt x="104" y="61"/>
                    </a:lnTo>
                    <a:lnTo>
                      <a:pt x="105" y="63"/>
                    </a:lnTo>
                    <a:lnTo>
                      <a:pt x="106" y="64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6" y="68"/>
                    </a:lnTo>
                    <a:lnTo>
                      <a:pt x="105" y="70"/>
                    </a:lnTo>
                    <a:lnTo>
                      <a:pt x="105" y="72"/>
                    </a:lnTo>
                    <a:lnTo>
                      <a:pt x="104" y="73"/>
                    </a:lnTo>
                    <a:lnTo>
                      <a:pt x="103" y="74"/>
                    </a:lnTo>
                    <a:lnTo>
                      <a:pt x="100" y="75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7" y="77"/>
                    </a:lnTo>
                    <a:lnTo>
                      <a:pt x="95" y="77"/>
                    </a:lnTo>
                    <a:lnTo>
                      <a:pt x="93" y="75"/>
                    </a:lnTo>
                    <a:lnTo>
                      <a:pt x="92" y="75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01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" name="Freeform 1025"/>
              <p:cNvSpPr>
                <a:spLocks/>
              </p:cNvSpPr>
              <p:nvPr/>
            </p:nvSpPr>
            <p:spPr bwMode="auto">
              <a:xfrm>
                <a:off x="4299" y="3024"/>
                <a:ext cx="20" cy="15"/>
              </a:xfrm>
              <a:custGeom>
                <a:avLst/>
                <a:gdLst>
                  <a:gd name="T0" fmla="*/ 4 w 103"/>
                  <a:gd name="T1" fmla="*/ 2 h 75"/>
                  <a:gd name="T2" fmla="*/ 4 w 103"/>
                  <a:gd name="T3" fmla="*/ 2 h 75"/>
                  <a:gd name="T4" fmla="*/ 4 w 103"/>
                  <a:gd name="T5" fmla="*/ 2 h 75"/>
                  <a:gd name="T6" fmla="*/ 4 w 103"/>
                  <a:gd name="T7" fmla="*/ 2 h 75"/>
                  <a:gd name="T8" fmla="*/ 4 w 103"/>
                  <a:gd name="T9" fmla="*/ 3 h 75"/>
                  <a:gd name="T10" fmla="*/ 4 w 103"/>
                  <a:gd name="T11" fmla="*/ 3 h 75"/>
                  <a:gd name="T12" fmla="*/ 4 w 103"/>
                  <a:gd name="T13" fmla="*/ 3 h 75"/>
                  <a:gd name="T14" fmla="*/ 4 w 103"/>
                  <a:gd name="T15" fmla="*/ 3 h 75"/>
                  <a:gd name="T16" fmla="*/ 4 w 103"/>
                  <a:gd name="T17" fmla="*/ 3 h 75"/>
                  <a:gd name="T18" fmla="*/ 4 w 103"/>
                  <a:gd name="T19" fmla="*/ 3 h 75"/>
                  <a:gd name="T20" fmla="*/ 4 w 103"/>
                  <a:gd name="T21" fmla="*/ 3 h 75"/>
                  <a:gd name="T22" fmla="*/ 4 w 103"/>
                  <a:gd name="T23" fmla="*/ 3 h 75"/>
                  <a:gd name="T24" fmla="*/ 4 w 103"/>
                  <a:gd name="T25" fmla="*/ 3 h 75"/>
                  <a:gd name="T26" fmla="*/ 4 w 103"/>
                  <a:gd name="T27" fmla="*/ 3 h 75"/>
                  <a:gd name="T28" fmla="*/ 3 w 103"/>
                  <a:gd name="T29" fmla="*/ 3 h 75"/>
                  <a:gd name="T30" fmla="*/ 3 w 103"/>
                  <a:gd name="T31" fmla="*/ 3 h 75"/>
                  <a:gd name="T32" fmla="*/ 3 w 103"/>
                  <a:gd name="T33" fmla="*/ 3 h 75"/>
                  <a:gd name="T34" fmla="*/ 3 w 103"/>
                  <a:gd name="T35" fmla="*/ 3 h 75"/>
                  <a:gd name="T36" fmla="*/ 3 w 103"/>
                  <a:gd name="T37" fmla="*/ 3 h 75"/>
                  <a:gd name="T38" fmla="*/ 0 w 103"/>
                  <a:gd name="T39" fmla="*/ 1 h 75"/>
                  <a:gd name="T40" fmla="*/ 0 w 103"/>
                  <a:gd name="T41" fmla="*/ 1 h 75"/>
                  <a:gd name="T42" fmla="*/ 0 w 103"/>
                  <a:gd name="T43" fmla="*/ 1 h 75"/>
                  <a:gd name="T44" fmla="*/ 0 w 103"/>
                  <a:gd name="T45" fmla="*/ 1 h 75"/>
                  <a:gd name="T46" fmla="*/ 0 w 103"/>
                  <a:gd name="T47" fmla="*/ 0 h 75"/>
                  <a:gd name="T48" fmla="*/ 0 w 103"/>
                  <a:gd name="T49" fmla="*/ 0 h 75"/>
                  <a:gd name="T50" fmla="*/ 0 w 103"/>
                  <a:gd name="T51" fmla="*/ 0 h 75"/>
                  <a:gd name="T52" fmla="*/ 0 w 103"/>
                  <a:gd name="T53" fmla="*/ 0 h 75"/>
                  <a:gd name="T54" fmla="*/ 0 w 103"/>
                  <a:gd name="T55" fmla="*/ 0 h 75"/>
                  <a:gd name="T56" fmla="*/ 0 w 103"/>
                  <a:gd name="T57" fmla="*/ 0 h 75"/>
                  <a:gd name="T58" fmla="*/ 0 w 103"/>
                  <a:gd name="T59" fmla="*/ 0 h 75"/>
                  <a:gd name="T60" fmla="*/ 0 w 103"/>
                  <a:gd name="T61" fmla="*/ 0 h 75"/>
                  <a:gd name="T62" fmla="*/ 0 w 103"/>
                  <a:gd name="T63" fmla="*/ 0 h 75"/>
                  <a:gd name="T64" fmla="*/ 0 w 103"/>
                  <a:gd name="T65" fmla="*/ 0 h 75"/>
                  <a:gd name="T66" fmla="*/ 0 w 103"/>
                  <a:gd name="T67" fmla="*/ 0 h 75"/>
                  <a:gd name="T68" fmla="*/ 0 w 103"/>
                  <a:gd name="T69" fmla="*/ 0 h 75"/>
                  <a:gd name="T70" fmla="*/ 0 w 103"/>
                  <a:gd name="T71" fmla="*/ 0 h 75"/>
                  <a:gd name="T72" fmla="*/ 1 w 103"/>
                  <a:gd name="T73" fmla="*/ 0 h 75"/>
                  <a:gd name="T74" fmla="*/ 1 w 103"/>
                  <a:gd name="T75" fmla="*/ 0 h 75"/>
                  <a:gd name="T76" fmla="*/ 4 w 103"/>
                  <a:gd name="T77" fmla="*/ 2 h 7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3" h="75">
                    <a:moveTo>
                      <a:pt x="98" y="57"/>
                    </a:moveTo>
                    <a:lnTo>
                      <a:pt x="100" y="58"/>
                    </a:lnTo>
                    <a:lnTo>
                      <a:pt x="101" y="59"/>
                    </a:lnTo>
                    <a:lnTo>
                      <a:pt x="102" y="61"/>
                    </a:lnTo>
                    <a:lnTo>
                      <a:pt x="103" y="63"/>
                    </a:lnTo>
                    <a:lnTo>
                      <a:pt x="103" y="65"/>
                    </a:lnTo>
                    <a:lnTo>
                      <a:pt x="103" y="67"/>
                    </a:lnTo>
                    <a:lnTo>
                      <a:pt x="102" y="69"/>
                    </a:lnTo>
                    <a:lnTo>
                      <a:pt x="102" y="70"/>
                    </a:lnTo>
                    <a:lnTo>
                      <a:pt x="101" y="71"/>
                    </a:lnTo>
                    <a:lnTo>
                      <a:pt x="100" y="72"/>
                    </a:lnTo>
                    <a:lnTo>
                      <a:pt x="97" y="73"/>
                    </a:lnTo>
                    <a:lnTo>
                      <a:pt x="96" y="75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90" y="73"/>
                    </a:lnTo>
                    <a:lnTo>
                      <a:pt x="89" y="73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9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" name="Freeform 1026"/>
              <p:cNvSpPr>
                <a:spLocks/>
              </p:cNvSpPr>
              <p:nvPr/>
            </p:nvSpPr>
            <p:spPr bwMode="auto">
              <a:xfrm>
                <a:off x="4283" y="3013"/>
                <a:ext cx="20" cy="15"/>
              </a:xfrm>
              <a:custGeom>
                <a:avLst/>
                <a:gdLst>
                  <a:gd name="T0" fmla="*/ 4 w 98"/>
                  <a:gd name="T1" fmla="*/ 2 h 74"/>
                  <a:gd name="T2" fmla="*/ 4 w 98"/>
                  <a:gd name="T3" fmla="*/ 2 h 74"/>
                  <a:gd name="T4" fmla="*/ 4 w 98"/>
                  <a:gd name="T5" fmla="*/ 2 h 74"/>
                  <a:gd name="T6" fmla="*/ 4 w 98"/>
                  <a:gd name="T7" fmla="*/ 2 h 74"/>
                  <a:gd name="T8" fmla="*/ 4 w 98"/>
                  <a:gd name="T9" fmla="*/ 3 h 74"/>
                  <a:gd name="T10" fmla="*/ 4 w 98"/>
                  <a:gd name="T11" fmla="*/ 3 h 74"/>
                  <a:gd name="T12" fmla="*/ 4 w 98"/>
                  <a:gd name="T13" fmla="*/ 3 h 74"/>
                  <a:gd name="T14" fmla="*/ 4 w 98"/>
                  <a:gd name="T15" fmla="*/ 3 h 74"/>
                  <a:gd name="T16" fmla="*/ 4 w 98"/>
                  <a:gd name="T17" fmla="*/ 3 h 74"/>
                  <a:gd name="T18" fmla="*/ 4 w 98"/>
                  <a:gd name="T19" fmla="*/ 3 h 74"/>
                  <a:gd name="T20" fmla="*/ 4 w 98"/>
                  <a:gd name="T21" fmla="*/ 3 h 74"/>
                  <a:gd name="T22" fmla="*/ 4 w 98"/>
                  <a:gd name="T23" fmla="*/ 3 h 74"/>
                  <a:gd name="T24" fmla="*/ 4 w 98"/>
                  <a:gd name="T25" fmla="*/ 3 h 74"/>
                  <a:gd name="T26" fmla="*/ 4 w 98"/>
                  <a:gd name="T27" fmla="*/ 3 h 74"/>
                  <a:gd name="T28" fmla="*/ 4 w 98"/>
                  <a:gd name="T29" fmla="*/ 3 h 74"/>
                  <a:gd name="T30" fmla="*/ 4 w 98"/>
                  <a:gd name="T31" fmla="*/ 3 h 74"/>
                  <a:gd name="T32" fmla="*/ 4 w 98"/>
                  <a:gd name="T33" fmla="*/ 3 h 74"/>
                  <a:gd name="T34" fmla="*/ 3 w 98"/>
                  <a:gd name="T35" fmla="*/ 3 h 74"/>
                  <a:gd name="T36" fmla="*/ 3 w 98"/>
                  <a:gd name="T37" fmla="*/ 3 h 74"/>
                  <a:gd name="T38" fmla="*/ 0 w 98"/>
                  <a:gd name="T39" fmla="*/ 1 h 74"/>
                  <a:gd name="T40" fmla="*/ 0 w 98"/>
                  <a:gd name="T41" fmla="*/ 1 h 74"/>
                  <a:gd name="T42" fmla="*/ 0 w 98"/>
                  <a:gd name="T43" fmla="*/ 1 h 74"/>
                  <a:gd name="T44" fmla="*/ 0 w 98"/>
                  <a:gd name="T45" fmla="*/ 1 h 74"/>
                  <a:gd name="T46" fmla="*/ 0 w 98"/>
                  <a:gd name="T47" fmla="*/ 0 h 74"/>
                  <a:gd name="T48" fmla="*/ 0 w 98"/>
                  <a:gd name="T49" fmla="*/ 0 h 74"/>
                  <a:gd name="T50" fmla="*/ 0 w 98"/>
                  <a:gd name="T51" fmla="*/ 0 h 74"/>
                  <a:gd name="T52" fmla="*/ 0 w 98"/>
                  <a:gd name="T53" fmla="*/ 0 h 74"/>
                  <a:gd name="T54" fmla="*/ 0 w 98"/>
                  <a:gd name="T55" fmla="*/ 0 h 74"/>
                  <a:gd name="T56" fmla="*/ 0 w 98"/>
                  <a:gd name="T57" fmla="*/ 0 h 74"/>
                  <a:gd name="T58" fmla="*/ 0 w 98"/>
                  <a:gd name="T59" fmla="*/ 0 h 74"/>
                  <a:gd name="T60" fmla="*/ 0 w 98"/>
                  <a:gd name="T61" fmla="*/ 0 h 74"/>
                  <a:gd name="T62" fmla="*/ 0 w 98"/>
                  <a:gd name="T63" fmla="*/ 0 h 74"/>
                  <a:gd name="T64" fmla="*/ 0 w 98"/>
                  <a:gd name="T65" fmla="*/ 0 h 74"/>
                  <a:gd name="T66" fmla="*/ 0 w 98"/>
                  <a:gd name="T67" fmla="*/ 0 h 74"/>
                  <a:gd name="T68" fmla="*/ 0 w 98"/>
                  <a:gd name="T69" fmla="*/ 0 h 74"/>
                  <a:gd name="T70" fmla="*/ 0 w 98"/>
                  <a:gd name="T71" fmla="*/ 0 h 74"/>
                  <a:gd name="T72" fmla="*/ 1 w 98"/>
                  <a:gd name="T73" fmla="*/ 0 h 74"/>
                  <a:gd name="T74" fmla="*/ 1 w 98"/>
                  <a:gd name="T75" fmla="*/ 0 h 74"/>
                  <a:gd name="T76" fmla="*/ 4 w 98"/>
                  <a:gd name="T77" fmla="*/ 2 h 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8" h="74">
                    <a:moveTo>
                      <a:pt x="93" y="57"/>
                    </a:moveTo>
                    <a:lnTo>
                      <a:pt x="94" y="57"/>
                    </a:lnTo>
                    <a:lnTo>
                      <a:pt x="95" y="60"/>
                    </a:lnTo>
                    <a:lnTo>
                      <a:pt x="96" y="61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8" y="67"/>
                    </a:lnTo>
                    <a:lnTo>
                      <a:pt x="96" y="68"/>
                    </a:lnTo>
                    <a:lnTo>
                      <a:pt x="95" y="69"/>
                    </a:lnTo>
                    <a:lnTo>
                      <a:pt x="95" y="70"/>
                    </a:lnTo>
                    <a:lnTo>
                      <a:pt x="93" y="72"/>
                    </a:lnTo>
                    <a:lnTo>
                      <a:pt x="92" y="73"/>
                    </a:lnTo>
                    <a:lnTo>
                      <a:pt x="90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4" y="73"/>
                    </a:lnTo>
                    <a:lnTo>
                      <a:pt x="83" y="72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9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0" name="Freeform 1027"/>
              <p:cNvSpPr>
                <a:spLocks/>
              </p:cNvSpPr>
              <p:nvPr/>
            </p:nvSpPr>
            <p:spPr bwMode="auto">
              <a:xfrm>
                <a:off x="4276" y="3008"/>
                <a:ext cx="11" cy="9"/>
              </a:xfrm>
              <a:custGeom>
                <a:avLst/>
                <a:gdLst>
                  <a:gd name="T0" fmla="*/ 2 w 56"/>
                  <a:gd name="T1" fmla="*/ 1 h 45"/>
                  <a:gd name="T2" fmla="*/ 2 w 56"/>
                  <a:gd name="T3" fmla="*/ 1 h 45"/>
                  <a:gd name="T4" fmla="*/ 2 w 56"/>
                  <a:gd name="T5" fmla="*/ 1 h 45"/>
                  <a:gd name="T6" fmla="*/ 2 w 56"/>
                  <a:gd name="T7" fmla="*/ 1 h 45"/>
                  <a:gd name="T8" fmla="*/ 2 w 56"/>
                  <a:gd name="T9" fmla="*/ 1 h 45"/>
                  <a:gd name="T10" fmla="*/ 2 w 56"/>
                  <a:gd name="T11" fmla="*/ 1 h 45"/>
                  <a:gd name="T12" fmla="*/ 2 w 56"/>
                  <a:gd name="T13" fmla="*/ 1 h 45"/>
                  <a:gd name="T14" fmla="*/ 2 w 56"/>
                  <a:gd name="T15" fmla="*/ 1 h 45"/>
                  <a:gd name="T16" fmla="*/ 2 w 56"/>
                  <a:gd name="T17" fmla="*/ 2 h 45"/>
                  <a:gd name="T18" fmla="*/ 2 w 56"/>
                  <a:gd name="T19" fmla="*/ 2 h 45"/>
                  <a:gd name="T20" fmla="*/ 2 w 56"/>
                  <a:gd name="T21" fmla="*/ 2 h 45"/>
                  <a:gd name="T22" fmla="*/ 2 w 56"/>
                  <a:gd name="T23" fmla="*/ 2 h 45"/>
                  <a:gd name="T24" fmla="*/ 2 w 56"/>
                  <a:gd name="T25" fmla="*/ 2 h 45"/>
                  <a:gd name="T26" fmla="*/ 2 w 56"/>
                  <a:gd name="T27" fmla="*/ 2 h 45"/>
                  <a:gd name="T28" fmla="*/ 2 w 56"/>
                  <a:gd name="T29" fmla="*/ 2 h 45"/>
                  <a:gd name="T30" fmla="*/ 2 w 56"/>
                  <a:gd name="T31" fmla="*/ 2 h 45"/>
                  <a:gd name="T32" fmla="*/ 2 w 56"/>
                  <a:gd name="T33" fmla="*/ 2 h 45"/>
                  <a:gd name="T34" fmla="*/ 2 w 56"/>
                  <a:gd name="T35" fmla="*/ 2 h 45"/>
                  <a:gd name="T36" fmla="*/ 2 w 56"/>
                  <a:gd name="T37" fmla="*/ 2 h 45"/>
                  <a:gd name="T38" fmla="*/ 0 w 56"/>
                  <a:gd name="T39" fmla="*/ 1 h 45"/>
                  <a:gd name="T40" fmla="*/ 0 w 56"/>
                  <a:gd name="T41" fmla="*/ 1 h 45"/>
                  <a:gd name="T42" fmla="*/ 0 w 56"/>
                  <a:gd name="T43" fmla="*/ 1 h 45"/>
                  <a:gd name="T44" fmla="*/ 0 w 56"/>
                  <a:gd name="T45" fmla="*/ 1 h 45"/>
                  <a:gd name="T46" fmla="*/ 0 w 56"/>
                  <a:gd name="T47" fmla="*/ 0 h 45"/>
                  <a:gd name="T48" fmla="*/ 0 w 56"/>
                  <a:gd name="T49" fmla="*/ 0 h 45"/>
                  <a:gd name="T50" fmla="*/ 0 w 56"/>
                  <a:gd name="T51" fmla="*/ 0 h 45"/>
                  <a:gd name="T52" fmla="*/ 0 w 56"/>
                  <a:gd name="T53" fmla="*/ 0 h 45"/>
                  <a:gd name="T54" fmla="*/ 0 w 56"/>
                  <a:gd name="T55" fmla="*/ 0 h 45"/>
                  <a:gd name="T56" fmla="*/ 0 w 56"/>
                  <a:gd name="T57" fmla="*/ 0 h 45"/>
                  <a:gd name="T58" fmla="*/ 0 w 56"/>
                  <a:gd name="T59" fmla="*/ 0 h 45"/>
                  <a:gd name="T60" fmla="*/ 0 w 56"/>
                  <a:gd name="T61" fmla="*/ 0 h 45"/>
                  <a:gd name="T62" fmla="*/ 0 w 56"/>
                  <a:gd name="T63" fmla="*/ 0 h 45"/>
                  <a:gd name="T64" fmla="*/ 0 w 56"/>
                  <a:gd name="T65" fmla="*/ 0 h 45"/>
                  <a:gd name="T66" fmla="*/ 0 w 56"/>
                  <a:gd name="T67" fmla="*/ 0 h 45"/>
                  <a:gd name="T68" fmla="*/ 0 w 56"/>
                  <a:gd name="T69" fmla="*/ 0 h 45"/>
                  <a:gd name="T70" fmla="*/ 0 w 56"/>
                  <a:gd name="T71" fmla="*/ 0 h 45"/>
                  <a:gd name="T72" fmla="*/ 1 w 56"/>
                  <a:gd name="T73" fmla="*/ 0 h 45"/>
                  <a:gd name="T74" fmla="*/ 1 w 56"/>
                  <a:gd name="T75" fmla="*/ 0 h 45"/>
                  <a:gd name="T76" fmla="*/ 2 w 56"/>
                  <a:gd name="T77" fmla="*/ 1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45">
                    <a:moveTo>
                      <a:pt x="51" y="28"/>
                    </a:moveTo>
                    <a:lnTo>
                      <a:pt x="54" y="28"/>
                    </a:lnTo>
                    <a:lnTo>
                      <a:pt x="54" y="30"/>
                    </a:lnTo>
                    <a:lnTo>
                      <a:pt x="55" y="31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6" y="37"/>
                    </a:lnTo>
                    <a:lnTo>
                      <a:pt x="55" y="39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1" y="42"/>
                    </a:lnTo>
                    <a:lnTo>
                      <a:pt x="50" y="44"/>
                    </a:lnTo>
                    <a:lnTo>
                      <a:pt x="49" y="45"/>
                    </a:lnTo>
                    <a:lnTo>
                      <a:pt x="46" y="45"/>
                    </a:lnTo>
                    <a:lnTo>
                      <a:pt x="44" y="45"/>
                    </a:lnTo>
                    <a:lnTo>
                      <a:pt x="43" y="44"/>
                    </a:lnTo>
                    <a:lnTo>
                      <a:pt x="42" y="42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" name="Freeform 1028"/>
              <p:cNvSpPr>
                <a:spLocks/>
              </p:cNvSpPr>
              <p:nvPr/>
            </p:nvSpPr>
            <p:spPr bwMode="auto">
              <a:xfrm>
                <a:off x="4269" y="3003"/>
                <a:ext cx="11" cy="9"/>
              </a:xfrm>
              <a:custGeom>
                <a:avLst/>
                <a:gdLst>
                  <a:gd name="T0" fmla="*/ 2 w 55"/>
                  <a:gd name="T1" fmla="*/ 1 h 44"/>
                  <a:gd name="T2" fmla="*/ 2 w 55"/>
                  <a:gd name="T3" fmla="*/ 1 h 44"/>
                  <a:gd name="T4" fmla="*/ 2 w 55"/>
                  <a:gd name="T5" fmla="*/ 1 h 44"/>
                  <a:gd name="T6" fmla="*/ 2 w 55"/>
                  <a:gd name="T7" fmla="*/ 1 h 44"/>
                  <a:gd name="T8" fmla="*/ 2 w 55"/>
                  <a:gd name="T9" fmla="*/ 1 h 44"/>
                  <a:gd name="T10" fmla="*/ 2 w 55"/>
                  <a:gd name="T11" fmla="*/ 1 h 44"/>
                  <a:gd name="T12" fmla="*/ 2 w 55"/>
                  <a:gd name="T13" fmla="*/ 1 h 44"/>
                  <a:gd name="T14" fmla="*/ 2 w 55"/>
                  <a:gd name="T15" fmla="*/ 2 h 44"/>
                  <a:gd name="T16" fmla="*/ 2 w 55"/>
                  <a:gd name="T17" fmla="*/ 2 h 44"/>
                  <a:gd name="T18" fmla="*/ 2 w 55"/>
                  <a:gd name="T19" fmla="*/ 2 h 44"/>
                  <a:gd name="T20" fmla="*/ 2 w 55"/>
                  <a:gd name="T21" fmla="*/ 2 h 44"/>
                  <a:gd name="T22" fmla="*/ 2 w 55"/>
                  <a:gd name="T23" fmla="*/ 2 h 44"/>
                  <a:gd name="T24" fmla="*/ 2 w 55"/>
                  <a:gd name="T25" fmla="*/ 2 h 44"/>
                  <a:gd name="T26" fmla="*/ 2 w 55"/>
                  <a:gd name="T27" fmla="*/ 2 h 44"/>
                  <a:gd name="T28" fmla="*/ 2 w 55"/>
                  <a:gd name="T29" fmla="*/ 2 h 44"/>
                  <a:gd name="T30" fmla="*/ 2 w 55"/>
                  <a:gd name="T31" fmla="*/ 2 h 44"/>
                  <a:gd name="T32" fmla="*/ 2 w 55"/>
                  <a:gd name="T33" fmla="*/ 2 h 44"/>
                  <a:gd name="T34" fmla="*/ 2 w 55"/>
                  <a:gd name="T35" fmla="*/ 2 h 44"/>
                  <a:gd name="T36" fmla="*/ 2 w 55"/>
                  <a:gd name="T37" fmla="*/ 2 h 44"/>
                  <a:gd name="T38" fmla="*/ 0 w 55"/>
                  <a:gd name="T39" fmla="*/ 1 h 44"/>
                  <a:gd name="T40" fmla="*/ 0 w 55"/>
                  <a:gd name="T41" fmla="*/ 1 h 44"/>
                  <a:gd name="T42" fmla="*/ 0 w 55"/>
                  <a:gd name="T43" fmla="*/ 1 h 44"/>
                  <a:gd name="T44" fmla="*/ 0 w 55"/>
                  <a:gd name="T45" fmla="*/ 1 h 44"/>
                  <a:gd name="T46" fmla="*/ 0 w 55"/>
                  <a:gd name="T47" fmla="*/ 0 h 44"/>
                  <a:gd name="T48" fmla="*/ 0 w 55"/>
                  <a:gd name="T49" fmla="*/ 0 h 44"/>
                  <a:gd name="T50" fmla="*/ 0 w 55"/>
                  <a:gd name="T51" fmla="*/ 0 h 44"/>
                  <a:gd name="T52" fmla="*/ 0 w 55"/>
                  <a:gd name="T53" fmla="*/ 0 h 44"/>
                  <a:gd name="T54" fmla="*/ 0 w 55"/>
                  <a:gd name="T55" fmla="*/ 0 h 44"/>
                  <a:gd name="T56" fmla="*/ 0 w 55"/>
                  <a:gd name="T57" fmla="*/ 0 h 44"/>
                  <a:gd name="T58" fmla="*/ 0 w 55"/>
                  <a:gd name="T59" fmla="*/ 0 h 44"/>
                  <a:gd name="T60" fmla="*/ 0 w 55"/>
                  <a:gd name="T61" fmla="*/ 0 h 44"/>
                  <a:gd name="T62" fmla="*/ 0 w 55"/>
                  <a:gd name="T63" fmla="*/ 0 h 44"/>
                  <a:gd name="T64" fmla="*/ 0 w 55"/>
                  <a:gd name="T65" fmla="*/ 0 h 44"/>
                  <a:gd name="T66" fmla="*/ 0 w 55"/>
                  <a:gd name="T67" fmla="*/ 0 h 44"/>
                  <a:gd name="T68" fmla="*/ 0 w 55"/>
                  <a:gd name="T69" fmla="*/ 0 h 44"/>
                  <a:gd name="T70" fmla="*/ 0 w 55"/>
                  <a:gd name="T71" fmla="*/ 0 h 44"/>
                  <a:gd name="T72" fmla="*/ 1 w 55"/>
                  <a:gd name="T73" fmla="*/ 0 h 44"/>
                  <a:gd name="T74" fmla="*/ 1 w 55"/>
                  <a:gd name="T75" fmla="*/ 0 h 44"/>
                  <a:gd name="T76" fmla="*/ 2 w 55"/>
                  <a:gd name="T77" fmla="*/ 1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5" h="44">
                    <a:moveTo>
                      <a:pt x="50" y="27"/>
                    </a:moveTo>
                    <a:lnTo>
                      <a:pt x="52" y="29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5" y="32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4" y="38"/>
                    </a:lnTo>
                    <a:lnTo>
                      <a:pt x="52" y="39"/>
                    </a:lnTo>
                    <a:lnTo>
                      <a:pt x="51" y="42"/>
                    </a:lnTo>
                    <a:lnTo>
                      <a:pt x="50" y="43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3" y="44"/>
                    </a:lnTo>
                    <a:lnTo>
                      <a:pt x="41" y="43"/>
                    </a:lnTo>
                    <a:lnTo>
                      <a:pt x="40" y="42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" name="Freeform 1029"/>
              <p:cNvSpPr>
                <a:spLocks/>
              </p:cNvSpPr>
              <p:nvPr/>
            </p:nvSpPr>
            <p:spPr bwMode="auto">
              <a:xfrm>
                <a:off x="4262" y="2998"/>
                <a:ext cx="11" cy="9"/>
              </a:xfrm>
              <a:custGeom>
                <a:avLst/>
                <a:gdLst>
                  <a:gd name="T0" fmla="*/ 2 w 52"/>
                  <a:gd name="T1" fmla="*/ 1 h 44"/>
                  <a:gd name="T2" fmla="*/ 2 w 52"/>
                  <a:gd name="T3" fmla="*/ 1 h 44"/>
                  <a:gd name="T4" fmla="*/ 2 w 52"/>
                  <a:gd name="T5" fmla="*/ 1 h 44"/>
                  <a:gd name="T6" fmla="*/ 2 w 52"/>
                  <a:gd name="T7" fmla="*/ 1 h 44"/>
                  <a:gd name="T8" fmla="*/ 2 w 52"/>
                  <a:gd name="T9" fmla="*/ 1 h 44"/>
                  <a:gd name="T10" fmla="*/ 2 w 52"/>
                  <a:gd name="T11" fmla="*/ 1 h 44"/>
                  <a:gd name="T12" fmla="*/ 2 w 52"/>
                  <a:gd name="T13" fmla="*/ 1 h 44"/>
                  <a:gd name="T14" fmla="*/ 2 w 52"/>
                  <a:gd name="T15" fmla="*/ 2 h 44"/>
                  <a:gd name="T16" fmla="*/ 2 w 52"/>
                  <a:gd name="T17" fmla="*/ 2 h 44"/>
                  <a:gd name="T18" fmla="*/ 2 w 52"/>
                  <a:gd name="T19" fmla="*/ 2 h 44"/>
                  <a:gd name="T20" fmla="*/ 2 w 52"/>
                  <a:gd name="T21" fmla="*/ 2 h 44"/>
                  <a:gd name="T22" fmla="*/ 2 w 52"/>
                  <a:gd name="T23" fmla="*/ 2 h 44"/>
                  <a:gd name="T24" fmla="*/ 2 w 52"/>
                  <a:gd name="T25" fmla="*/ 2 h 44"/>
                  <a:gd name="T26" fmla="*/ 2 w 52"/>
                  <a:gd name="T27" fmla="*/ 2 h 44"/>
                  <a:gd name="T28" fmla="*/ 2 w 52"/>
                  <a:gd name="T29" fmla="*/ 2 h 44"/>
                  <a:gd name="T30" fmla="*/ 2 w 52"/>
                  <a:gd name="T31" fmla="*/ 2 h 44"/>
                  <a:gd name="T32" fmla="*/ 2 w 52"/>
                  <a:gd name="T33" fmla="*/ 2 h 44"/>
                  <a:gd name="T34" fmla="*/ 2 w 52"/>
                  <a:gd name="T35" fmla="*/ 2 h 44"/>
                  <a:gd name="T36" fmla="*/ 2 w 52"/>
                  <a:gd name="T37" fmla="*/ 2 h 44"/>
                  <a:gd name="T38" fmla="*/ 0 w 52"/>
                  <a:gd name="T39" fmla="*/ 1 h 44"/>
                  <a:gd name="T40" fmla="*/ 0 w 52"/>
                  <a:gd name="T41" fmla="*/ 1 h 44"/>
                  <a:gd name="T42" fmla="*/ 0 w 52"/>
                  <a:gd name="T43" fmla="*/ 1 h 44"/>
                  <a:gd name="T44" fmla="*/ 0 w 52"/>
                  <a:gd name="T45" fmla="*/ 1 h 44"/>
                  <a:gd name="T46" fmla="*/ 0 w 52"/>
                  <a:gd name="T47" fmla="*/ 0 h 44"/>
                  <a:gd name="T48" fmla="*/ 0 w 52"/>
                  <a:gd name="T49" fmla="*/ 0 h 44"/>
                  <a:gd name="T50" fmla="*/ 0 w 52"/>
                  <a:gd name="T51" fmla="*/ 0 h 44"/>
                  <a:gd name="T52" fmla="*/ 0 w 52"/>
                  <a:gd name="T53" fmla="*/ 0 h 44"/>
                  <a:gd name="T54" fmla="*/ 0 w 52"/>
                  <a:gd name="T55" fmla="*/ 0 h 44"/>
                  <a:gd name="T56" fmla="*/ 0 w 52"/>
                  <a:gd name="T57" fmla="*/ 0 h 44"/>
                  <a:gd name="T58" fmla="*/ 0 w 52"/>
                  <a:gd name="T59" fmla="*/ 0 h 44"/>
                  <a:gd name="T60" fmla="*/ 0 w 52"/>
                  <a:gd name="T61" fmla="*/ 0 h 44"/>
                  <a:gd name="T62" fmla="*/ 0 w 52"/>
                  <a:gd name="T63" fmla="*/ 0 h 44"/>
                  <a:gd name="T64" fmla="*/ 0 w 52"/>
                  <a:gd name="T65" fmla="*/ 0 h 44"/>
                  <a:gd name="T66" fmla="*/ 0 w 52"/>
                  <a:gd name="T67" fmla="*/ 0 h 44"/>
                  <a:gd name="T68" fmla="*/ 0 w 52"/>
                  <a:gd name="T69" fmla="*/ 0 h 44"/>
                  <a:gd name="T70" fmla="*/ 1 w 52"/>
                  <a:gd name="T71" fmla="*/ 0 h 44"/>
                  <a:gd name="T72" fmla="*/ 1 w 52"/>
                  <a:gd name="T73" fmla="*/ 0 h 44"/>
                  <a:gd name="T74" fmla="*/ 1 w 52"/>
                  <a:gd name="T75" fmla="*/ 0 h 44"/>
                  <a:gd name="T76" fmla="*/ 2 w 52"/>
                  <a:gd name="T77" fmla="*/ 1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2" h="44">
                    <a:moveTo>
                      <a:pt x="48" y="27"/>
                    </a:moveTo>
                    <a:lnTo>
                      <a:pt x="49" y="28"/>
                    </a:lnTo>
                    <a:lnTo>
                      <a:pt x="50" y="29"/>
                    </a:lnTo>
                    <a:lnTo>
                      <a:pt x="50" y="31"/>
                    </a:lnTo>
                    <a:lnTo>
                      <a:pt x="52" y="33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50" y="38"/>
                    </a:lnTo>
                    <a:lnTo>
                      <a:pt x="49" y="40"/>
                    </a:lnTo>
                    <a:lnTo>
                      <a:pt x="48" y="42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38" y="43"/>
                    </a:lnTo>
                    <a:lnTo>
                      <a:pt x="36" y="42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" name="Freeform 1030"/>
              <p:cNvSpPr>
                <a:spLocks/>
              </p:cNvSpPr>
              <p:nvPr/>
            </p:nvSpPr>
            <p:spPr bwMode="auto">
              <a:xfrm>
                <a:off x="4256" y="2993"/>
                <a:ext cx="10" cy="9"/>
              </a:xfrm>
              <a:custGeom>
                <a:avLst/>
                <a:gdLst>
                  <a:gd name="T0" fmla="*/ 2 w 51"/>
                  <a:gd name="T1" fmla="*/ 1 h 44"/>
                  <a:gd name="T2" fmla="*/ 2 w 51"/>
                  <a:gd name="T3" fmla="*/ 1 h 44"/>
                  <a:gd name="T4" fmla="*/ 2 w 51"/>
                  <a:gd name="T5" fmla="*/ 1 h 44"/>
                  <a:gd name="T6" fmla="*/ 2 w 51"/>
                  <a:gd name="T7" fmla="*/ 1 h 44"/>
                  <a:gd name="T8" fmla="*/ 2 w 51"/>
                  <a:gd name="T9" fmla="*/ 1 h 44"/>
                  <a:gd name="T10" fmla="*/ 2 w 51"/>
                  <a:gd name="T11" fmla="*/ 1 h 44"/>
                  <a:gd name="T12" fmla="*/ 2 w 51"/>
                  <a:gd name="T13" fmla="*/ 1 h 44"/>
                  <a:gd name="T14" fmla="*/ 2 w 51"/>
                  <a:gd name="T15" fmla="*/ 2 h 44"/>
                  <a:gd name="T16" fmla="*/ 2 w 51"/>
                  <a:gd name="T17" fmla="*/ 2 h 44"/>
                  <a:gd name="T18" fmla="*/ 2 w 51"/>
                  <a:gd name="T19" fmla="*/ 2 h 44"/>
                  <a:gd name="T20" fmla="*/ 2 w 51"/>
                  <a:gd name="T21" fmla="*/ 2 h 44"/>
                  <a:gd name="T22" fmla="*/ 2 w 51"/>
                  <a:gd name="T23" fmla="*/ 2 h 44"/>
                  <a:gd name="T24" fmla="*/ 2 w 51"/>
                  <a:gd name="T25" fmla="*/ 2 h 44"/>
                  <a:gd name="T26" fmla="*/ 2 w 51"/>
                  <a:gd name="T27" fmla="*/ 2 h 44"/>
                  <a:gd name="T28" fmla="*/ 2 w 51"/>
                  <a:gd name="T29" fmla="*/ 2 h 44"/>
                  <a:gd name="T30" fmla="*/ 2 w 51"/>
                  <a:gd name="T31" fmla="*/ 2 h 44"/>
                  <a:gd name="T32" fmla="*/ 2 w 51"/>
                  <a:gd name="T33" fmla="*/ 2 h 44"/>
                  <a:gd name="T34" fmla="*/ 1 w 51"/>
                  <a:gd name="T35" fmla="*/ 2 h 44"/>
                  <a:gd name="T36" fmla="*/ 1 w 51"/>
                  <a:gd name="T37" fmla="*/ 2 h 44"/>
                  <a:gd name="T38" fmla="*/ 0 w 51"/>
                  <a:gd name="T39" fmla="*/ 1 h 44"/>
                  <a:gd name="T40" fmla="*/ 0 w 51"/>
                  <a:gd name="T41" fmla="*/ 1 h 44"/>
                  <a:gd name="T42" fmla="*/ 0 w 51"/>
                  <a:gd name="T43" fmla="*/ 1 h 44"/>
                  <a:gd name="T44" fmla="*/ 0 w 51"/>
                  <a:gd name="T45" fmla="*/ 1 h 44"/>
                  <a:gd name="T46" fmla="*/ 0 w 51"/>
                  <a:gd name="T47" fmla="*/ 0 h 44"/>
                  <a:gd name="T48" fmla="*/ 0 w 51"/>
                  <a:gd name="T49" fmla="*/ 0 h 44"/>
                  <a:gd name="T50" fmla="*/ 0 w 51"/>
                  <a:gd name="T51" fmla="*/ 0 h 44"/>
                  <a:gd name="T52" fmla="*/ 0 w 51"/>
                  <a:gd name="T53" fmla="*/ 0 h 44"/>
                  <a:gd name="T54" fmla="*/ 0 w 51"/>
                  <a:gd name="T55" fmla="*/ 0 h 44"/>
                  <a:gd name="T56" fmla="*/ 0 w 51"/>
                  <a:gd name="T57" fmla="*/ 0 h 44"/>
                  <a:gd name="T58" fmla="*/ 0 w 51"/>
                  <a:gd name="T59" fmla="*/ 0 h 44"/>
                  <a:gd name="T60" fmla="*/ 0 w 51"/>
                  <a:gd name="T61" fmla="*/ 0 h 44"/>
                  <a:gd name="T62" fmla="*/ 0 w 51"/>
                  <a:gd name="T63" fmla="*/ 0 h 44"/>
                  <a:gd name="T64" fmla="*/ 0 w 51"/>
                  <a:gd name="T65" fmla="*/ 0 h 44"/>
                  <a:gd name="T66" fmla="*/ 0 w 51"/>
                  <a:gd name="T67" fmla="*/ 0 h 44"/>
                  <a:gd name="T68" fmla="*/ 0 w 51"/>
                  <a:gd name="T69" fmla="*/ 0 h 44"/>
                  <a:gd name="T70" fmla="*/ 0 w 51"/>
                  <a:gd name="T71" fmla="*/ 0 h 44"/>
                  <a:gd name="T72" fmla="*/ 1 w 51"/>
                  <a:gd name="T73" fmla="*/ 0 h 44"/>
                  <a:gd name="T74" fmla="*/ 1 w 51"/>
                  <a:gd name="T75" fmla="*/ 0 h 44"/>
                  <a:gd name="T76" fmla="*/ 2 w 51"/>
                  <a:gd name="T77" fmla="*/ 1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1" h="44">
                    <a:moveTo>
                      <a:pt x="47" y="27"/>
                    </a:moveTo>
                    <a:lnTo>
                      <a:pt x="49" y="28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1" y="35"/>
                    </a:lnTo>
                    <a:lnTo>
                      <a:pt x="51" y="37"/>
                    </a:lnTo>
                    <a:lnTo>
                      <a:pt x="50" y="38"/>
                    </a:lnTo>
                    <a:lnTo>
                      <a:pt x="49" y="40"/>
                    </a:lnTo>
                    <a:lnTo>
                      <a:pt x="47" y="41"/>
                    </a:lnTo>
                    <a:lnTo>
                      <a:pt x="46" y="43"/>
                    </a:lnTo>
                    <a:lnTo>
                      <a:pt x="45" y="43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8" y="43"/>
                    </a:lnTo>
                    <a:lnTo>
                      <a:pt x="35" y="41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" name="Freeform 1031"/>
              <p:cNvSpPr>
                <a:spLocks/>
              </p:cNvSpPr>
              <p:nvPr/>
            </p:nvSpPr>
            <p:spPr bwMode="auto">
              <a:xfrm>
                <a:off x="4244" y="2984"/>
                <a:ext cx="16" cy="13"/>
              </a:xfrm>
              <a:custGeom>
                <a:avLst/>
                <a:gdLst>
                  <a:gd name="T0" fmla="*/ 3 w 77"/>
                  <a:gd name="T1" fmla="*/ 2 h 64"/>
                  <a:gd name="T2" fmla="*/ 3 w 77"/>
                  <a:gd name="T3" fmla="*/ 2 h 64"/>
                  <a:gd name="T4" fmla="*/ 3 w 77"/>
                  <a:gd name="T5" fmla="*/ 2 h 64"/>
                  <a:gd name="T6" fmla="*/ 3 w 77"/>
                  <a:gd name="T7" fmla="*/ 2 h 64"/>
                  <a:gd name="T8" fmla="*/ 3 w 77"/>
                  <a:gd name="T9" fmla="*/ 2 h 64"/>
                  <a:gd name="T10" fmla="*/ 3 w 77"/>
                  <a:gd name="T11" fmla="*/ 2 h 64"/>
                  <a:gd name="T12" fmla="*/ 3 w 77"/>
                  <a:gd name="T13" fmla="*/ 2 h 64"/>
                  <a:gd name="T14" fmla="*/ 3 w 77"/>
                  <a:gd name="T15" fmla="*/ 2 h 64"/>
                  <a:gd name="T16" fmla="*/ 3 w 77"/>
                  <a:gd name="T17" fmla="*/ 2 h 64"/>
                  <a:gd name="T18" fmla="*/ 3 w 77"/>
                  <a:gd name="T19" fmla="*/ 2 h 64"/>
                  <a:gd name="T20" fmla="*/ 3 w 77"/>
                  <a:gd name="T21" fmla="*/ 2 h 64"/>
                  <a:gd name="T22" fmla="*/ 3 w 77"/>
                  <a:gd name="T23" fmla="*/ 3 h 64"/>
                  <a:gd name="T24" fmla="*/ 3 w 77"/>
                  <a:gd name="T25" fmla="*/ 3 h 64"/>
                  <a:gd name="T26" fmla="*/ 3 w 77"/>
                  <a:gd name="T27" fmla="*/ 3 h 64"/>
                  <a:gd name="T28" fmla="*/ 3 w 77"/>
                  <a:gd name="T29" fmla="*/ 3 h 64"/>
                  <a:gd name="T30" fmla="*/ 3 w 77"/>
                  <a:gd name="T31" fmla="*/ 3 h 64"/>
                  <a:gd name="T32" fmla="*/ 3 w 77"/>
                  <a:gd name="T33" fmla="*/ 3 h 64"/>
                  <a:gd name="T34" fmla="*/ 3 w 77"/>
                  <a:gd name="T35" fmla="*/ 3 h 64"/>
                  <a:gd name="T36" fmla="*/ 3 w 77"/>
                  <a:gd name="T37" fmla="*/ 2 h 64"/>
                  <a:gd name="T38" fmla="*/ 0 w 77"/>
                  <a:gd name="T39" fmla="*/ 1 h 64"/>
                  <a:gd name="T40" fmla="*/ 0 w 77"/>
                  <a:gd name="T41" fmla="*/ 1 h 64"/>
                  <a:gd name="T42" fmla="*/ 0 w 77"/>
                  <a:gd name="T43" fmla="*/ 1 h 64"/>
                  <a:gd name="T44" fmla="*/ 0 w 77"/>
                  <a:gd name="T45" fmla="*/ 1 h 64"/>
                  <a:gd name="T46" fmla="*/ 0 w 77"/>
                  <a:gd name="T47" fmla="*/ 0 h 64"/>
                  <a:gd name="T48" fmla="*/ 0 w 77"/>
                  <a:gd name="T49" fmla="*/ 0 h 64"/>
                  <a:gd name="T50" fmla="*/ 0 w 77"/>
                  <a:gd name="T51" fmla="*/ 0 h 64"/>
                  <a:gd name="T52" fmla="*/ 0 w 77"/>
                  <a:gd name="T53" fmla="*/ 0 h 64"/>
                  <a:gd name="T54" fmla="*/ 0 w 77"/>
                  <a:gd name="T55" fmla="*/ 0 h 64"/>
                  <a:gd name="T56" fmla="*/ 0 w 77"/>
                  <a:gd name="T57" fmla="*/ 0 h 64"/>
                  <a:gd name="T58" fmla="*/ 0 w 77"/>
                  <a:gd name="T59" fmla="*/ 0 h 64"/>
                  <a:gd name="T60" fmla="*/ 0 w 77"/>
                  <a:gd name="T61" fmla="*/ 0 h 64"/>
                  <a:gd name="T62" fmla="*/ 0 w 77"/>
                  <a:gd name="T63" fmla="*/ 0 h 64"/>
                  <a:gd name="T64" fmla="*/ 0 w 77"/>
                  <a:gd name="T65" fmla="*/ 0 h 64"/>
                  <a:gd name="T66" fmla="*/ 0 w 77"/>
                  <a:gd name="T67" fmla="*/ 0 h 64"/>
                  <a:gd name="T68" fmla="*/ 0 w 77"/>
                  <a:gd name="T69" fmla="*/ 0 h 64"/>
                  <a:gd name="T70" fmla="*/ 0 w 77"/>
                  <a:gd name="T71" fmla="*/ 0 h 64"/>
                  <a:gd name="T72" fmla="*/ 1 w 77"/>
                  <a:gd name="T73" fmla="*/ 0 h 64"/>
                  <a:gd name="T74" fmla="*/ 1 w 77"/>
                  <a:gd name="T75" fmla="*/ 0 h 64"/>
                  <a:gd name="T76" fmla="*/ 3 w 77"/>
                  <a:gd name="T77" fmla="*/ 2 h 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7" h="64">
                    <a:moveTo>
                      <a:pt x="74" y="47"/>
                    </a:moveTo>
                    <a:lnTo>
                      <a:pt x="75" y="48"/>
                    </a:lnTo>
                    <a:lnTo>
                      <a:pt x="76" y="49"/>
                    </a:lnTo>
                    <a:lnTo>
                      <a:pt x="76" y="50"/>
                    </a:lnTo>
                    <a:lnTo>
                      <a:pt x="77" y="53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8"/>
                    </a:lnTo>
                    <a:lnTo>
                      <a:pt x="75" y="60"/>
                    </a:lnTo>
                    <a:lnTo>
                      <a:pt x="74" y="61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5" y="64"/>
                    </a:lnTo>
                    <a:lnTo>
                      <a:pt x="64" y="62"/>
                    </a:lnTo>
                    <a:lnTo>
                      <a:pt x="62" y="61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7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" name="Freeform 1032"/>
              <p:cNvSpPr>
                <a:spLocks/>
              </p:cNvSpPr>
              <p:nvPr/>
            </p:nvSpPr>
            <p:spPr bwMode="auto">
              <a:xfrm>
                <a:off x="4234" y="2976"/>
                <a:ext cx="14" cy="12"/>
              </a:xfrm>
              <a:custGeom>
                <a:avLst/>
                <a:gdLst>
                  <a:gd name="T0" fmla="*/ 3 w 71"/>
                  <a:gd name="T1" fmla="*/ 2 h 62"/>
                  <a:gd name="T2" fmla="*/ 3 w 71"/>
                  <a:gd name="T3" fmla="*/ 2 h 62"/>
                  <a:gd name="T4" fmla="*/ 3 w 71"/>
                  <a:gd name="T5" fmla="*/ 2 h 62"/>
                  <a:gd name="T6" fmla="*/ 3 w 71"/>
                  <a:gd name="T7" fmla="*/ 2 h 62"/>
                  <a:gd name="T8" fmla="*/ 3 w 71"/>
                  <a:gd name="T9" fmla="*/ 2 h 62"/>
                  <a:gd name="T10" fmla="*/ 3 w 71"/>
                  <a:gd name="T11" fmla="*/ 2 h 62"/>
                  <a:gd name="T12" fmla="*/ 3 w 71"/>
                  <a:gd name="T13" fmla="*/ 2 h 62"/>
                  <a:gd name="T14" fmla="*/ 3 w 71"/>
                  <a:gd name="T15" fmla="*/ 2 h 62"/>
                  <a:gd name="T16" fmla="*/ 3 w 71"/>
                  <a:gd name="T17" fmla="*/ 2 h 62"/>
                  <a:gd name="T18" fmla="*/ 3 w 71"/>
                  <a:gd name="T19" fmla="*/ 2 h 62"/>
                  <a:gd name="T20" fmla="*/ 3 w 71"/>
                  <a:gd name="T21" fmla="*/ 2 h 62"/>
                  <a:gd name="T22" fmla="*/ 3 w 71"/>
                  <a:gd name="T23" fmla="*/ 2 h 62"/>
                  <a:gd name="T24" fmla="*/ 3 w 71"/>
                  <a:gd name="T25" fmla="*/ 2 h 62"/>
                  <a:gd name="T26" fmla="*/ 2 w 71"/>
                  <a:gd name="T27" fmla="*/ 2 h 62"/>
                  <a:gd name="T28" fmla="*/ 2 w 71"/>
                  <a:gd name="T29" fmla="*/ 2 h 62"/>
                  <a:gd name="T30" fmla="*/ 2 w 71"/>
                  <a:gd name="T31" fmla="*/ 2 h 62"/>
                  <a:gd name="T32" fmla="*/ 2 w 71"/>
                  <a:gd name="T33" fmla="*/ 2 h 62"/>
                  <a:gd name="T34" fmla="*/ 2 w 71"/>
                  <a:gd name="T35" fmla="*/ 2 h 62"/>
                  <a:gd name="T36" fmla="*/ 2 w 71"/>
                  <a:gd name="T37" fmla="*/ 2 h 62"/>
                  <a:gd name="T38" fmla="*/ 0 w 71"/>
                  <a:gd name="T39" fmla="*/ 1 h 62"/>
                  <a:gd name="T40" fmla="*/ 0 w 71"/>
                  <a:gd name="T41" fmla="*/ 1 h 62"/>
                  <a:gd name="T42" fmla="*/ 0 w 71"/>
                  <a:gd name="T43" fmla="*/ 1 h 62"/>
                  <a:gd name="T44" fmla="*/ 0 w 71"/>
                  <a:gd name="T45" fmla="*/ 1 h 62"/>
                  <a:gd name="T46" fmla="*/ 0 w 71"/>
                  <a:gd name="T47" fmla="*/ 0 h 62"/>
                  <a:gd name="T48" fmla="*/ 0 w 71"/>
                  <a:gd name="T49" fmla="*/ 0 h 62"/>
                  <a:gd name="T50" fmla="*/ 0 w 71"/>
                  <a:gd name="T51" fmla="*/ 0 h 62"/>
                  <a:gd name="T52" fmla="*/ 0 w 71"/>
                  <a:gd name="T53" fmla="*/ 0 h 62"/>
                  <a:gd name="T54" fmla="*/ 0 w 71"/>
                  <a:gd name="T55" fmla="*/ 0 h 62"/>
                  <a:gd name="T56" fmla="*/ 0 w 71"/>
                  <a:gd name="T57" fmla="*/ 0 h 62"/>
                  <a:gd name="T58" fmla="*/ 0 w 71"/>
                  <a:gd name="T59" fmla="*/ 0 h 62"/>
                  <a:gd name="T60" fmla="*/ 0 w 71"/>
                  <a:gd name="T61" fmla="*/ 0 h 62"/>
                  <a:gd name="T62" fmla="*/ 0 w 71"/>
                  <a:gd name="T63" fmla="*/ 0 h 62"/>
                  <a:gd name="T64" fmla="*/ 0 w 71"/>
                  <a:gd name="T65" fmla="*/ 0 h 62"/>
                  <a:gd name="T66" fmla="*/ 0 w 71"/>
                  <a:gd name="T67" fmla="*/ 0 h 62"/>
                  <a:gd name="T68" fmla="*/ 0 w 71"/>
                  <a:gd name="T69" fmla="*/ 0 h 62"/>
                  <a:gd name="T70" fmla="*/ 0 w 71"/>
                  <a:gd name="T71" fmla="*/ 0 h 62"/>
                  <a:gd name="T72" fmla="*/ 1 w 71"/>
                  <a:gd name="T73" fmla="*/ 0 h 62"/>
                  <a:gd name="T74" fmla="*/ 1 w 71"/>
                  <a:gd name="T75" fmla="*/ 0 h 62"/>
                  <a:gd name="T76" fmla="*/ 3 w 71"/>
                  <a:gd name="T77" fmla="*/ 2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1" h="62">
                    <a:moveTo>
                      <a:pt x="68" y="45"/>
                    </a:moveTo>
                    <a:lnTo>
                      <a:pt x="69" y="46"/>
                    </a:lnTo>
                    <a:lnTo>
                      <a:pt x="70" y="47"/>
                    </a:lnTo>
                    <a:lnTo>
                      <a:pt x="70" y="49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1" y="55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8" y="59"/>
                    </a:lnTo>
                    <a:lnTo>
                      <a:pt x="67" y="61"/>
                    </a:lnTo>
                    <a:lnTo>
                      <a:pt x="65" y="61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2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6" y="59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6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" name="Freeform 1033"/>
              <p:cNvSpPr>
                <a:spLocks/>
              </p:cNvSpPr>
              <p:nvPr/>
            </p:nvSpPr>
            <p:spPr bwMode="auto">
              <a:xfrm>
                <a:off x="4225" y="2968"/>
                <a:ext cx="13" cy="12"/>
              </a:xfrm>
              <a:custGeom>
                <a:avLst/>
                <a:gdLst>
                  <a:gd name="T0" fmla="*/ 2 w 65"/>
                  <a:gd name="T1" fmla="*/ 2 h 60"/>
                  <a:gd name="T2" fmla="*/ 3 w 65"/>
                  <a:gd name="T3" fmla="*/ 2 h 60"/>
                  <a:gd name="T4" fmla="*/ 3 w 65"/>
                  <a:gd name="T5" fmla="*/ 2 h 60"/>
                  <a:gd name="T6" fmla="*/ 3 w 65"/>
                  <a:gd name="T7" fmla="*/ 2 h 60"/>
                  <a:gd name="T8" fmla="*/ 3 w 65"/>
                  <a:gd name="T9" fmla="*/ 2 h 60"/>
                  <a:gd name="T10" fmla="*/ 3 w 65"/>
                  <a:gd name="T11" fmla="*/ 2 h 60"/>
                  <a:gd name="T12" fmla="*/ 3 w 65"/>
                  <a:gd name="T13" fmla="*/ 2 h 60"/>
                  <a:gd name="T14" fmla="*/ 3 w 65"/>
                  <a:gd name="T15" fmla="*/ 2 h 60"/>
                  <a:gd name="T16" fmla="*/ 3 w 65"/>
                  <a:gd name="T17" fmla="*/ 2 h 60"/>
                  <a:gd name="T18" fmla="*/ 3 w 65"/>
                  <a:gd name="T19" fmla="*/ 2 h 60"/>
                  <a:gd name="T20" fmla="*/ 2 w 65"/>
                  <a:gd name="T21" fmla="*/ 2 h 60"/>
                  <a:gd name="T22" fmla="*/ 2 w 65"/>
                  <a:gd name="T23" fmla="*/ 2 h 60"/>
                  <a:gd name="T24" fmla="*/ 2 w 65"/>
                  <a:gd name="T25" fmla="*/ 2 h 60"/>
                  <a:gd name="T26" fmla="*/ 2 w 65"/>
                  <a:gd name="T27" fmla="*/ 2 h 60"/>
                  <a:gd name="T28" fmla="*/ 2 w 65"/>
                  <a:gd name="T29" fmla="*/ 2 h 60"/>
                  <a:gd name="T30" fmla="*/ 2 w 65"/>
                  <a:gd name="T31" fmla="*/ 2 h 60"/>
                  <a:gd name="T32" fmla="*/ 2 w 65"/>
                  <a:gd name="T33" fmla="*/ 2 h 60"/>
                  <a:gd name="T34" fmla="*/ 2 w 65"/>
                  <a:gd name="T35" fmla="*/ 2 h 60"/>
                  <a:gd name="T36" fmla="*/ 2 w 65"/>
                  <a:gd name="T37" fmla="*/ 2 h 60"/>
                  <a:gd name="T38" fmla="*/ 0 w 65"/>
                  <a:gd name="T39" fmla="*/ 1 h 60"/>
                  <a:gd name="T40" fmla="*/ 0 w 65"/>
                  <a:gd name="T41" fmla="*/ 1 h 60"/>
                  <a:gd name="T42" fmla="*/ 0 w 65"/>
                  <a:gd name="T43" fmla="*/ 1 h 60"/>
                  <a:gd name="T44" fmla="*/ 0 w 65"/>
                  <a:gd name="T45" fmla="*/ 0 h 60"/>
                  <a:gd name="T46" fmla="*/ 0 w 65"/>
                  <a:gd name="T47" fmla="*/ 0 h 60"/>
                  <a:gd name="T48" fmla="*/ 0 w 65"/>
                  <a:gd name="T49" fmla="*/ 0 h 60"/>
                  <a:gd name="T50" fmla="*/ 0 w 65"/>
                  <a:gd name="T51" fmla="*/ 0 h 60"/>
                  <a:gd name="T52" fmla="*/ 0 w 65"/>
                  <a:gd name="T53" fmla="*/ 0 h 60"/>
                  <a:gd name="T54" fmla="*/ 0 w 65"/>
                  <a:gd name="T55" fmla="*/ 0 h 60"/>
                  <a:gd name="T56" fmla="*/ 0 w 65"/>
                  <a:gd name="T57" fmla="*/ 0 h 60"/>
                  <a:gd name="T58" fmla="*/ 0 w 65"/>
                  <a:gd name="T59" fmla="*/ 0 h 60"/>
                  <a:gd name="T60" fmla="*/ 0 w 65"/>
                  <a:gd name="T61" fmla="*/ 0 h 60"/>
                  <a:gd name="T62" fmla="*/ 0 w 65"/>
                  <a:gd name="T63" fmla="*/ 0 h 60"/>
                  <a:gd name="T64" fmla="*/ 0 w 65"/>
                  <a:gd name="T65" fmla="*/ 0 h 60"/>
                  <a:gd name="T66" fmla="*/ 0 w 65"/>
                  <a:gd name="T67" fmla="*/ 0 h 60"/>
                  <a:gd name="T68" fmla="*/ 0 w 65"/>
                  <a:gd name="T69" fmla="*/ 0 h 60"/>
                  <a:gd name="T70" fmla="*/ 1 w 65"/>
                  <a:gd name="T71" fmla="*/ 0 h 60"/>
                  <a:gd name="T72" fmla="*/ 1 w 65"/>
                  <a:gd name="T73" fmla="*/ 0 h 60"/>
                  <a:gd name="T74" fmla="*/ 1 w 65"/>
                  <a:gd name="T75" fmla="*/ 0 h 60"/>
                  <a:gd name="T76" fmla="*/ 2 w 65"/>
                  <a:gd name="T77" fmla="*/ 2 h 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60">
                    <a:moveTo>
                      <a:pt x="62" y="43"/>
                    </a:moveTo>
                    <a:lnTo>
                      <a:pt x="63" y="44"/>
                    </a:lnTo>
                    <a:lnTo>
                      <a:pt x="64" y="45"/>
                    </a:lnTo>
                    <a:lnTo>
                      <a:pt x="65" y="47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4" y="54"/>
                    </a:lnTo>
                    <a:lnTo>
                      <a:pt x="64" y="55"/>
                    </a:lnTo>
                    <a:lnTo>
                      <a:pt x="63" y="56"/>
                    </a:lnTo>
                    <a:lnTo>
                      <a:pt x="62" y="57"/>
                    </a:lnTo>
                    <a:lnTo>
                      <a:pt x="61" y="58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0" y="5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6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" name="Freeform 1034"/>
              <p:cNvSpPr>
                <a:spLocks/>
              </p:cNvSpPr>
              <p:nvPr/>
            </p:nvSpPr>
            <p:spPr bwMode="auto">
              <a:xfrm>
                <a:off x="4217" y="2960"/>
                <a:ext cx="12" cy="12"/>
              </a:xfrm>
              <a:custGeom>
                <a:avLst/>
                <a:gdLst>
                  <a:gd name="T0" fmla="*/ 2 w 60"/>
                  <a:gd name="T1" fmla="*/ 2 h 56"/>
                  <a:gd name="T2" fmla="*/ 2 w 60"/>
                  <a:gd name="T3" fmla="*/ 2 h 56"/>
                  <a:gd name="T4" fmla="*/ 2 w 60"/>
                  <a:gd name="T5" fmla="*/ 2 h 56"/>
                  <a:gd name="T6" fmla="*/ 2 w 60"/>
                  <a:gd name="T7" fmla="*/ 2 h 56"/>
                  <a:gd name="T8" fmla="*/ 2 w 60"/>
                  <a:gd name="T9" fmla="*/ 2 h 56"/>
                  <a:gd name="T10" fmla="*/ 2 w 60"/>
                  <a:gd name="T11" fmla="*/ 2 h 56"/>
                  <a:gd name="T12" fmla="*/ 2 w 60"/>
                  <a:gd name="T13" fmla="*/ 2 h 56"/>
                  <a:gd name="T14" fmla="*/ 2 w 60"/>
                  <a:gd name="T15" fmla="*/ 2 h 56"/>
                  <a:gd name="T16" fmla="*/ 2 w 60"/>
                  <a:gd name="T17" fmla="*/ 2 h 56"/>
                  <a:gd name="T18" fmla="*/ 2 w 60"/>
                  <a:gd name="T19" fmla="*/ 2 h 56"/>
                  <a:gd name="T20" fmla="*/ 2 w 60"/>
                  <a:gd name="T21" fmla="*/ 2 h 56"/>
                  <a:gd name="T22" fmla="*/ 2 w 60"/>
                  <a:gd name="T23" fmla="*/ 3 h 56"/>
                  <a:gd name="T24" fmla="*/ 2 w 60"/>
                  <a:gd name="T25" fmla="*/ 3 h 56"/>
                  <a:gd name="T26" fmla="*/ 2 w 60"/>
                  <a:gd name="T27" fmla="*/ 3 h 56"/>
                  <a:gd name="T28" fmla="*/ 2 w 60"/>
                  <a:gd name="T29" fmla="*/ 3 h 56"/>
                  <a:gd name="T30" fmla="*/ 2 w 60"/>
                  <a:gd name="T31" fmla="*/ 3 h 56"/>
                  <a:gd name="T32" fmla="*/ 2 w 60"/>
                  <a:gd name="T33" fmla="*/ 3 h 56"/>
                  <a:gd name="T34" fmla="*/ 2 w 60"/>
                  <a:gd name="T35" fmla="*/ 3 h 56"/>
                  <a:gd name="T36" fmla="*/ 2 w 60"/>
                  <a:gd name="T37" fmla="*/ 2 h 56"/>
                  <a:gd name="T38" fmla="*/ 0 w 60"/>
                  <a:gd name="T39" fmla="*/ 1 h 56"/>
                  <a:gd name="T40" fmla="*/ 0 w 60"/>
                  <a:gd name="T41" fmla="*/ 1 h 56"/>
                  <a:gd name="T42" fmla="*/ 0 w 60"/>
                  <a:gd name="T43" fmla="*/ 1 h 56"/>
                  <a:gd name="T44" fmla="*/ 0 w 60"/>
                  <a:gd name="T45" fmla="*/ 1 h 56"/>
                  <a:gd name="T46" fmla="*/ 0 w 60"/>
                  <a:gd name="T47" fmla="*/ 0 h 56"/>
                  <a:gd name="T48" fmla="*/ 0 w 60"/>
                  <a:gd name="T49" fmla="*/ 0 h 56"/>
                  <a:gd name="T50" fmla="*/ 0 w 60"/>
                  <a:gd name="T51" fmla="*/ 0 h 56"/>
                  <a:gd name="T52" fmla="*/ 0 w 60"/>
                  <a:gd name="T53" fmla="*/ 0 h 56"/>
                  <a:gd name="T54" fmla="*/ 0 w 60"/>
                  <a:gd name="T55" fmla="*/ 0 h 56"/>
                  <a:gd name="T56" fmla="*/ 0 w 60"/>
                  <a:gd name="T57" fmla="*/ 0 h 56"/>
                  <a:gd name="T58" fmla="*/ 0 w 60"/>
                  <a:gd name="T59" fmla="*/ 0 h 56"/>
                  <a:gd name="T60" fmla="*/ 0 w 60"/>
                  <a:gd name="T61" fmla="*/ 0 h 56"/>
                  <a:gd name="T62" fmla="*/ 0 w 60"/>
                  <a:gd name="T63" fmla="*/ 0 h 56"/>
                  <a:gd name="T64" fmla="*/ 0 w 60"/>
                  <a:gd name="T65" fmla="*/ 0 h 56"/>
                  <a:gd name="T66" fmla="*/ 0 w 60"/>
                  <a:gd name="T67" fmla="*/ 0 h 56"/>
                  <a:gd name="T68" fmla="*/ 0 w 60"/>
                  <a:gd name="T69" fmla="*/ 0 h 56"/>
                  <a:gd name="T70" fmla="*/ 1 w 60"/>
                  <a:gd name="T71" fmla="*/ 0 h 56"/>
                  <a:gd name="T72" fmla="*/ 1 w 60"/>
                  <a:gd name="T73" fmla="*/ 0 h 56"/>
                  <a:gd name="T74" fmla="*/ 1 w 60"/>
                  <a:gd name="T75" fmla="*/ 0 h 56"/>
                  <a:gd name="T76" fmla="*/ 2 w 60"/>
                  <a:gd name="T77" fmla="*/ 2 h 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0" h="56">
                    <a:moveTo>
                      <a:pt x="57" y="39"/>
                    </a:moveTo>
                    <a:lnTo>
                      <a:pt x="58" y="40"/>
                    </a:lnTo>
                    <a:lnTo>
                      <a:pt x="59" y="41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58" y="52"/>
                    </a:lnTo>
                    <a:lnTo>
                      <a:pt x="57" y="53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5" y="53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5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" name="Freeform 1035"/>
              <p:cNvSpPr>
                <a:spLocks/>
              </p:cNvSpPr>
              <p:nvPr/>
            </p:nvSpPr>
            <p:spPr bwMode="auto">
              <a:xfrm>
                <a:off x="4210" y="2953"/>
                <a:ext cx="10" cy="11"/>
              </a:xfrm>
              <a:custGeom>
                <a:avLst/>
                <a:gdLst>
                  <a:gd name="T0" fmla="*/ 2 w 54"/>
                  <a:gd name="T1" fmla="*/ 2 h 54"/>
                  <a:gd name="T2" fmla="*/ 2 w 54"/>
                  <a:gd name="T3" fmla="*/ 2 h 54"/>
                  <a:gd name="T4" fmla="*/ 2 w 54"/>
                  <a:gd name="T5" fmla="*/ 2 h 54"/>
                  <a:gd name="T6" fmla="*/ 2 w 54"/>
                  <a:gd name="T7" fmla="*/ 2 h 54"/>
                  <a:gd name="T8" fmla="*/ 2 w 54"/>
                  <a:gd name="T9" fmla="*/ 2 h 54"/>
                  <a:gd name="T10" fmla="*/ 2 w 54"/>
                  <a:gd name="T11" fmla="*/ 2 h 54"/>
                  <a:gd name="T12" fmla="*/ 2 w 54"/>
                  <a:gd name="T13" fmla="*/ 2 h 54"/>
                  <a:gd name="T14" fmla="*/ 2 w 54"/>
                  <a:gd name="T15" fmla="*/ 2 h 54"/>
                  <a:gd name="T16" fmla="*/ 2 w 54"/>
                  <a:gd name="T17" fmla="*/ 2 h 54"/>
                  <a:gd name="T18" fmla="*/ 2 w 54"/>
                  <a:gd name="T19" fmla="*/ 2 h 54"/>
                  <a:gd name="T20" fmla="*/ 2 w 54"/>
                  <a:gd name="T21" fmla="*/ 2 h 54"/>
                  <a:gd name="T22" fmla="*/ 2 w 54"/>
                  <a:gd name="T23" fmla="*/ 2 h 54"/>
                  <a:gd name="T24" fmla="*/ 2 w 54"/>
                  <a:gd name="T25" fmla="*/ 2 h 54"/>
                  <a:gd name="T26" fmla="*/ 1 w 54"/>
                  <a:gd name="T27" fmla="*/ 2 h 54"/>
                  <a:gd name="T28" fmla="*/ 1 w 54"/>
                  <a:gd name="T29" fmla="*/ 2 h 54"/>
                  <a:gd name="T30" fmla="*/ 1 w 54"/>
                  <a:gd name="T31" fmla="*/ 2 h 54"/>
                  <a:gd name="T32" fmla="*/ 1 w 54"/>
                  <a:gd name="T33" fmla="*/ 2 h 54"/>
                  <a:gd name="T34" fmla="*/ 1 w 54"/>
                  <a:gd name="T35" fmla="*/ 2 h 54"/>
                  <a:gd name="T36" fmla="*/ 1 w 54"/>
                  <a:gd name="T37" fmla="*/ 2 h 54"/>
                  <a:gd name="T38" fmla="*/ 0 w 54"/>
                  <a:gd name="T39" fmla="*/ 1 h 54"/>
                  <a:gd name="T40" fmla="*/ 0 w 54"/>
                  <a:gd name="T41" fmla="*/ 1 h 54"/>
                  <a:gd name="T42" fmla="*/ 0 w 54"/>
                  <a:gd name="T43" fmla="*/ 1 h 54"/>
                  <a:gd name="T44" fmla="*/ 0 w 54"/>
                  <a:gd name="T45" fmla="*/ 0 h 54"/>
                  <a:gd name="T46" fmla="*/ 0 w 54"/>
                  <a:gd name="T47" fmla="*/ 0 h 54"/>
                  <a:gd name="T48" fmla="*/ 0 w 54"/>
                  <a:gd name="T49" fmla="*/ 0 h 54"/>
                  <a:gd name="T50" fmla="*/ 0 w 54"/>
                  <a:gd name="T51" fmla="*/ 0 h 54"/>
                  <a:gd name="T52" fmla="*/ 0 w 54"/>
                  <a:gd name="T53" fmla="*/ 0 h 54"/>
                  <a:gd name="T54" fmla="*/ 0 w 54"/>
                  <a:gd name="T55" fmla="*/ 0 h 54"/>
                  <a:gd name="T56" fmla="*/ 0 w 54"/>
                  <a:gd name="T57" fmla="*/ 0 h 54"/>
                  <a:gd name="T58" fmla="*/ 0 w 54"/>
                  <a:gd name="T59" fmla="*/ 0 h 54"/>
                  <a:gd name="T60" fmla="*/ 0 w 54"/>
                  <a:gd name="T61" fmla="*/ 0 h 54"/>
                  <a:gd name="T62" fmla="*/ 0 w 54"/>
                  <a:gd name="T63" fmla="*/ 0 h 54"/>
                  <a:gd name="T64" fmla="*/ 0 w 54"/>
                  <a:gd name="T65" fmla="*/ 0 h 54"/>
                  <a:gd name="T66" fmla="*/ 0 w 54"/>
                  <a:gd name="T67" fmla="*/ 0 h 54"/>
                  <a:gd name="T68" fmla="*/ 0 w 54"/>
                  <a:gd name="T69" fmla="*/ 0 h 54"/>
                  <a:gd name="T70" fmla="*/ 0 w 54"/>
                  <a:gd name="T71" fmla="*/ 0 h 54"/>
                  <a:gd name="T72" fmla="*/ 1 w 54"/>
                  <a:gd name="T73" fmla="*/ 0 h 54"/>
                  <a:gd name="T74" fmla="*/ 1 w 54"/>
                  <a:gd name="T75" fmla="*/ 0 h 54"/>
                  <a:gd name="T76" fmla="*/ 2 w 54"/>
                  <a:gd name="T77" fmla="*/ 2 h 5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4" h="54">
                    <a:moveTo>
                      <a:pt x="52" y="38"/>
                    </a:move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3" y="48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49" y="52"/>
                    </a:lnTo>
                    <a:lnTo>
                      <a:pt x="48" y="53"/>
                    </a:lnTo>
                    <a:lnTo>
                      <a:pt x="47" y="54"/>
                    </a:lnTo>
                    <a:lnTo>
                      <a:pt x="45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37" y="52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5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" name="Freeform 1036"/>
              <p:cNvSpPr>
                <a:spLocks/>
              </p:cNvSpPr>
              <p:nvPr/>
            </p:nvSpPr>
            <p:spPr bwMode="auto">
              <a:xfrm>
                <a:off x="4204" y="2947"/>
                <a:ext cx="9" cy="10"/>
              </a:xfrm>
              <a:custGeom>
                <a:avLst/>
                <a:gdLst>
                  <a:gd name="T0" fmla="*/ 2 w 48"/>
                  <a:gd name="T1" fmla="*/ 1 h 50"/>
                  <a:gd name="T2" fmla="*/ 2 w 48"/>
                  <a:gd name="T3" fmla="*/ 1 h 50"/>
                  <a:gd name="T4" fmla="*/ 2 w 48"/>
                  <a:gd name="T5" fmla="*/ 1 h 50"/>
                  <a:gd name="T6" fmla="*/ 2 w 48"/>
                  <a:gd name="T7" fmla="*/ 2 h 50"/>
                  <a:gd name="T8" fmla="*/ 2 w 48"/>
                  <a:gd name="T9" fmla="*/ 2 h 50"/>
                  <a:gd name="T10" fmla="*/ 2 w 48"/>
                  <a:gd name="T11" fmla="*/ 2 h 50"/>
                  <a:gd name="T12" fmla="*/ 2 w 48"/>
                  <a:gd name="T13" fmla="*/ 2 h 50"/>
                  <a:gd name="T14" fmla="*/ 2 w 48"/>
                  <a:gd name="T15" fmla="*/ 2 h 50"/>
                  <a:gd name="T16" fmla="*/ 2 w 48"/>
                  <a:gd name="T17" fmla="*/ 2 h 50"/>
                  <a:gd name="T18" fmla="*/ 2 w 48"/>
                  <a:gd name="T19" fmla="*/ 2 h 50"/>
                  <a:gd name="T20" fmla="*/ 2 w 48"/>
                  <a:gd name="T21" fmla="*/ 2 h 50"/>
                  <a:gd name="T22" fmla="*/ 2 w 48"/>
                  <a:gd name="T23" fmla="*/ 2 h 50"/>
                  <a:gd name="T24" fmla="*/ 2 w 48"/>
                  <a:gd name="T25" fmla="*/ 2 h 50"/>
                  <a:gd name="T26" fmla="*/ 1 w 48"/>
                  <a:gd name="T27" fmla="*/ 2 h 50"/>
                  <a:gd name="T28" fmla="*/ 1 w 48"/>
                  <a:gd name="T29" fmla="*/ 2 h 50"/>
                  <a:gd name="T30" fmla="*/ 1 w 48"/>
                  <a:gd name="T31" fmla="*/ 2 h 50"/>
                  <a:gd name="T32" fmla="*/ 1 w 48"/>
                  <a:gd name="T33" fmla="*/ 2 h 50"/>
                  <a:gd name="T34" fmla="*/ 1 w 48"/>
                  <a:gd name="T35" fmla="*/ 2 h 50"/>
                  <a:gd name="T36" fmla="*/ 1 w 48"/>
                  <a:gd name="T37" fmla="*/ 2 h 50"/>
                  <a:gd name="T38" fmla="*/ 0 w 48"/>
                  <a:gd name="T39" fmla="*/ 1 h 50"/>
                  <a:gd name="T40" fmla="*/ 0 w 48"/>
                  <a:gd name="T41" fmla="*/ 1 h 50"/>
                  <a:gd name="T42" fmla="*/ 0 w 48"/>
                  <a:gd name="T43" fmla="*/ 1 h 50"/>
                  <a:gd name="T44" fmla="*/ 0 w 48"/>
                  <a:gd name="T45" fmla="*/ 0 h 50"/>
                  <a:gd name="T46" fmla="*/ 0 w 48"/>
                  <a:gd name="T47" fmla="*/ 0 h 50"/>
                  <a:gd name="T48" fmla="*/ 0 w 48"/>
                  <a:gd name="T49" fmla="*/ 0 h 50"/>
                  <a:gd name="T50" fmla="*/ 0 w 48"/>
                  <a:gd name="T51" fmla="*/ 0 h 50"/>
                  <a:gd name="T52" fmla="*/ 0 w 48"/>
                  <a:gd name="T53" fmla="*/ 0 h 50"/>
                  <a:gd name="T54" fmla="*/ 0 w 48"/>
                  <a:gd name="T55" fmla="*/ 0 h 50"/>
                  <a:gd name="T56" fmla="*/ 0 w 48"/>
                  <a:gd name="T57" fmla="*/ 0 h 50"/>
                  <a:gd name="T58" fmla="*/ 0 w 48"/>
                  <a:gd name="T59" fmla="*/ 0 h 50"/>
                  <a:gd name="T60" fmla="*/ 0 w 48"/>
                  <a:gd name="T61" fmla="*/ 0 h 50"/>
                  <a:gd name="T62" fmla="*/ 0 w 48"/>
                  <a:gd name="T63" fmla="*/ 0 h 50"/>
                  <a:gd name="T64" fmla="*/ 0 w 48"/>
                  <a:gd name="T65" fmla="*/ 0 h 50"/>
                  <a:gd name="T66" fmla="*/ 0 w 48"/>
                  <a:gd name="T67" fmla="*/ 0 h 50"/>
                  <a:gd name="T68" fmla="*/ 0 w 48"/>
                  <a:gd name="T69" fmla="*/ 0 h 50"/>
                  <a:gd name="T70" fmla="*/ 0 w 48"/>
                  <a:gd name="T71" fmla="*/ 0 h 50"/>
                  <a:gd name="T72" fmla="*/ 1 w 48"/>
                  <a:gd name="T73" fmla="*/ 0 h 50"/>
                  <a:gd name="T74" fmla="*/ 1 w 48"/>
                  <a:gd name="T75" fmla="*/ 0 h 50"/>
                  <a:gd name="T76" fmla="*/ 2 w 48"/>
                  <a:gd name="T77" fmla="*/ 1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" h="50">
                    <a:moveTo>
                      <a:pt x="46" y="35"/>
                    </a:moveTo>
                    <a:lnTo>
                      <a:pt x="47" y="36"/>
                    </a:lnTo>
                    <a:lnTo>
                      <a:pt x="47" y="37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6" y="47"/>
                    </a:lnTo>
                    <a:lnTo>
                      <a:pt x="45" y="48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46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" name="Freeform 1037"/>
              <p:cNvSpPr>
                <a:spLocks/>
              </p:cNvSpPr>
              <p:nvPr/>
            </p:nvSpPr>
            <p:spPr bwMode="auto">
              <a:xfrm>
                <a:off x="4199" y="2941"/>
                <a:ext cx="9" cy="10"/>
              </a:xfrm>
              <a:custGeom>
                <a:avLst/>
                <a:gdLst>
                  <a:gd name="T0" fmla="*/ 2 w 42"/>
                  <a:gd name="T1" fmla="*/ 1 h 48"/>
                  <a:gd name="T2" fmla="*/ 2 w 42"/>
                  <a:gd name="T3" fmla="*/ 1 h 48"/>
                  <a:gd name="T4" fmla="*/ 2 w 42"/>
                  <a:gd name="T5" fmla="*/ 2 h 48"/>
                  <a:gd name="T6" fmla="*/ 2 w 42"/>
                  <a:gd name="T7" fmla="*/ 2 h 48"/>
                  <a:gd name="T8" fmla="*/ 2 w 42"/>
                  <a:gd name="T9" fmla="*/ 2 h 48"/>
                  <a:gd name="T10" fmla="*/ 2 w 42"/>
                  <a:gd name="T11" fmla="*/ 2 h 48"/>
                  <a:gd name="T12" fmla="*/ 2 w 42"/>
                  <a:gd name="T13" fmla="*/ 2 h 48"/>
                  <a:gd name="T14" fmla="*/ 2 w 42"/>
                  <a:gd name="T15" fmla="*/ 2 h 48"/>
                  <a:gd name="T16" fmla="*/ 2 w 42"/>
                  <a:gd name="T17" fmla="*/ 2 h 48"/>
                  <a:gd name="T18" fmla="*/ 2 w 42"/>
                  <a:gd name="T19" fmla="*/ 2 h 48"/>
                  <a:gd name="T20" fmla="*/ 2 w 42"/>
                  <a:gd name="T21" fmla="*/ 2 h 48"/>
                  <a:gd name="T22" fmla="*/ 2 w 42"/>
                  <a:gd name="T23" fmla="*/ 2 h 48"/>
                  <a:gd name="T24" fmla="*/ 2 w 42"/>
                  <a:gd name="T25" fmla="*/ 2 h 48"/>
                  <a:gd name="T26" fmla="*/ 2 w 42"/>
                  <a:gd name="T27" fmla="*/ 2 h 48"/>
                  <a:gd name="T28" fmla="*/ 2 w 42"/>
                  <a:gd name="T29" fmla="*/ 2 h 48"/>
                  <a:gd name="T30" fmla="*/ 1 w 42"/>
                  <a:gd name="T31" fmla="*/ 2 h 48"/>
                  <a:gd name="T32" fmla="*/ 1 w 42"/>
                  <a:gd name="T33" fmla="*/ 2 h 48"/>
                  <a:gd name="T34" fmla="*/ 1 w 42"/>
                  <a:gd name="T35" fmla="*/ 2 h 48"/>
                  <a:gd name="T36" fmla="*/ 1 w 42"/>
                  <a:gd name="T37" fmla="*/ 2 h 48"/>
                  <a:gd name="T38" fmla="*/ 0 w 42"/>
                  <a:gd name="T39" fmla="*/ 1 h 48"/>
                  <a:gd name="T40" fmla="*/ 0 w 42"/>
                  <a:gd name="T41" fmla="*/ 1 h 48"/>
                  <a:gd name="T42" fmla="*/ 0 w 42"/>
                  <a:gd name="T43" fmla="*/ 1 h 48"/>
                  <a:gd name="T44" fmla="*/ 0 w 42"/>
                  <a:gd name="T45" fmla="*/ 0 h 48"/>
                  <a:gd name="T46" fmla="*/ 0 w 42"/>
                  <a:gd name="T47" fmla="*/ 0 h 48"/>
                  <a:gd name="T48" fmla="*/ 0 w 42"/>
                  <a:gd name="T49" fmla="*/ 0 h 48"/>
                  <a:gd name="T50" fmla="*/ 0 w 42"/>
                  <a:gd name="T51" fmla="*/ 0 h 48"/>
                  <a:gd name="T52" fmla="*/ 0 w 42"/>
                  <a:gd name="T53" fmla="*/ 0 h 48"/>
                  <a:gd name="T54" fmla="*/ 0 w 42"/>
                  <a:gd name="T55" fmla="*/ 0 h 48"/>
                  <a:gd name="T56" fmla="*/ 0 w 42"/>
                  <a:gd name="T57" fmla="*/ 0 h 48"/>
                  <a:gd name="T58" fmla="*/ 0 w 42"/>
                  <a:gd name="T59" fmla="*/ 0 h 48"/>
                  <a:gd name="T60" fmla="*/ 0 w 42"/>
                  <a:gd name="T61" fmla="*/ 0 h 48"/>
                  <a:gd name="T62" fmla="*/ 0 w 42"/>
                  <a:gd name="T63" fmla="*/ 0 h 48"/>
                  <a:gd name="T64" fmla="*/ 0 w 42"/>
                  <a:gd name="T65" fmla="*/ 0 h 48"/>
                  <a:gd name="T66" fmla="*/ 0 w 42"/>
                  <a:gd name="T67" fmla="*/ 0 h 48"/>
                  <a:gd name="T68" fmla="*/ 1 w 42"/>
                  <a:gd name="T69" fmla="*/ 0 h 48"/>
                  <a:gd name="T70" fmla="*/ 1 w 42"/>
                  <a:gd name="T71" fmla="*/ 0 h 48"/>
                  <a:gd name="T72" fmla="*/ 1 w 42"/>
                  <a:gd name="T73" fmla="*/ 0 h 48"/>
                  <a:gd name="T74" fmla="*/ 1 w 42"/>
                  <a:gd name="T75" fmla="*/ 0 h 48"/>
                  <a:gd name="T76" fmla="*/ 2 w 42"/>
                  <a:gd name="T77" fmla="*/ 1 h 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" h="48">
                    <a:moveTo>
                      <a:pt x="40" y="32"/>
                    </a:moveTo>
                    <a:lnTo>
                      <a:pt x="41" y="33"/>
                    </a:lnTo>
                    <a:lnTo>
                      <a:pt x="42" y="36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0" y="44"/>
                    </a:lnTo>
                    <a:lnTo>
                      <a:pt x="38" y="46"/>
                    </a:lnTo>
                    <a:lnTo>
                      <a:pt x="37" y="47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6" y="46"/>
                    </a:lnTo>
                    <a:lnTo>
                      <a:pt x="25" y="44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1" name="Freeform 1038"/>
              <p:cNvSpPr>
                <a:spLocks/>
              </p:cNvSpPr>
              <p:nvPr/>
            </p:nvSpPr>
            <p:spPr bwMode="auto">
              <a:xfrm>
                <a:off x="4196" y="2936"/>
                <a:ext cx="7" cy="9"/>
              </a:xfrm>
              <a:custGeom>
                <a:avLst/>
                <a:gdLst>
                  <a:gd name="T0" fmla="*/ 1 w 36"/>
                  <a:gd name="T1" fmla="*/ 1 h 45"/>
                  <a:gd name="T2" fmla="*/ 1 w 36"/>
                  <a:gd name="T3" fmla="*/ 1 h 45"/>
                  <a:gd name="T4" fmla="*/ 1 w 36"/>
                  <a:gd name="T5" fmla="*/ 1 h 45"/>
                  <a:gd name="T6" fmla="*/ 1 w 36"/>
                  <a:gd name="T7" fmla="*/ 1 h 45"/>
                  <a:gd name="T8" fmla="*/ 1 w 36"/>
                  <a:gd name="T9" fmla="*/ 1 h 45"/>
                  <a:gd name="T10" fmla="*/ 1 w 36"/>
                  <a:gd name="T11" fmla="*/ 2 h 45"/>
                  <a:gd name="T12" fmla="*/ 1 w 36"/>
                  <a:gd name="T13" fmla="*/ 2 h 45"/>
                  <a:gd name="T14" fmla="*/ 1 w 36"/>
                  <a:gd name="T15" fmla="*/ 2 h 45"/>
                  <a:gd name="T16" fmla="*/ 1 w 36"/>
                  <a:gd name="T17" fmla="*/ 2 h 45"/>
                  <a:gd name="T18" fmla="*/ 1 w 36"/>
                  <a:gd name="T19" fmla="*/ 2 h 45"/>
                  <a:gd name="T20" fmla="*/ 1 w 36"/>
                  <a:gd name="T21" fmla="*/ 2 h 45"/>
                  <a:gd name="T22" fmla="*/ 1 w 36"/>
                  <a:gd name="T23" fmla="*/ 2 h 45"/>
                  <a:gd name="T24" fmla="*/ 1 w 36"/>
                  <a:gd name="T25" fmla="*/ 2 h 45"/>
                  <a:gd name="T26" fmla="*/ 1 w 36"/>
                  <a:gd name="T27" fmla="*/ 2 h 45"/>
                  <a:gd name="T28" fmla="*/ 1 w 36"/>
                  <a:gd name="T29" fmla="*/ 2 h 45"/>
                  <a:gd name="T30" fmla="*/ 1 w 36"/>
                  <a:gd name="T31" fmla="*/ 2 h 45"/>
                  <a:gd name="T32" fmla="*/ 1 w 36"/>
                  <a:gd name="T33" fmla="*/ 2 h 45"/>
                  <a:gd name="T34" fmla="*/ 1 w 36"/>
                  <a:gd name="T35" fmla="*/ 2 h 45"/>
                  <a:gd name="T36" fmla="*/ 1 w 36"/>
                  <a:gd name="T37" fmla="*/ 2 h 45"/>
                  <a:gd name="T38" fmla="*/ 0 w 36"/>
                  <a:gd name="T39" fmla="*/ 1 h 45"/>
                  <a:gd name="T40" fmla="*/ 0 w 36"/>
                  <a:gd name="T41" fmla="*/ 1 h 45"/>
                  <a:gd name="T42" fmla="*/ 0 w 36"/>
                  <a:gd name="T43" fmla="*/ 0 h 45"/>
                  <a:gd name="T44" fmla="*/ 0 w 36"/>
                  <a:gd name="T45" fmla="*/ 0 h 45"/>
                  <a:gd name="T46" fmla="*/ 0 w 36"/>
                  <a:gd name="T47" fmla="*/ 0 h 45"/>
                  <a:gd name="T48" fmla="*/ 0 w 36"/>
                  <a:gd name="T49" fmla="*/ 0 h 45"/>
                  <a:gd name="T50" fmla="*/ 0 w 36"/>
                  <a:gd name="T51" fmla="*/ 0 h 45"/>
                  <a:gd name="T52" fmla="*/ 0 w 36"/>
                  <a:gd name="T53" fmla="*/ 0 h 45"/>
                  <a:gd name="T54" fmla="*/ 0 w 36"/>
                  <a:gd name="T55" fmla="*/ 0 h 45"/>
                  <a:gd name="T56" fmla="*/ 0 w 36"/>
                  <a:gd name="T57" fmla="*/ 0 h 45"/>
                  <a:gd name="T58" fmla="*/ 0 w 36"/>
                  <a:gd name="T59" fmla="*/ 0 h 45"/>
                  <a:gd name="T60" fmla="*/ 0 w 36"/>
                  <a:gd name="T61" fmla="*/ 0 h 45"/>
                  <a:gd name="T62" fmla="*/ 0 w 36"/>
                  <a:gd name="T63" fmla="*/ 0 h 45"/>
                  <a:gd name="T64" fmla="*/ 0 w 36"/>
                  <a:gd name="T65" fmla="*/ 0 h 45"/>
                  <a:gd name="T66" fmla="*/ 0 w 36"/>
                  <a:gd name="T67" fmla="*/ 0 h 45"/>
                  <a:gd name="T68" fmla="*/ 1 w 36"/>
                  <a:gd name="T69" fmla="*/ 0 h 45"/>
                  <a:gd name="T70" fmla="*/ 1 w 36"/>
                  <a:gd name="T71" fmla="*/ 0 h 45"/>
                  <a:gd name="T72" fmla="*/ 1 w 36"/>
                  <a:gd name="T73" fmla="*/ 0 h 45"/>
                  <a:gd name="T74" fmla="*/ 1 w 36"/>
                  <a:gd name="T75" fmla="*/ 0 h 45"/>
                  <a:gd name="T76" fmla="*/ 1 w 36"/>
                  <a:gd name="T77" fmla="*/ 1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45">
                    <a:moveTo>
                      <a:pt x="35" y="30"/>
                    </a:moveTo>
                    <a:lnTo>
                      <a:pt x="35" y="32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6" y="38"/>
                    </a:lnTo>
                    <a:lnTo>
                      <a:pt x="35" y="39"/>
                    </a:lnTo>
                    <a:lnTo>
                      <a:pt x="34" y="41"/>
                    </a:lnTo>
                    <a:lnTo>
                      <a:pt x="33" y="43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29" y="45"/>
                    </a:lnTo>
                    <a:lnTo>
                      <a:pt x="26" y="45"/>
                    </a:lnTo>
                    <a:lnTo>
                      <a:pt x="24" y="45"/>
                    </a:lnTo>
                    <a:lnTo>
                      <a:pt x="23" y="44"/>
                    </a:lnTo>
                    <a:lnTo>
                      <a:pt x="20" y="43"/>
                    </a:lnTo>
                    <a:lnTo>
                      <a:pt x="19" y="41"/>
                    </a:lnTo>
                    <a:lnTo>
                      <a:pt x="18" y="40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2" name="Freeform 1039"/>
              <p:cNvSpPr>
                <a:spLocks/>
              </p:cNvSpPr>
              <p:nvPr/>
            </p:nvSpPr>
            <p:spPr bwMode="auto">
              <a:xfrm>
                <a:off x="4193" y="2931"/>
                <a:ext cx="7" cy="9"/>
              </a:xfrm>
              <a:custGeom>
                <a:avLst/>
                <a:gdLst>
                  <a:gd name="T0" fmla="*/ 2 w 32"/>
                  <a:gd name="T1" fmla="*/ 1 h 45"/>
                  <a:gd name="T2" fmla="*/ 2 w 32"/>
                  <a:gd name="T3" fmla="*/ 1 h 45"/>
                  <a:gd name="T4" fmla="*/ 2 w 32"/>
                  <a:gd name="T5" fmla="*/ 1 h 45"/>
                  <a:gd name="T6" fmla="*/ 2 w 32"/>
                  <a:gd name="T7" fmla="*/ 1 h 45"/>
                  <a:gd name="T8" fmla="*/ 2 w 32"/>
                  <a:gd name="T9" fmla="*/ 1 h 45"/>
                  <a:gd name="T10" fmla="*/ 2 w 32"/>
                  <a:gd name="T11" fmla="*/ 2 h 45"/>
                  <a:gd name="T12" fmla="*/ 2 w 32"/>
                  <a:gd name="T13" fmla="*/ 2 h 45"/>
                  <a:gd name="T14" fmla="*/ 2 w 32"/>
                  <a:gd name="T15" fmla="*/ 2 h 45"/>
                  <a:gd name="T16" fmla="*/ 1 w 32"/>
                  <a:gd name="T17" fmla="*/ 2 h 45"/>
                  <a:gd name="T18" fmla="*/ 1 w 32"/>
                  <a:gd name="T19" fmla="*/ 2 h 45"/>
                  <a:gd name="T20" fmla="*/ 1 w 32"/>
                  <a:gd name="T21" fmla="*/ 2 h 45"/>
                  <a:gd name="T22" fmla="*/ 1 w 32"/>
                  <a:gd name="T23" fmla="*/ 2 h 45"/>
                  <a:gd name="T24" fmla="*/ 1 w 32"/>
                  <a:gd name="T25" fmla="*/ 2 h 45"/>
                  <a:gd name="T26" fmla="*/ 1 w 32"/>
                  <a:gd name="T27" fmla="*/ 2 h 45"/>
                  <a:gd name="T28" fmla="*/ 1 w 32"/>
                  <a:gd name="T29" fmla="*/ 2 h 45"/>
                  <a:gd name="T30" fmla="*/ 1 w 32"/>
                  <a:gd name="T31" fmla="*/ 2 h 45"/>
                  <a:gd name="T32" fmla="*/ 1 w 32"/>
                  <a:gd name="T33" fmla="*/ 2 h 45"/>
                  <a:gd name="T34" fmla="*/ 1 w 32"/>
                  <a:gd name="T35" fmla="*/ 2 h 45"/>
                  <a:gd name="T36" fmla="*/ 1 w 32"/>
                  <a:gd name="T37" fmla="*/ 2 h 45"/>
                  <a:gd name="T38" fmla="*/ 0 w 32"/>
                  <a:gd name="T39" fmla="*/ 1 h 45"/>
                  <a:gd name="T40" fmla="*/ 0 w 32"/>
                  <a:gd name="T41" fmla="*/ 0 h 45"/>
                  <a:gd name="T42" fmla="*/ 0 w 32"/>
                  <a:gd name="T43" fmla="*/ 0 h 45"/>
                  <a:gd name="T44" fmla="*/ 0 w 32"/>
                  <a:gd name="T45" fmla="*/ 0 h 45"/>
                  <a:gd name="T46" fmla="*/ 0 w 32"/>
                  <a:gd name="T47" fmla="*/ 0 h 45"/>
                  <a:gd name="T48" fmla="*/ 0 w 32"/>
                  <a:gd name="T49" fmla="*/ 0 h 45"/>
                  <a:gd name="T50" fmla="*/ 0 w 32"/>
                  <a:gd name="T51" fmla="*/ 0 h 45"/>
                  <a:gd name="T52" fmla="*/ 0 w 32"/>
                  <a:gd name="T53" fmla="*/ 0 h 45"/>
                  <a:gd name="T54" fmla="*/ 0 w 32"/>
                  <a:gd name="T55" fmla="*/ 0 h 45"/>
                  <a:gd name="T56" fmla="*/ 0 w 32"/>
                  <a:gd name="T57" fmla="*/ 0 h 45"/>
                  <a:gd name="T58" fmla="*/ 0 w 32"/>
                  <a:gd name="T59" fmla="*/ 0 h 45"/>
                  <a:gd name="T60" fmla="*/ 0 w 32"/>
                  <a:gd name="T61" fmla="*/ 0 h 45"/>
                  <a:gd name="T62" fmla="*/ 0 w 32"/>
                  <a:gd name="T63" fmla="*/ 0 h 45"/>
                  <a:gd name="T64" fmla="*/ 0 w 32"/>
                  <a:gd name="T65" fmla="*/ 0 h 45"/>
                  <a:gd name="T66" fmla="*/ 1 w 32"/>
                  <a:gd name="T67" fmla="*/ 0 h 45"/>
                  <a:gd name="T68" fmla="*/ 1 w 32"/>
                  <a:gd name="T69" fmla="*/ 0 h 45"/>
                  <a:gd name="T70" fmla="*/ 1 w 32"/>
                  <a:gd name="T71" fmla="*/ 0 h 45"/>
                  <a:gd name="T72" fmla="*/ 1 w 32"/>
                  <a:gd name="T73" fmla="*/ 0 h 45"/>
                  <a:gd name="T74" fmla="*/ 1 w 32"/>
                  <a:gd name="T75" fmla="*/ 0 h 45"/>
                  <a:gd name="T76" fmla="*/ 2 w 32"/>
                  <a:gd name="T77" fmla="*/ 1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45">
                    <a:moveTo>
                      <a:pt x="31" y="31"/>
                    </a:moveTo>
                    <a:lnTo>
                      <a:pt x="32" y="32"/>
                    </a:lnTo>
                    <a:lnTo>
                      <a:pt x="32" y="34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0" y="41"/>
                    </a:lnTo>
                    <a:lnTo>
                      <a:pt x="29" y="42"/>
                    </a:lnTo>
                    <a:lnTo>
                      <a:pt x="26" y="43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" name="Freeform 1040"/>
              <p:cNvSpPr>
                <a:spLocks/>
              </p:cNvSpPr>
              <p:nvPr/>
            </p:nvSpPr>
            <p:spPr bwMode="auto">
              <a:xfrm>
                <a:off x="4191" y="2927"/>
                <a:ext cx="6" cy="8"/>
              </a:xfrm>
              <a:custGeom>
                <a:avLst/>
                <a:gdLst>
                  <a:gd name="T0" fmla="*/ 1 w 28"/>
                  <a:gd name="T1" fmla="*/ 1 h 42"/>
                  <a:gd name="T2" fmla="*/ 1 w 28"/>
                  <a:gd name="T3" fmla="*/ 1 h 42"/>
                  <a:gd name="T4" fmla="*/ 1 w 28"/>
                  <a:gd name="T5" fmla="*/ 1 h 42"/>
                  <a:gd name="T6" fmla="*/ 1 w 28"/>
                  <a:gd name="T7" fmla="*/ 1 h 42"/>
                  <a:gd name="T8" fmla="*/ 1 w 28"/>
                  <a:gd name="T9" fmla="*/ 1 h 42"/>
                  <a:gd name="T10" fmla="*/ 1 w 28"/>
                  <a:gd name="T11" fmla="*/ 1 h 42"/>
                  <a:gd name="T12" fmla="*/ 1 w 28"/>
                  <a:gd name="T13" fmla="*/ 1 h 42"/>
                  <a:gd name="T14" fmla="*/ 1 w 28"/>
                  <a:gd name="T15" fmla="*/ 2 h 42"/>
                  <a:gd name="T16" fmla="*/ 1 w 28"/>
                  <a:gd name="T17" fmla="*/ 2 h 42"/>
                  <a:gd name="T18" fmla="*/ 1 w 28"/>
                  <a:gd name="T19" fmla="*/ 2 h 42"/>
                  <a:gd name="T20" fmla="*/ 1 w 28"/>
                  <a:gd name="T21" fmla="*/ 2 h 42"/>
                  <a:gd name="T22" fmla="*/ 1 w 28"/>
                  <a:gd name="T23" fmla="*/ 2 h 42"/>
                  <a:gd name="T24" fmla="*/ 1 w 28"/>
                  <a:gd name="T25" fmla="*/ 2 h 42"/>
                  <a:gd name="T26" fmla="*/ 1 w 28"/>
                  <a:gd name="T27" fmla="*/ 2 h 42"/>
                  <a:gd name="T28" fmla="*/ 1 w 28"/>
                  <a:gd name="T29" fmla="*/ 2 h 42"/>
                  <a:gd name="T30" fmla="*/ 1 w 28"/>
                  <a:gd name="T31" fmla="*/ 2 h 42"/>
                  <a:gd name="T32" fmla="*/ 0 w 28"/>
                  <a:gd name="T33" fmla="*/ 1 h 42"/>
                  <a:gd name="T34" fmla="*/ 0 w 28"/>
                  <a:gd name="T35" fmla="*/ 1 h 42"/>
                  <a:gd name="T36" fmla="*/ 0 w 28"/>
                  <a:gd name="T37" fmla="*/ 1 h 42"/>
                  <a:gd name="T38" fmla="*/ 0 w 28"/>
                  <a:gd name="T39" fmla="*/ 0 h 42"/>
                  <a:gd name="T40" fmla="*/ 0 w 28"/>
                  <a:gd name="T41" fmla="*/ 0 h 42"/>
                  <a:gd name="T42" fmla="*/ 0 w 28"/>
                  <a:gd name="T43" fmla="*/ 0 h 42"/>
                  <a:gd name="T44" fmla="*/ 0 w 28"/>
                  <a:gd name="T45" fmla="*/ 0 h 42"/>
                  <a:gd name="T46" fmla="*/ 0 w 28"/>
                  <a:gd name="T47" fmla="*/ 0 h 42"/>
                  <a:gd name="T48" fmla="*/ 0 w 28"/>
                  <a:gd name="T49" fmla="*/ 0 h 42"/>
                  <a:gd name="T50" fmla="*/ 0 w 28"/>
                  <a:gd name="T51" fmla="*/ 0 h 42"/>
                  <a:gd name="T52" fmla="*/ 0 w 28"/>
                  <a:gd name="T53" fmla="*/ 0 h 42"/>
                  <a:gd name="T54" fmla="*/ 0 w 28"/>
                  <a:gd name="T55" fmla="*/ 0 h 42"/>
                  <a:gd name="T56" fmla="*/ 0 w 28"/>
                  <a:gd name="T57" fmla="*/ 0 h 42"/>
                  <a:gd name="T58" fmla="*/ 0 w 28"/>
                  <a:gd name="T59" fmla="*/ 0 h 42"/>
                  <a:gd name="T60" fmla="*/ 0 w 28"/>
                  <a:gd name="T61" fmla="*/ 0 h 42"/>
                  <a:gd name="T62" fmla="*/ 0 w 28"/>
                  <a:gd name="T63" fmla="*/ 0 h 42"/>
                  <a:gd name="T64" fmla="*/ 1 w 28"/>
                  <a:gd name="T65" fmla="*/ 0 h 42"/>
                  <a:gd name="T66" fmla="*/ 1 w 28"/>
                  <a:gd name="T67" fmla="*/ 0 h 42"/>
                  <a:gd name="T68" fmla="*/ 1 w 28"/>
                  <a:gd name="T69" fmla="*/ 0 h 42"/>
                  <a:gd name="T70" fmla="*/ 1 w 28"/>
                  <a:gd name="T71" fmla="*/ 0 h 42"/>
                  <a:gd name="T72" fmla="*/ 1 w 28"/>
                  <a:gd name="T73" fmla="*/ 0 h 42"/>
                  <a:gd name="T74" fmla="*/ 1 w 28"/>
                  <a:gd name="T75" fmla="*/ 0 h 42"/>
                  <a:gd name="T76" fmla="*/ 1 w 28"/>
                  <a:gd name="T77" fmla="*/ 1 h 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42">
                    <a:moveTo>
                      <a:pt x="27" y="30"/>
                    </a:moveTo>
                    <a:lnTo>
                      <a:pt x="28" y="31"/>
                    </a:lnTo>
                    <a:lnTo>
                      <a:pt x="28" y="33"/>
                    </a:lnTo>
                    <a:lnTo>
                      <a:pt x="28" y="34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5" y="39"/>
                    </a:lnTo>
                    <a:lnTo>
                      <a:pt x="24" y="40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" name="Freeform 1041"/>
              <p:cNvSpPr>
                <a:spLocks/>
              </p:cNvSpPr>
              <p:nvPr/>
            </p:nvSpPr>
            <p:spPr bwMode="auto">
              <a:xfrm>
                <a:off x="4190" y="2922"/>
                <a:ext cx="5" cy="8"/>
              </a:xfrm>
              <a:custGeom>
                <a:avLst/>
                <a:gdLst>
                  <a:gd name="T0" fmla="*/ 1 w 25"/>
                  <a:gd name="T1" fmla="*/ 1 h 41"/>
                  <a:gd name="T2" fmla="*/ 1 w 25"/>
                  <a:gd name="T3" fmla="*/ 1 h 41"/>
                  <a:gd name="T4" fmla="*/ 1 w 25"/>
                  <a:gd name="T5" fmla="*/ 1 h 41"/>
                  <a:gd name="T6" fmla="*/ 1 w 25"/>
                  <a:gd name="T7" fmla="*/ 1 h 41"/>
                  <a:gd name="T8" fmla="*/ 1 w 25"/>
                  <a:gd name="T9" fmla="*/ 1 h 41"/>
                  <a:gd name="T10" fmla="*/ 1 w 25"/>
                  <a:gd name="T11" fmla="*/ 1 h 41"/>
                  <a:gd name="T12" fmla="*/ 1 w 25"/>
                  <a:gd name="T13" fmla="*/ 1 h 41"/>
                  <a:gd name="T14" fmla="*/ 1 w 25"/>
                  <a:gd name="T15" fmla="*/ 2 h 41"/>
                  <a:gd name="T16" fmla="*/ 1 w 25"/>
                  <a:gd name="T17" fmla="*/ 2 h 41"/>
                  <a:gd name="T18" fmla="*/ 1 w 25"/>
                  <a:gd name="T19" fmla="*/ 2 h 41"/>
                  <a:gd name="T20" fmla="*/ 1 w 25"/>
                  <a:gd name="T21" fmla="*/ 2 h 41"/>
                  <a:gd name="T22" fmla="*/ 1 w 25"/>
                  <a:gd name="T23" fmla="*/ 2 h 41"/>
                  <a:gd name="T24" fmla="*/ 1 w 25"/>
                  <a:gd name="T25" fmla="*/ 2 h 41"/>
                  <a:gd name="T26" fmla="*/ 0 w 25"/>
                  <a:gd name="T27" fmla="*/ 2 h 41"/>
                  <a:gd name="T28" fmla="*/ 0 w 25"/>
                  <a:gd name="T29" fmla="*/ 2 h 41"/>
                  <a:gd name="T30" fmla="*/ 0 w 25"/>
                  <a:gd name="T31" fmla="*/ 2 h 41"/>
                  <a:gd name="T32" fmla="*/ 0 w 25"/>
                  <a:gd name="T33" fmla="*/ 1 h 41"/>
                  <a:gd name="T34" fmla="*/ 0 w 25"/>
                  <a:gd name="T35" fmla="*/ 1 h 41"/>
                  <a:gd name="T36" fmla="*/ 0 w 25"/>
                  <a:gd name="T37" fmla="*/ 1 h 41"/>
                  <a:gd name="T38" fmla="*/ 0 w 25"/>
                  <a:gd name="T39" fmla="*/ 0 h 41"/>
                  <a:gd name="T40" fmla="*/ 0 w 25"/>
                  <a:gd name="T41" fmla="*/ 0 h 41"/>
                  <a:gd name="T42" fmla="*/ 0 w 25"/>
                  <a:gd name="T43" fmla="*/ 0 h 41"/>
                  <a:gd name="T44" fmla="*/ 0 w 25"/>
                  <a:gd name="T45" fmla="*/ 0 h 41"/>
                  <a:gd name="T46" fmla="*/ 0 w 25"/>
                  <a:gd name="T47" fmla="*/ 0 h 41"/>
                  <a:gd name="T48" fmla="*/ 0 w 25"/>
                  <a:gd name="T49" fmla="*/ 0 h 41"/>
                  <a:gd name="T50" fmla="*/ 0 w 25"/>
                  <a:gd name="T51" fmla="*/ 0 h 41"/>
                  <a:gd name="T52" fmla="*/ 0 w 25"/>
                  <a:gd name="T53" fmla="*/ 0 h 41"/>
                  <a:gd name="T54" fmla="*/ 0 w 25"/>
                  <a:gd name="T55" fmla="*/ 0 h 41"/>
                  <a:gd name="T56" fmla="*/ 0 w 25"/>
                  <a:gd name="T57" fmla="*/ 0 h 41"/>
                  <a:gd name="T58" fmla="*/ 0 w 25"/>
                  <a:gd name="T59" fmla="*/ 0 h 41"/>
                  <a:gd name="T60" fmla="*/ 0 w 25"/>
                  <a:gd name="T61" fmla="*/ 0 h 41"/>
                  <a:gd name="T62" fmla="*/ 0 w 25"/>
                  <a:gd name="T63" fmla="*/ 0 h 41"/>
                  <a:gd name="T64" fmla="*/ 1 w 25"/>
                  <a:gd name="T65" fmla="*/ 0 h 41"/>
                  <a:gd name="T66" fmla="*/ 1 w 25"/>
                  <a:gd name="T67" fmla="*/ 0 h 41"/>
                  <a:gd name="T68" fmla="*/ 1 w 25"/>
                  <a:gd name="T69" fmla="*/ 0 h 41"/>
                  <a:gd name="T70" fmla="*/ 1 w 25"/>
                  <a:gd name="T71" fmla="*/ 0 h 41"/>
                  <a:gd name="T72" fmla="*/ 1 w 25"/>
                  <a:gd name="T73" fmla="*/ 0 h 41"/>
                  <a:gd name="T74" fmla="*/ 1 w 25"/>
                  <a:gd name="T75" fmla="*/ 0 h 41"/>
                  <a:gd name="T76" fmla="*/ 1 w 25"/>
                  <a:gd name="T77" fmla="*/ 1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41">
                    <a:moveTo>
                      <a:pt x="25" y="29"/>
                    </a:moveTo>
                    <a:lnTo>
                      <a:pt x="25" y="32"/>
                    </a:lnTo>
                    <a:lnTo>
                      <a:pt x="25" y="34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3" y="38"/>
                    </a:lnTo>
                    <a:lnTo>
                      <a:pt x="21" y="39"/>
                    </a:lnTo>
                    <a:lnTo>
                      <a:pt x="19" y="40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8" y="36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5" name="Freeform 1042"/>
              <p:cNvSpPr>
                <a:spLocks/>
              </p:cNvSpPr>
              <p:nvPr/>
            </p:nvSpPr>
            <p:spPr bwMode="auto">
              <a:xfrm>
                <a:off x="4189" y="2918"/>
                <a:ext cx="5" cy="8"/>
              </a:xfrm>
              <a:custGeom>
                <a:avLst/>
                <a:gdLst>
                  <a:gd name="T0" fmla="*/ 1 w 23"/>
                  <a:gd name="T1" fmla="*/ 1 h 41"/>
                  <a:gd name="T2" fmla="*/ 1 w 23"/>
                  <a:gd name="T3" fmla="*/ 1 h 41"/>
                  <a:gd name="T4" fmla="*/ 1 w 23"/>
                  <a:gd name="T5" fmla="*/ 1 h 41"/>
                  <a:gd name="T6" fmla="*/ 1 w 23"/>
                  <a:gd name="T7" fmla="*/ 1 h 41"/>
                  <a:gd name="T8" fmla="*/ 1 w 23"/>
                  <a:gd name="T9" fmla="*/ 1 h 41"/>
                  <a:gd name="T10" fmla="*/ 1 w 23"/>
                  <a:gd name="T11" fmla="*/ 1 h 41"/>
                  <a:gd name="T12" fmla="*/ 1 w 23"/>
                  <a:gd name="T13" fmla="*/ 2 h 41"/>
                  <a:gd name="T14" fmla="*/ 1 w 23"/>
                  <a:gd name="T15" fmla="*/ 2 h 41"/>
                  <a:gd name="T16" fmla="*/ 1 w 23"/>
                  <a:gd name="T17" fmla="*/ 2 h 41"/>
                  <a:gd name="T18" fmla="*/ 1 w 23"/>
                  <a:gd name="T19" fmla="*/ 2 h 41"/>
                  <a:gd name="T20" fmla="*/ 1 w 23"/>
                  <a:gd name="T21" fmla="*/ 2 h 41"/>
                  <a:gd name="T22" fmla="*/ 1 w 23"/>
                  <a:gd name="T23" fmla="*/ 2 h 41"/>
                  <a:gd name="T24" fmla="*/ 0 w 23"/>
                  <a:gd name="T25" fmla="*/ 2 h 41"/>
                  <a:gd name="T26" fmla="*/ 0 w 23"/>
                  <a:gd name="T27" fmla="*/ 2 h 41"/>
                  <a:gd name="T28" fmla="*/ 0 w 23"/>
                  <a:gd name="T29" fmla="*/ 2 h 41"/>
                  <a:gd name="T30" fmla="*/ 0 w 23"/>
                  <a:gd name="T31" fmla="*/ 1 h 41"/>
                  <a:gd name="T32" fmla="*/ 0 w 23"/>
                  <a:gd name="T33" fmla="*/ 1 h 41"/>
                  <a:gd name="T34" fmla="*/ 0 w 23"/>
                  <a:gd name="T35" fmla="*/ 1 h 41"/>
                  <a:gd name="T36" fmla="*/ 0 w 23"/>
                  <a:gd name="T37" fmla="*/ 1 h 41"/>
                  <a:gd name="T38" fmla="*/ 0 w 23"/>
                  <a:gd name="T39" fmla="*/ 0 h 41"/>
                  <a:gd name="T40" fmla="*/ 0 w 23"/>
                  <a:gd name="T41" fmla="*/ 0 h 41"/>
                  <a:gd name="T42" fmla="*/ 0 w 23"/>
                  <a:gd name="T43" fmla="*/ 0 h 41"/>
                  <a:gd name="T44" fmla="*/ 0 w 23"/>
                  <a:gd name="T45" fmla="*/ 0 h 41"/>
                  <a:gd name="T46" fmla="*/ 0 w 23"/>
                  <a:gd name="T47" fmla="*/ 0 h 41"/>
                  <a:gd name="T48" fmla="*/ 0 w 23"/>
                  <a:gd name="T49" fmla="*/ 0 h 41"/>
                  <a:gd name="T50" fmla="*/ 0 w 23"/>
                  <a:gd name="T51" fmla="*/ 0 h 41"/>
                  <a:gd name="T52" fmla="*/ 0 w 23"/>
                  <a:gd name="T53" fmla="*/ 0 h 41"/>
                  <a:gd name="T54" fmla="*/ 0 w 23"/>
                  <a:gd name="T55" fmla="*/ 0 h 41"/>
                  <a:gd name="T56" fmla="*/ 0 w 23"/>
                  <a:gd name="T57" fmla="*/ 0 h 41"/>
                  <a:gd name="T58" fmla="*/ 0 w 23"/>
                  <a:gd name="T59" fmla="*/ 0 h 41"/>
                  <a:gd name="T60" fmla="*/ 0 w 23"/>
                  <a:gd name="T61" fmla="*/ 0 h 41"/>
                  <a:gd name="T62" fmla="*/ 1 w 23"/>
                  <a:gd name="T63" fmla="*/ 0 h 41"/>
                  <a:gd name="T64" fmla="*/ 1 w 23"/>
                  <a:gd name="T65" fmla="*/ 0 h 41"/>
                  <a:gd name="T66" fmla="*/ 1 w 23"/>
                  <a:gd name="T67" fmla="*/ 0 h 41"/>
                  <a:gd name="T68" fmla="*/ 1 w 23"/>
                  <a:gd name="T69" fmla="*/ 0 h 41"/>
                  <a:gd name="T70" fmla="*/ 1 w 23"/>
                  <a:gd name="T71" fmla="*/ 0 h 41"/>
                  <a:gd name="T72" fmla="*/ 1 w 23"/>
                  <a:gd name="T73" fmla="*/ 0 h 41"/>
                  <a:gd name="T74" fmla="*/ 1 w 23"/>
                  <a:gd name="T75" fmla="*/ 0 h 41"/>
                  <a:gd name="T76" fmla="*/ 1 w 23"/>
                  <a:gd name="T77" fmla="*/ 1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41">
                    <a:moveTo>
                      <a:pt x="23" y="31"/>
                    </a:moveTo>
                    <a:lnTo>
                      <a:pt x="23" y="32"/>
                    </a:lnTo>
                    <a:lnTo>
                      <a:pt x="23" y="33"/>
                    </a:lnTo>
                    <a:lnTo>
                      <a:pt x="22" y="34"/>
                    </a:lnTo>
                    <a:lnTo>
                      <a:pt x="22" y="37"/>
                    </a:lnTo>
                    <a:lnTo>
                      <a:pt x="21" y="38"/>
                    </a:lnTo>
                    <a:lnTo>
                      <a:pt x="20" y="39"/>
                    </a:lnTo>
                    <a:lnTo>
                      <a:pt x="19" y="40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6" name="Freeform 1043"/>
              <p:cNvSpPr>
                <a:spLocks/>
              </p:cNvSpPr>
              <p:nvPr/>
            </p:nvSpPr>
            <p:spPr bwMode="auto">
              <a:xfrm>
                <a:off x="4189" y="2910"/>
                <a:ext cx="4" cy="12"/>
              </a:xfrm>
              <a:custGeom>
                <a:avLst/>
                <a:gdLst>
                  <a:gd name="T0" fmla="*/ 1 w 22"/>
                  <a:gd name="T1" fmla="*/ 2 h 61"/>
                  <a:gd name="T2" fmla="*/ 1 w 22"/>
                  <a:gd name="T3" fmla="*/ 2 h 61"/>
                  <a:gd name="T4" fmla="*/ 1 w 22"/>
                  <a:gd name="T5" fmla="*/ 2 h 61"/>
                  <a:gd name="T6" fmla="*/ 1 w 22"/>
                  <a:gd name="T7" fmla="*/ 2 h 61"/>
                  <a:gd name="T8" fmla="*/ 1 w 22"/>
                  <a:gd name="T9" fmla="*/ 2 h 61"/>
                  <a:gd name="T10" fmla="*/ 1 w 22"/>
                  <a:gd name="T11" fmla="*/ 2 h 61"/>
                  <a:gd name="T12" fmla="*/ 1 w 22"/>
                  <a:gd name="T13" fmla="*/ 2 h 61"/>
                  <a:gd name="T14" fmla="*/ 1 w 22"/>
                  <a:gd name="T15" fmla="*/ 2 h 61"/>
                  <a:gd name="T16" fmla="*/ 0 w 22"/>
                  <a:gd name="T17" fmla="*/ 2 h 61"/>
                  <a:gd name="T18" fmla="*/ 0 w 22"/>
                  <a:gd name="T19" fmla="*/ 2 h 61"/>
                  <a:gd name="T20" fmla="*/ 0 w 22"/>
                  <a:gd name="T21" fmla="*/ 2 h 61"/>
                  <a:gd name="T22" fmla="*/ 0 w 22"/>
                  <a:gd name="T23" fmla="*/ 2 h 61"/>
                  <a:gd name="T24" fmla="*/ 0 w 22"/>
                  <a:gd name="T25" fmla="*/ 2 h 61"/>
                  <a:gd name="T26" fmla="*/ 0 w 22"/>
                  <a:gd name="T27" fmla="*/ 2 h 61"/>
                  <a:gd name="T28" fmla="*/ 0 w 22"/>
                  <a:gd name="T29" fmla="*/ 2 h 61"/>
                  <a:gd name="T30" fmla="*/ 0 w 22"/>
                  <a:gd name="T31" fmla="*/ 2 h 61"/>
                  <a:gd name="T32" fmla="*/ 0 w 22"/>
                  <a:gd name="T33" fmla="*/ 2 h 61"/>
                  <a:gd name="T34" fmla="*/ 0 w 22"/>
                  <a:gd name="T35" fmla="*/ 2 h 61"/>
                  <a:gd name="T36" fmla="*/ 0 w 22"/>
                  <a:gd name="T37" fmla="*/ 2 h 61"/>
                  <a:gd name="T38" fmla="*/ 0 w 22"/>
                  <a:gd name="T39" fmla="*/ 0 h 61"/>
                  <a:gd name="T40" fmla="*/ 0 w 22"/>
                  <a:gd name="T41" fmla="*/ 0 h 61"/>
                  <a:gd name="T42" fmla="*/ 0 w 22"/>
                  <a:gd name="T43" fmla="*/ 0 h 61"/>
                  <a:gd name="T44" fmla="*/ 0 w 22"/>
                  <a:gd name="T45" fmla="*/ 0 h 61"/>
                  <a:gd name="T46" fmla="*/ 0 w 22"/>
                  <a:gd name="T47" fmla="*/ 0 h 61"/>
                  <a:gd name="T48" fmla="*/ 0 w 22"/>
                  <a:gd name="T49" fmla="*/ 0 h 61"/>
                  <a:gd name="T50" fmla="*/ 0 w 22"/>
                  <a:gd name="T51" fmla="*/ 0 h 61"/>
                  <a:gd name="T52" fmla="*/ 0 w 22"/>
                  <a:gd name="T53" fmla="*/ 0 h 61"/>
                  <a:gd name="T54" fmla="*/ 0 w 22"/>
                  <a:gd name="T55" fmla="*/ 0 h 61"/>
                  <a:gd name="T56" fmla="*/ 0 w 22"/>
                  <a:gd name="T57" fmla="*/ 0 h 61"/>
                  <a:gd name="T58" fmla="*/ 0 w 22"/>
                  <a:gd name="T59" fmla="*/ 0 h 61"/>
                  <a:gd name="T60" fmla="*/ 0 w 22"/>
                  <a:gd name="T61" fmla="*/ 0 h 61"/>
                  <a:gd name="T62" fmla="*/ 0 w 22"/>
                  <a:gd name="T63" fmla="*/ 0 h 61"/>
                  <a:gd name="T64" fmla="*/ 0 w 22"/>
                  <a:gd name="T65" fmla="*/ 0 h 61"/>
                  <a:gd name="T66" fmla="*/ 1 w 22"/>
                  <a:gd name="T67" fmla="*/ 0 h 61"/>
                  <a:gd name="T68" fmla="*/ 1 w 22"/>
                  <a:gd name="T69" fmla="*/ 0 h 61"/>
                  <a:gd name="T70" fmla="*/ 1 w 22"/>
                  <a:gd name="T71" fmla="*/ 0 h 61"/>
                  <a:gd name="T72" fmla="*/ 1 w 22"/>
                  <a:gd name="T73" fmla="*/ 0 h 61"/>
                  <a:gd name="T74" fmla="*/ 1 w 22"/>
                  <a:gd name="T75" fmla="*/ 0 h 61"/>
                  <a:gd name="T76" fmla="*/ 1 w 22"/>
                  <a:gd name="T77" fmla="*/ 0 h 61"/>
                  <a:gd name="T78" fmla="*/ 1 w 22"/>
                  <a:gd name="T79" fmla="*/ 0 h 61"/>
                  <a:gd name="T80" fmla="*/ 1 w 22"/>
                  <a:gd name="T81" fmla="*/ 2 h 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" h="61">
                    <a:moveTo>
                      <a:pt x="22" y="51"/>
                    </a:moveTo>
                    <a:lnTo>
                      <a:pt x="22" y="51"/>
                    </a:lnTo>
                    <a:lnTo>
                      <a:pt x="22" y="53"/>
                    </a:lnTo>
                    <a:lnTo>
                      <a:pt x="21" y="55"/>
                    </a:lnTo>
                    <a:lnTo>
                      <a:pt x="19" y="57"/>
                    </a:lnTo>
                    <a:lnTo>
                      <a:pt x="18" y="58"/>
                    </a:lnTo>
                    <a:lnTo>
                      <a:pt x="17" y="59"/>
                    </a:lnTo>
                    <a:lnTo>
                      <a:pt x="16" y="59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8" y="59"/>
                    </a:lnTo>
                    <a:lnTo>
                      <a:pt x="6" y="58"/>
                    </a:lnTo>
                    <a:lnTo>
                      <a:pt x="5" y="57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7" name="Freeform 1044"/>
              <p:cNvSpPr>
                <a:spLocks/>
              </p:cNvSpPr>
              <p:nvPr/>
            </p:nvSpPr>
            <p:spPr bwMode="auto">
              <a:xfrm>
                <a:off x="4275" y="3132"/>
                <a:ext cx="22" cy="15"/>
              </a:xfrm>
              <a:custGeom>
                <a:avLst/>
                <a:gdLst>
                  <a:gd name="T0" fmla="*/ 4 w 108"/>
                  <a:gd name="T1" fmla="*/ 2 h 77"/>
                  <a:gd name="T2" fmla="*/ 4 w 108"/>
                  <a:gd name="T3" fmla="*/ 2 h 77"/>
                  <a:gd name="T4" fmla="*/ 4 w 108"/>
                  <a:gd name="T5" fmla="*/ 2 h 77"/>
                  <a:gd name="T6" fmla="*/ 4 w 108"/>
                  <a:gd name="T7" fmla="*/ 2 h 77"/>
                  <a:gd name="T8" fmla="*/ 4 w 108"/>
                  <a:gd name="T9" fmla="*/ 2 h 77"/>
                  <a:gd name="T10" fmla="*/ 4 w 108"/>
                  <a:gd name="T11" fmla="*/ 3 h 77"/>
                  <a:gd name="T12" fmla="*/ 4 w 108"/>
                  <a:gd name="T13" fmla="*/ 3 h 77"/>
                  <a:gd name="T14" fmla="*/ 4 w 108"/>
                  <a:gd name="T15" fmla="*/ 3 h 77"/>
                  <a:gd name="T16" fmla="*/ 4 w 108"/>
                  <a:gd name="T17" fmla="*/ 3 h 77"/>
                  <a:gd name="T18" fmla="*/ 4 w 108"/>
                  <a:gd name="T19" fmla="*/ 3 h 77"/>
                  <a:gd name="T20" fmla="*/ 4 w 108"/>
                  <a:gd name="T21" fmla="*/ 3 h 77"/>
                  <a:gd name="T22" fmla="*/ 4 w 108"/>
                  <a:gd name="T23" fmla="*/ 3 h 77"/>
                  <a:gd name="T24" fmla="*/ 4 w 108"/>
                  <a:gd name="T25" fmla="*/ 3 h 77"/>
                  <a:gd name="T26" fmla="*/ 4 w 108"/>
                  <a:gd name="T27" fmla="*/ 3 h 77"/>
                  <a:gd name="T28" fmla="*/ 4 w 108"/>
                  <a:gd name="T29" fmla="*/ 3 h 77"/>
                  <a:gd name="T30" fmla="*/ 4 w 108"/>
                  <a:gd name="T31" fmla="*/ 3 h 77"/>
                  <a:gd name="T32" fmla="*/ 4 w 108"/>
                  <a:gd name="T33" fmla="*/ 3 h 77"/>
                  <a:gd name="T34" fmla="*/ 4 w 108"/>
                  <a:gd name="T35" fmla="*/ 3 h 77"/>
                  <a:gd name="T36" fmla="*/ 4 w 108"/>
                  <a:gd name="T37" fmla="*/ 3 h 77"/>
                  <a:gd name="T38" fmla="*/ 4 w 108"/>
                  <a:gd name="T39" fmla="*/ 3 h 77"/>
                  <a:gd name="T40" fmla="*/ 4 w 108"/>
                  <a:gd name="T41" fmla="*/ 3 h 77"/>
                  <a:gd name="T42" fmla="*/ 0 w 108"/>
                  <a:gd name="T43" fmla="*/ 1 h 77"/>
                  <a:gd name="T44" fmla="*/ 0 w 108"/>
                  <a:gd name="T45" fmla="*/ 1 h 77"/>
                  <a:gd name="T46" fmla="*/ 0 w 108"/>
                  <a:gd name="T47" fmla="*/ 1 h 77"/>
                  <a:gd name="T48" fmla="*/ 0 w 108"/>
                  <a:gd name="T49" fmla="*/ 1 h 77"/>
                  <a:gd name="T50" fmla="*/ 0 w 108"/>
                  <a:gd name="T51" fmla="*/ 0 h 77"/>
                  <a:gd name="T52" fmla="*/ 0 w 108"/>
                  <a:gd name="T53" fmla="*/ 0 h 77"/>
                  <a:gd name="T54" fmla="*/ 0 w 108"/>
                  <a:gd name="T55" fmla="*/ 0 h 77"/>
                  <a:gd name="T56" fmla="*/ 0 w 108"/>
                  <a:gd name="T57" fmla="*/ 0 h 77"/>
                  <a:gd name="T58" fmla="*/ 0 w 108"/>
                  <a:gd name="T59" fmla="*/ 0 h 77"/>
                  <a:gd name="T60" fmla="*/ 0 w 108"/>
                  <a:gd name="T61" fmla="*/ 0 h 77"/>
                  <a:gd name="T62" fmla="*/ 0 w 108"/>
                  <a:gd name="T63" fmla="*/ 0 h 77"/>
                  <a:gd name="T64" fmla="*/ 0 w 108"/>
                  <a:gd name="T65" fmla="*/ 0 h 77"/>
                  <a:gd name="T66" fmla="*/ 0 w 108"/>
                  <a:gd name="T67" fmla="*/ 0 h 77"/>
                  <a:gd name="T68" fmla="*/ 0 w 108"/>
                  <a:gd name="T69" fmla="*/ 0 h 77"/>
                  <a:gd name="T70" fmla="*/ 0 w 108"/>
                  <a:gd name="T71" fmla="*/ 0 h 77"/>
                  <a:gd name="T72" fmla="*/ 0 w 108"/>
                  <a:gd name="T73" fmla="*/ 0 h 77"/>
                  <a:gd name="T74" fmla="*/ 0 w 108"/>
                  <a:gd name="T75" fmla="*/ 0 h 77"/>
                  <a:gd name="T76" fmla="*/ 1 w 108"/>
                  <a:gd name="T77" fmla="*/ 0 h 77"/>
                  <a:gd name="T78" fmla="*/ 1 w 108"/>
                  <a:gd name="T79" fmla="*/ 0 h 77"/>
                  <a:gd name="T80" fmla="*/ 4 w 108"/>
                  <a:gd name="T81" fmla="*/ 2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8" h="77">
                    <a:moveTo>
                      <a:pt x="104" y="59"/>
                    </a:moveTo>
                    <a:lnTo>
                      <a:pt x="104" y="59"/>
                    </a:lnTo>
                    <a:lnTo>
                      <a:pt x="105" y="60"/>
                    </a:lnTo>
                    <a:lnTo>
                      <a:pt x="106" y="62"/>
                    </a:lnTo>
                    <a:lnTo>
                      <a:pt x="107" y="64"/>
                    </a:lnTo>
                    <a:lnTo>
                      <a:pt x="108" y="65"/>
                    </a:lnTo>
                    <a:lnTo>
                      <a:pt x="108" y="67"/>
                    </a:lnTo>
                    <a:lnTo>
                      <a:pt x="108" y="68"/>
                    </a:lnTo>
                    <a:lnTo>
                      <a:pt x="108" y="69"/>
                    </a:lnTo>
                    <a:lnTo>
                      <a:pt x="107" y="71"/>
                    </a:lnTo>
                    <a:lnTo>
                      <a:pt x="107" y="73"/>
                    </a:lnTo>
                    <a:lnTo>
                      <a:pt x="106" y="74"/>
                    </a:lnTo>
                    <a:lnTo>
                      <a:pt x="105" y="75"/>
                    </a:lnTo>
                    <a:lnTo>
                      <a:pt x="102" y="76"/>
                    </a:lnTo>
                    <a:lnTo>
                      <a:pt x="101" y="77"/>
                    </a:lnTo>
                    <a:lnTo>
                      <a:pt x="100" y="77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5" y="76"/>
                    </a:lnTo>
                    <a:lnTo>
                      <a:pt x="94" y="76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0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" name="Freeform 1045"/>
              <p:cNvSpPr>
                <a:spLocks/>
              </p:cNvSpPr>
              <p:nvPr/>
            </p:nvSpPr>
            <p:spPr bwMode="auto">
              <a:xfrm>
                <a:off x="4257" y="3120"/>
                <a:ext cx="22" cy="16"/>
              </a:xfrm>
              <a:custGeom>
                <a:avLst/>
                <a:gdLst>
                  <a:gd name="T0" fmla="*/ 4 w 107"/>
                  <a:gd name="T1" fmla="*/ 3 h 76"/>
                  <a:gd name="T2" fmla="*/ 4 w 107"/>
                  <a:gd name="T3" fmla="*/ 3 h 76"/>
                  <a:gd name="T4" fmla="*/ 4 w 107"/>
                  <a:gd name="T5" fmla="*/ 3 h 76"/>
                  <a:gd name="T6" fmla="*/ 5 w 107"/>
                  <a:gd name="T7" fmla="*/ 3 h 76"/>
                  <a:gd name="T8" fmla="*/ 5 w 107"/>
                  <a:gd name="T9" fmla="*/ 3 h 76"/>
                  <a:gd name="T10" fmla="*/ 5 w 107"/>
                  <a:gd name="T11" fmla="*/ 3 h 76"/>
                  <a:gd name="T12" fmla="*/ 5 w 107"/>
                  <a:gd name="T13" fmla="*/ 3 h 76"/>
                  <a:gd name="T14" fmla="*/ 5 w 107"/>
                  <a:gd name="T15" fmla="*/ 3 h 76"/>
                  <a:gd name="T16" fmla="*/ 5 w 107"/>
                  <a:gd name="T17" fmla="*/ 3 h 76"/>
                  <a:gd name="T18" fmla="*/ 5 w 107"/>
                  <a:gd name="T19" fmla="*/ 3 h 76"/>
                  <a:gd name="T20" fmla="*/ 4 w 107"/>
                  <a:gd name="T21" fmla="*/ 3 h 76"/>
                  <a:gd name="T22" fmla="*/ 4 w 107"/>
                  <a:gd name="T23" fmla="*/ 3 h 76"/>
                  <a:gd name="T24" fmla="*/ 4 w 107"/>
                  <a:gd name="T25" fmla="*/ 3 h 76"/>
                  <a:gd name="T26" fmla="*/ 4 w 107"/>
                  <a:gd name="T27" fmla="*/ 3 h 76"/>
                  <a:gd name="T28" fmla="*/ 4 w 107"/>
                  <a:gd name="T29" fmla="*/ 3 h 76"/>
                  <a:gd name="T30" fmla="*/ 4 w 107"/>
                  <a:gd name="T31" fmla="*/ 3 h 76"/>
                  <a:gd name="T32" fmla="*/ 4 w 107"/>
                  <a:gd name="T33" fmla="*/ 3 h 76"/>
                  <a:gd name="T34" fmla="*/ 4 w 107"/>
                  <a:gd name="T35" fmla="*/ 3 h 76"/>
                  <a:gd name="T36" fmla="*/ 4 w 107"/>
                  <a:gd name="T37" fmla="*/ 3 h 76"/>
                  <a:gd name="T38" fmla="*/ 0 w 107"/>
                  <a:gd name="T39" fmla="*/ 1 h 76"/>
                  <a:gd name="T40" fmla="*/ 0 w 107"/>
                  <a:gd name="T41" fmla="*/ 1 h 76"/>
                  <a:gd name="T42" fmla="*/ 0 w 107"/>
                  <a:gd name="T43" fmla="*/ 1 h 76"/>
                  <a:gd name="T44" fmla="*/ 0 w 107"/>
                  <a:gd name="T45" fmla="*/ 1 h 76"/>
                  <a:gd name="T46" fmla="*/ 0 w 107"/>
                  <a:gd name="T47" fmla="*/ 1 h 76"/>
                  <a:gd name="T48" fmla="*/ 0 w 107"/>
                  <a:gd name="T49" fmla="*/ 0 h 76"/>
                  <a:gd name="T50" fmla="*/ 0 w 107"/>
                  <a:gd name="T51" fmla="*/ 0 h 76"/>
                  <a:gd name="T52" fmla="*/ 0 w 107"/>
                  <a:gd name="T53" fmla="*/ 0 h 76"/>
                  <a:gd name="T54" fmla="*/ 0 w 107"/>
                  <a:gd name="T55" fmla="*/ 0 h 76"/>
                  <a:gd name="T56" fmla="*/ 0 w 107"/>
                  <a:gd name="T57" fmla="*/ 0 h 76"/>
                  <a:gd name="T58" fmla="*/ 0 w 107"/>
                  <a:gd name="T59" fmla="*/ 0 h 76"/>
                  <a:gd name="T60" fmla="*/ 0 w 107"/>
                  <a:gd name="T61" fmla="*/ 0 h 76"/>
                  <a:gd name="T62" fmla="*/ 0 w 107"/>
                  <a:gd name="T63" fmla="*/ 0 h 76"/>
                  <a:gd name="T64" fmla="*/ 0 w 107"/>
                  <a:gd name="T65" fmla="*/ 0 h 76"/>
                  <a:gd name="T66" fmla="*/ 0 w 107"/>
                  <a:gd name="T67" fmla="*/ 0 h 76"/>
                  <a:gd name="T68" fmla="*/ 0 w 107"/>
                  <a:gd name="T69" fmla="*/ 0 h 76"/>
                  <a:gd name="T70" fmla="*/ 0 w 107"/>
                  <a:gd name="T71" fmla="*/ 0 h 76"/>
                  <a:gd name="T72" fmla="*/ 1 w 107"/>
                  <a:gd name="T73" fmla="*/ 0 h 76"/>
                  <a:gd name="T74" fmla="*/ 1 w 107"/>
                  <a:gd name="T75" fmla="*/ 0 h 76"/>
                  <a:gd name="T76" fmla="*/ 4 w 107"/>
                  <a:gd name="T77" fmla="*/ 3 h 7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7" h="76">
                    <a:moveTo>
                      <a:pt x="102" y="58"/>
                    </a:moveTo>
                    <a:lnTo>
                      <a:pt x="103" y="59"/>
                    </a:lnTo>
                    <a:lnTo>
                      <a:pt x="104" y="61"/>
                    </a:lnTo>
                    <a:lnTo>
                      <a:pt x="106" y="63"/>
                    </a:lnTo>
                    <a:lnTo>
                      <a:pt x="107" y="64"/>
                    </a:lnTo>
                    <a:lnTo>
                      <a:pt x="107" y="66"/>
                    </a:lnTo>
                    <a:lnTo>
                      <a:pt x="107" y="67"/>
                    </a:lnTo>
                    <a:lnTo>
                      <a:pt x="107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4" y="73"/>
                    </a:lnTo>
                    <a:lnTo>
                      <a:pt x="103" y="74"/>
                    </a:lnTo>
                    <a:lnTo>
                      <a:pt x="101" y="75"/>
                    </a:lnTo>
                    <a:lnTo>
                      <a:pt x="100" y="76"/>
                    </a:lnTo>
                    <a:lnTo>
                      <a:pt x="98" y="76"/>
                    </a:lnTo>
                    <a:lnTo>
                      <a:pt x="97" y="76"/>
                    </a:lnTo>
                    <a:lnTo>
                      <a:pt x="96" y="76"/>
                    </a:lnTo>
                    <a:lnTo>
                      <a:pt x="94" y="75"/>
                    </a:lnTo>
                    <a:lnTo>
                      <a:pt x="92" y="75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0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9" name="Freeform 1046"/>
              <p:cNvSpPr>
                <a:spLocks/>
              </p:cNvSpPr>
              <p:nvPr/>
            </p:nvSpPr>
            <p:spPr bwMode="auto">
              <a:xfrm>
                <a:off x="4241" y="3109"/>
                <a:ext cx="20" cy="15"/>
              </a:xfrm>
              <a:custGeom>
                <a:avLst/>
                <a:gdLst>
                  <a:gd name="T0" fmla="*/ 4 w 103"/>
                  <a:gd name="T1" fmla="*/ 2 h 75"/>
                  <a:gd name="T2" fmla="*/ 4 w 103"/>
                  <a:gd name="T3" fmla="*/ 2 h 75"/>
                  <a:gd name="T4" fmla="*/ 4 w 103"/>
                  <a:gd name="T5" fmla="*/ 2 h 75"/>
                  <a:gd name="T6" fmla="*/ 4 w 103"/>
                  <a:gd name="T7" fmla="*/ 2 h 75"/>
                  <a:gd name="T8" fmla="*/ 4 w 103"/>
                  <a:gd name="T9" fmla="*/ 3 h 75"/>
                  <a:gd name="T10" fmla="*/ 4 w 103"/>
                  <a:gd name="T11" fmla="*/ 3 h 75"/>
                  <a:gd name="T12" fmla="*/ 4 w 103"/>
                  <a:gd name="T13" fmla="*/ 3 h 75"/>
                  <a:gd name="T14" fmla="*/ 4 w 103"/>
                  <a:gd name="T15" fmla="*/ 3 h 75"/>
                  <a:gd name="T16" fmla="*/ 4 w 103"/>
                  <a:gd name="T17" fmla="*/ 3 h 75"/>
                  <a:gd name="T18" fmla="*/ 4 w 103"/>
                  <a:gd name="T19" fmla="*/ 3 h 75"/>
                  <a:gd name="T20" fmla="*/ 4 w 103"/>
                  <a:gd name="T21" fmla="*/ 3 h 75"/>
                  <a:gd name="T22" fmla="*/ 4 w 103"/>
                  <a:gd name="T23" fmla="*/ 3 h 75"/>
                  <a:gd name="T24" fmla="*/ 4 w 103"/>
                  <a:gd name="T25" fmla="*/ 3 h 75"/>
                  <a:gd name="T26" fmla="*/ 3 w 103"/>
                  <a:gd name="T27" fmla="*/ 3 h 75"/>
                  <a:gd name="T28" fmla="*/ 3 w 103"/>
                  <a:gd name="T29" fmla="*/ 3 h 75"/>
                  <a:gd name="T30" fmla="*/ 3 w 103"/>
                  <a:gd name="T31" fmla="*/ 3 h 75"/>
                  <a:gd name="T32" fmla="*/ 3 w 103"/>
                  <a:gd name="T33" fmla="*/ 3 h 75"/>
                  <a:gd name="T34" fmla="*/ 3 w 103"/>
                  <a:gd name="T35" fmla="*/ 3 h 75"/>
                  <a:gd name="T36" fmla="*/ 3 w 103"/>
                  <a:gd name="T37" fmla="*/ 3 h 75"/>
                  <a:gd name="T38" fmla="*/ 0 w 103"/>
                  <a:gd name="T39" fmla="*/ 1 h 75"/>
                  <a:gd name="T40" fmla="*/ 0 w 103"/>
                  <a:gd name="T41" fmla="*/ 1 h 75"/>
                  <a:gd name="T42" fmla="*/ 0 w 103"/>
                  <a:gd name="T43" fmla="*/ 1 h 75"/>
                  <a:gd name="T44" fmla="*/ 0 w 103"/>
                  <a:gd name="T45" fmla="*/ 1 h 75"/>
                  <a:gd name="T46" fmla="*/ 0 w 103"/>
                  <a:gd name="T47" fmla="*/ 0 h 75"/>
                  <a:gd name="T48" fmla="*/ 0 w 103"/>
                  <a:gd name="T49" fmla="*/ 0 h 75"/>
                  <a:gd name="T50" fmla="*/ 0 w 103"/>
                  <a:gd name="T51" fmla="*/ 0 h 75"/>
                  <a:gd name="T52" fmla="*/ 0 w 103"/>
                  <a:gd name="T53" fmla="*/ 0 h 75"/>
                  <a:gd name="T54" fmla="*/ 0 w 103"/>
                  <a:gd name="T55" fmla="*/ 0 h 75"/>
                  <a:gd name="T56" fmla="*/ 0 w 103"/>
                  <a:gd name="T57" fmla="*/ 0 h 75"/>
                  <a:gd name="T58" fmla="*/ 0 w 103"/>
                  <a:gd name="T59" fmla="*/ 0 h 75"/>
                  <a:gd name="T60" fmla="*/ 0 w 103"/>
                  <a:gd name="T61" fmla="*/ 0 h 75"/>
                  <a:gd name="T62" fmla="*/ 0 w 103"/>
                  <a:gd name="T63" fmla="*/ 0 h 75"/>
                  <a:gd name="T64" fmla="*/ 0 w 103"/>
                  <a:gd name="T65" fmla="*/ 0 h 75"/>
                  <a:gd name="T66" fmla="*/ 0 w 103"/>
                  <a:gd name="T67" fmla="*/ 0 h 75"/>
                  <a:gd name="T68" fmla="*/ 0 w 103"/>
                  <a:gd name="T69" fmla="*/ 0 h 75"/>
                  <a:gd name="T70" fmla="*/ 0 w 103"/>
                  <a:gd name="T71" fmla="*/ 0 h 75"/>
                  <a:gd name="T72" fmla="*/ 1 w 103"/>
                  <a:gd name="T73" fmla="*/ 0 h 75"/>
                  <a:gd name="T74" fmla="*/ 1 w 103"/>
                  <a:gd name="T75" fmla="*/ 0 h 75"/>
                  <a:gd name="T76" fmla="*/ 4 w 103"/>
                  <a:gd name="T77" fmla="*/ 2 h 7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3" h="75">
                    <a:moveTo>
                      <a:pt x="98" y="56"/>
                    </a:moveTo>
                    <a:lnTo>
                      <a:pt x="99" y="58"/>
                    </a:lnTo>
                    <a:lnTo>
                      <a:pt x="100" y="59"/>
                    </a:lnTo>
                    <a:lnTo>
                      <a:pt x="102" y="61"/>
                    </a:lnTo>
                    <a:lnTo>
                      <a:pt x="103" y="63"/>
                    </a:lnTo>
                    <a:lnTo>
                      <a:pt x="103" y="65"/>
                    </a:lnTo>
                    <a:lnTo>
                      <a:pt x="103" y="67"/>
                    </a:lnTo>
                    <a:lnTo>
                      <a:pt x="102" y="69"/>
                    </a:lnTo>
                    <a:lnTo>
                      <a:pt x="102" y="70"/>
                    </a:lnTo>
                    <a:lnTo>
                      <a:pt x="100" y="71"/>
                    </a:lnTo>
                    <a:lnTo>
                      <a:pt x="99" y="72"/>
                    </a:lnTo>
                    <a:lnTo>
                      <a:pt x="97" y="73"/>
                    </a:lnTo>
                    <a:lnTo>
                      <a:pt x="95" y="75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8" y="73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9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0" name="Freeform 1047"/>
              <p:cNvSpPr>
                <a:spLocks/>
              </p:cNvSpPr>
              <p:nvPr/>
            </p:nvSpPr>
            <p:spPr bwMode="auto">
              <a:xfrm>
                <a:off x="4225" y="3098"/>
                <a:ext cx="20" cy="15"/>
              </a:xfrm>
              <a:custGeom>
                <a:avLst/>
                <a:gdLst>
                  <a:gd name="T0" fmla="*/ 4 w 98"/>
                  <a:gd name="T1" fmla="*/ 2 h 74"/>
                  <a:gd name="T2" fmla="*/ 4 w 98"/>
                  <a:gd name="T3" fmla="*/ 2 h 74"/>
                  <a:gd name="T4" fmla="*/ 4 w 98"/>
                  <a:gd name="T5" fmla="*/ 2 h 74"/>
                  <a:gd name="T6" fmla="*/ 4 w 98"/>
                  <a:gd name="T7" fmla="*/ 2 h 74"/>
                  <a:gd name="T8" fmla="*/ 4 w 98"/>
                  <a:gd name="T9" fmla="*/ 3 h 74"/>
                  <a:gd name="T10" fmla="*/ 4 w 98"/>
                  <a:gd name="T11" fmla="*/ 3 h 74"/>
                  <a:gd name="T12" fmla="*/ 4 w 98"/>
                  <a:gd name="T13" fmla="*/ 3 h 74"/>
                  <a:gd name="T14" fmla="*/ 4 w 98"/>
                  <a:gd name="T15" fmla="*/ 3 h 74"/>
                  <a:gd name="T16" fmla="*/ 4 w 98"/>
                  <a:gd name="T17" fmla="*/ 3 h 74"/>
                  <a:gd name="T18" fmla="*/ 4 w 98"/>
                  <a:gd name="T19" fmla="*/ 3 h 74"/>
                  <a:gd name="T20" fmla="*/ 4 w 98"/>
                  <a:gd name="T21" fmla="*/ 3 h 74"/>
                  <a:gd name="T22" fmla="*/ 4 w 98"/>
                  <a:gd name="T23" fmla="*/ 3 h 74"/>
                  <a:gd name="T24" fmla="*/ 4 w 98"/>
                  <a:gd name="T25" fmla="*/ 3 h 74"/>
                  <a:gd name="T26" fmla="*/ 4 w 98"/>
                  <a:gd name="T27" fmla="*/ 3 h 74"/>
                  <a:gd name="T28" fmla="*/ 4 w 98"/>
                  <a:gd name="T29" fmla="*/ 3 h 74"/>
                  <a:gd name="T30" fmla="*/ 4 w 98"/>
                  <a:gd name="T31" fmla="*/ 3 h 74"/>
                  <a:gd name="T32" fmla="*/ 4 w 98"/>
                  <a:gd name="T33" fmla="*/ 3 h 74"/>
                  <a:gd name="T34" fmla="*/ 3 w 98"/>
                  <a:gd name="T35" fmla="*/ 3 h 74"/>
                  <a:gd name="T36" fmla="*/ 3 w 98"/>
                  <a:gd name="T37" fmla="*/ 3 h 74"/>
                  <a:gd name="T38" fmla="*/ 0 w 98"/>
                  <a:gd name="T39" fmla="*/ 1 h 74"/>
                  <a:gd name="T40" fmla="*/ 0 w 98"/>
                  <a:gd name="T41" fmla="*/ 1 h 74"/>
                  <a:gd name="T42" fmla="*/ 0 w 98"/>
                  <a:gd name="T43" fmla="*/ 1 h 74"/>
                  <a:gd name="T44" fmla="*/ 0 w 98"/>
                  <a:gd name="T45" fmla="*/ 1 h 74"/>
                  <a:gd name="T46" fmla="*/ 0 w 98"/>
                  <a:gd name="T47" fmla="*/ 0 h 74"/>
                  <a:gd name="T48" fmla="*/ 0 w 98"/>
                  <a:gd name="T49" fmla="*/ 0 h 74"/>
                  <a:gd name="T50" fmla="*/ 0 w 98"/>
                  <a:gd name="T51" fmla="*/ 0 h 74"/>
                  <a:gd name="T52" fmla="*/ 0 w 98"/>
                  <a:gd name="T53" fmla="*/ 0 h 74"/>
                  <a:gd name="T54" fmla="*/ 0 w 98"/>
                  <a:gd name="T55" fmla="*/ 0 h 74"/>
                  <a:gd name="T56" fmla="*/ 0 w 98"/>
                  <a:gd name="T57" fmla="*/ 0 h 74"/>
                  <a:gd name="T58" fmla="*/ 0 w 98"/>
                  <a:gd name="T59" fmla="*/ 0 h 74"/>
                  <a:gd name="T60" fmla="*/ 0 w 98"/>
                  <a:gd name="T61" fmla="*/ 0 h 74"/>
                  <a:gd name="T62" fmla="*/ 0 w 98"/>
                  <a:gd name="T63" fmla="*/ 0 h 74"/>
                  <a:gd name="T64" fmla="*/ 0 w 98"/>
                  <a:gd name="T65" fmla="*/ 0 h 74"/>
                  <a:gd name="T66" fmla="*/ 0 w 98"/>
                  <a:gd name="T67" fmla="*/ 0 h 74"/>
                  <a:gd name="T68" fmla="*/ 0 w 98"/>
                  <a:gd name="T69" fmla="*/ 0 h 74"/>
                  <a:gd name="T70" fmla="*/ 0 w 98"/>
                  <a:gd name="T71" fmla="*/ 0 h 74"/>
                  <a:gd name="T72" fmla="*/ 1 w 98"/>
                  <a:gd name="T73" fmla="*/ 0 h 74"/>
                  <a:gd name="T74" fmla="*/ 1 w 98"/>
                  <a:gd name="T75" fmla="*/ 0 h 74"/>
                  <a:gd name="T76" fmla="*/ 4 w 98"/>
                  <a:gd name="T77" fmla="*/ 2 h 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8" h="74">
                    <a:moveTo>
                      <a:pt x="93" y="57"/>
                    </a:moveTo>
                    <a:lnTo>
                      <a:pt x="95" y="57"/>
                    </a:lnTo>
                    <a:lnTo>
                      <a:pt x="96" y="59"/>
                    </a:lnTo>
                    <a:lnTo>
                      <a:pt x="97" y="61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8" y="67"/>
                    </a:lnTo>
                    <a:lnTo>
                      <a:pt x="97" y="68"/>
                    </a:lnTo>
                    <a:lnTo>
                      <a:pt x="96" y="69"/>
                    </a:lnTo>
                    <a:lnTo>
                      <a:pt x="96" y="70"/>
                    </a:lnTo>
                    <a:lnTo>
                      <a:pt x="93" y="72"/>
                    </a:lnTo>
                    <a:lnTo>
                      <a:pt x="92" y="73"/>
                    </a:lnTo>
                    <a:lnTo>
                      <a:pt x="91" y="74"/>
                    </a:lnTo>
                    <a:lnTo>
                      <a:pt x="89" y="74"/>
                    </a:lnTo>
                    <a:lnTo>
                      <a:pt x="86" y="74"/>
                    </a:lnTo>
                    <a:lnTo>
                      <a:pt x="85" y="73"/>
                    </a:lnTo>
                    <a:lnTo>
                      <a:pt x="84" y="72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9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" name="Freeform 1048"/>
              <p:cNvSpPr>
                <a:spLocks/>
              </p:cNvSpPr>
              <p:nvPr/>
            </p:nvSpPr>
            <p:spPr bwMode="auto">
              <a:xfrm>
                <a:off x="4218" y="3093"/>
                <a:ext cx="11" cy="9"/>
              </a:xfrm>
              <a:custGeom>
                <a:avLst/>
                <a:gdLst>
                  <a:gd name="T0" fmla="*/ 2 w 56"/>
                  <a:gd name="T1" fmla="*/ 1 h 45"/>
                  <a:gd name="T2" fmla="*/ 2 w 56"/>
                  <a:gd name="T3" fmla="*/ 1 h 45"/>
                  <a:gd name="T4" fmla="*/ 2 w 56"/>
                  <a:gd name="T5" fmla="*/ 1 h 45"/>
                  <a:gd name="T6" fmla="*/ 2 w 56"/>
                  <a:gd name="T7" fmla="*/ 1 h 45"/>
                  <a:gd name="T8" fmla="*/ 2 w 56"/>
                  <a:gd name="T9" fmla="*/ 1 h 45"/>
                  <a:gd name="T10" fmla="*/ 2 w 56"/>
                  <a:gd name="T11" fmla="*/ 1 h 45"/>
                  <a:gd name="T12" fmla="*/ 2 w 56"/>
                  <a:gd name="T13" fmla="*/ 1 h 45"/>
                  <a:gd name="T14" fmla="*/ 2 w 56"/>
                  <a:gd name="T15" fmla="*/ 1 h 45"/>
                  <a:gd name="T16" fmla="*/ 2 w 56"/>
                  <a:gd name="T17" fmla="*/ 2 h 45"/>
                  <a:gd name="T18" fmla="*/ 2 w 56"/>
                  <a:gd name="T19" fmla="*/ 2 h 45"/>
                  <a:gd name="T20" fmla="*/ 2 w 56"/>
                  <a:gd name="T21" fmla="*/ 2 h 45"/>
                  <a:gd name="T22" fmla="*/ 2 w 56"/>
                  <a:gd name="T23" fmla="*/ 2 h 45"/>
                  <a:gd name="T24" fmla="*/ 2 w 56"/>
                  <a:gd name="T25" fmla="*/ 2 h 45"/>
                  <a:gd name="T26" fmla="*/ 2 w 56"/>
                  <a:gd name="T27" fmla="*/ 2 h 45"/>
                  <a:gd name="T28" fmla="*/ 2 w 56"/>
                  <a:gd name="T29" fmla="*/ 2 h 45"/>
                  <a:gd name="T30" fmla="*/ 2 w 56"/>
                  <a:gd name="T31" fmla="*/ 2 h 45"/>
                  <a:gd name="T32" fmla="*/ 2 w 56"/>
                  <a:gd name="T33" fmla="*/ 2 h 45"/>
                  <a:gd name="T34" fmla="*/ 2 w 56"/>
                  <a:gd name="T35" fmla="*/ 2 h 45"/>
                  <a:gd name="T36" fmla="*/ 2 w 56"/>
                  <a:gd name="T37" fmla="*/ 2 h 45"/>
                  <a:gd name="T38" fmla="*/ 0 w 56"/>
                  <a:gd name="T39" fmla="*/ 1 h 45"/>
                  <a:gd name="T40" fmla="*/ 0 w 56"/>
                  <a:gd name="T41" fmla="*/ 1 h 45"/>
                  <a:gd name="T42" fmla="*/ 0 w 56"/>
                  <a:gd name="T43" fmla="*/ 1 h 45"/>
                  <a:gd name="T44" fmla="*/ 0 w 56"/>
                  <a:gd name="T45" fmla="*/ 1 h 45"/>
                  <a:gd name="T46" fmla="*/ 0 w 56"/>
                  <a:gd name="T47" fmla="*/ 0 h 45"/>
                  <a:gd name="T48" fmla="*/ 0 w 56"/>
                  <a:gd name="T49" fmla="*/ 0 h 45"/>
                  <a:gd name="T50" fmla="*/ 0 w 56"/>
                  <a:gd name="T51" fmla="*/ 0 h 45"/>
                  <a:gd name="T52" fmla="*/ 0 w 56"/>
                  <a:gd name="T53" fmla="*/ 0 h 45"/>
                  <a:gd name="T54" fmla="*/ 0 w 56"/>
                  <a:gd name="T55" fmla="*/ 0 h 45"/>
                  <a:gd name="T56" fmla="*/ 0 w 56"/>
                  <a:gd name="T57" fmla="*/ 0 h 45"/>
                  <a:gd name="T58" fmla="*/ 0 w 56"/>
                  <a:gd name="T59" fmla="*/ 0 h 45"/>
                  <a:gd name="T60" fmla="*/ 0 w 56"/>
                  <a:gd name="T61" fmla="*/ 0 h 45"/>
                  <a:gd name="T62" fmla="*/ 0 w 56"/>
                  <a:gd name="T63" fmla="*/ 0 h 45"/>
                  <a:gd name="T64" fmla="*/ 0 w 56"/>
                  <a:gd name="T65" fmla="*/ 0 h 45"/>
                  <a:gd name="T66" fmla="*/ 0 w 56"/>
                  <a:gd name="T67" fmla="*/ 0 h 45"/>
                  <a:gd name="T68" fmla="*/ 0 w 56"/>
                  <a:gd name="T69" fmla="*/ 0 h 45"/>
                  <a:gd name="T70" fmla="*/ 0 w 56"/>
                  <a:gd name="T71" fmla="*/ 0 h 45"/>
                  <a:gd name="T72" fmla="*/ 1 w 56"/>
                  <a:gd name="T73" fmla="*/ 0 h 45"/>
                  <a:gd name="T74" fmla="*/ 1 w 56"/>
                  <a:gd name="T75" fmla="*/ 0 h 45"/>
                  <a:gd name="T76" fmla="*/ 2 w 56"/>
                  <a:gd name="T77" fmla="*/ 1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45">
                    <a:moveTo>
                      <a:pt x="51" y="28"/>
                    </a:moveTo>
                    <a:lnTo>
                      <a:pt x="53" y="28"/>
                    </a:lnTo>
                    <a:lnTo>
                      <a:pt x="53" y="30"/>
                    </a:lnTo>
                    <a:lnTo>
                      <a:pt x="54" y="31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6" y="37"/>
                    </a:lnTo>
                    <a:lnTo>
                      <a:pt x="54" y="39"/>
                    </a:lnTo>
                    <a:lnTo>
                      <a:pt x="53" y="40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0" y="43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4" y="45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" name="Freeform 1049"/>
              <p:cNvSpPr>
                <a:spLocks/>
              </p:cNvSpPr>
              <p:nvPr/>
            </p:nvSpPr>
            <p:spPr bwMode="auto">
              <a:xfrm>
                <a:off x="4211" y="3088"/>
                <a:ext cx="11" cy="9"/>
              </a:xfrm>
              <a:custGeom>
                <a:avLst/>
                <a:gdLst>
                  <a:gd name="T0" fmla="*/ 2 w 54"/>
                  <a:gd name="T1" fmla="*/ 1 h 45"/>
                  <a:gd name="T2" fmla="*/ 2 w 54"/>
                  <a:gd name="T3" fmla="*/ 1 h 45"/>
                  <a:gd name="T4" fmla="*/ 2 w 54"/>
                  <a:gd name="T5" fmla="*/ 1 h 45"/>
                  <a:gd name="T6" fmla="*/ 2 w 54"/>
                  <a:gd name="T7" fmla="*/ 1 h 45"/>
                  <a:gd name="T8" fmla="*/ 2 w 54"/>
                  <a:gd name="T9" fmla="*/ 1 h 45"/>
                  <a:gd name="T10" fmla="*/ 2 w 54"/>
                  <a:gd name="T11" fmla="*/ 1 h 45"/>
                  <a:gd name="T12" fmla="*/ 2 w 54"/>
                  <a:gd name="T13" fmla="*/ 1 h 45"/>
                  <a:gd name="T14" fmla="*/ 2 w 54"/>
                  <a:gd name="T15" fmla="*/ 2 h 45"/>
                  <a:gd name="T16" fmla="*/ 2 w 54"/>
                  <a:gd name="T17" fmla="*/ 2 h 45"/>
                  <a:gd name="T18" fmla="*/ 2 w 54"/>
                  <a:gd name="T19" fmla="*/ 2 h 45"/>
                  <a:gd name="T20" fmla="*/ 2 w 54"/>
                  <a:gd name="T21" fmla="*/ 2 h 45"/>
                  <a:gd name="T22" fmla="*/ 2 w 54"/>
                  <a:gd name="T23" fmla="*/ 2 h 45"/>
                  <a:gd name="T24" fmla="*/ 2 w 54"/>
                  <a:gd name="T25" fmla="*/ 2 h 45"/>
                  <a:gd name="T26" fmla="*/ 2 w 54"/>
                  <a:gd name="T27" fmla="*/ 2 h 45"/>
                  <a:gd name="T28" fmla="*/ 2 w 54"/>
                  <a:gd name="T29" fmla="*/ 2 h 45"/>
                  <a:gd name="T30" fmla="*/ 2 w 54"/>
                  <a:gd name="T31" fmla="*/ 2 h 45"/>
                  <a:gd name="T32" fmla="*/ 2 w 54"/>
                  <a:gd name="T33" fmla="*/ 2 h 45"/>
                  <a:gd name="T34" fmla="*/ 2 w 54"/>
                  <a:gd name="T35" fmla="*/ 2 h 45"/>
                  <a:gd name="T36" fmla="*/ 2 w 54"/>
                  <a:gd name="T37" fmla="*/ 2 h 45"/>
                  <a:gd name="T38" fmla="*/ 0 w 54"/>
                  <a:gd name="T39" fmla="*/ 1 h 45"/>
                  <a:gd name="T40" fmla="*/ 0 w 54"/>
                  <a:gd name="T41" fmla="*/ 1 h 45"/>
                  <a:gd name="T42" fmla="*/ 0 w 54"/>
                  <a:gd name="T43" fmla="*/ 1 h 45"/>
                  <a:gd name="T44" fmla="*/ 0 w 54"/>
                  <a:gd name="T45" fmla="*/ 1 h 45"/>
                  <a:gd name="T46" fmla="*/ 0 w 54"/>
                  <a:gd name="T47" fmla="*/ 1 h 45"/>
                  <a:gd name="T48" fmla="*/ 0 w 54"/>
                  <a:gd name="T49" fmla="*/ 0 h 45"/>
                  <a:gd name="T50" fmla="*/ 0 w 54"/>
                  <a:gd name="T51" fmla="*/ 0 h 45"/>
                  <a:gd name="T52" fmla="*/ 0 w 54"/>
                  <a:gd name="T53" fmla="*/ 0 h 45"/>
                  <a:gd name="T54" fmla="*/ 0 w 54"/>
                  <a:gd name="T55" fmla="*/ 0 h 45"/>
                  <a:gd name="T56" fmla="*/ 0 w 54"/>
                  <a:gd name="T57" fmla="*/ 0 h 45"/>
                  <a:gd name="T58" fmla="*/ 0 w 54"/>
                  <a:gd name="T59" fmla="*/ 0 h 45"/>
                  <a:gd name="T60" fmla="*/ 0 w 54"/>
                  <a:gd name="T61" fmla="*/ 0 h 45"/>
                  <a:gd name="T62" fmla="*/ 0 w 54"/>
                  <a:gd name="T63" fmla="*/ 0 h 45"/>
                  <a:gd name="T64" fmla="*/ 0 w 54"/>
                  <a:gd name="T65" fmla="*/ 0 h 45"/>
                  <a:gd name="T66" fmla="*/ 0 w 54"/>
                  <a:gd name="T67" fmla="*/ 0 h 45"/>
                  <a:gd name="T68" fmla="*/ 0 w 54"/>
                  <a:gd name="T69" fmla="*/ 0 h 45"/>
                  <a:gd name="T70" fmla="*/ 0 w 54"/>
                  <a:gd name="T71" fmla="*/ 0 h 45"/>
                  <a:gd name="T72" fmla="*/ 1 w 54"/>
                  <a:gd name="T73" fmla="*/ 0 h 45"/>
                  <a:gd name="T74" fmla="*/ 1 w 54"/>
                  <a:gd name="T75" fmla="*/ 0 h 45"/>
                  <a:gd name="T76" fmla="*/ 2 w 54"/>
                  <a:gd name="T77" fmla="*/ 1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4" h="45">
                    <a:moveTo>
                      <a:pt x="49" y="28"/>
                    </a:moveTo>
                    <a:lnTo>
                      <a:pt x="52" y="30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4" y="33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1" y="43"/>
                    </a:lnTo>
                    <a:lnTo>
                      <a:pt x="49" y="44"/>
                    </a:lnTo>
                    <a:lnTo>
                      <a:pt x="48" y="44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2" y="45"/>
                    </a:lnTo>
                    <a:lnTo>
                      <a:pt x="41" y="44"/>
                    </a:lnTo>
                    <a:lnTo>
                      <a:pt x="40" y="43"/>
                    </a:lnTo>
                    <a:lnTo>
                      <a:pt x="5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" name="Freeform 1050"/>
              <p:cNvSpPr>
                <a:spLocks/>
              </p:cNvSpPr>
              <p:nvPr/>
            </p:nvSpPr>
            <p:spPr bwMode="auto">
              <a:xfrm>
                <a:off x="4198" y="3079"/>
                <a:ext cx="17" cy="13"/>
              </a:xfrm>
              <a:custGeom>
                <a:avLst/>
                <a:gdLst>
                  <a:gd name="T0" fmla="*/ 3 w 83"/>
                  <a:gd name="T1" fmla="*/ 2 h 68"/>
                  <a:gd name="T2" fmla="*/ 3 w 83"/>
                  <a:gd name="T3" fmla="*/ 2 h 68"/>
                  <a:gd name="T4" fmla="*/ 3 w 83"/>
                  <a:gd name="T5" fmla="*/ 2 h 68"/>
                  <a:gd name="T6" fmla="*/ 3 w 83"/>
                  <a:gd name="T7" fmla="*/ 2 h 68"/>
                  <a:gd name="T8" fmla="*/ 3 w 83"/>
                  <a:gd name="T9" fmla="*/ 2 h 68"/>
                  <a:gd name="T10" fmla="*/ 3 w 83"/>
                  <a:gd name="T11" fmla="*/ 2 h 68"/>
                  <a:gd name="T12" fmla="*/ 3 w 83"/>
                  <a:gd name="T13" fmla="*/ 2 h 68"/>
                  <a:gd name="T14" fmla="*/ 3 w 83"/>
                  <a:gd name="T15" fmla="*/ 2 h 68"/>
                  <a:gd name="T16" fmla="*/ 3 w 83"/>
                  <a:gd name="T17" fmla="*/ 2 h 68"/>
                  <a:gd name="T18" fmla="*/ 3 w 83"/>
                  <a:gd name="T19" fmla="*/ 2 h 68"/>
                  <a:gd name="T20" fmla="*/ 3 w 83"/>
                  <a:gd name="T21" fmla="*/ 2 h 68"/>
                  <a:gd name="T22" fmla="*/ 3 w 83"/>
                  <a:gd name="T23" fmla="*/ 2 h 68"/>
                  <a:gd name="T24" fmla="*/ 3 w 83"/>
                  <a:gd name="T25" fmla="*/ 2 h 68"/>
                  <a:gd name="T26" fmla="*/ 3 w 83"/>
                  <a:gd name="T27" fmla="*/ 2 h 68"/>
                  <a:gd name="T28" fmla="*/ 3 w 83"/>
                  <a:gd name="T29" fmla="*/ 2 h 68"/>
                  <a:gd name="T30" fmla="*/ 3 w 83"/>
                  <a:gd name="T31" fmla="*/ 2 h 68"/>
                  <a:gd name="T32" fmla="*/ 3 w 83"/>
                  <a:gd name="T33" fmla="*/ 2 h 68"/>
                  <a:gd name="T34" fmla="*/ 3 w 83"/>
                  <a:gd name="T35" fmla="*/ 2 h 68"/>
                  <a:gd name="T36" fmla="*/ 3 w 83"/>
                  <a:gd name="T37" fmla="*/ 2 h 68"/>
                  <a:gd name="T38" fmla="*/ 0 w 83"/>
                  <a:gd name="T39" fmla="*/ 1 h 68"/>
                  <a:gd name="T40" fmla="*/ 0 w 83"/>
                  <a:gd name="T41" fmla="*/ 1 h 68"/>
                  <a:gd name="T42" fmla="*/ 0 w 83"/>
                  <a:gd name="T43" fmla="*/ 1 h 68"/>
                  <a:gd name="T44" fmla="*/ 0 w 83"/>
                  <a:gd name="T45" fmla="*/ 0 h 68"/>
                  <a:gd name="T46" fmla="*/ 0 w 83"/>
                  <a:gd name="T47" fmla="*/ 0 h 68"/>
                  <a:gd name="T48" fmla="*/ 0 w 83"/>
                  <a:gd name="T49" fmla="*/ 0 h 68"/>
                  <a:gd name="T50" fmla="*/ 0 w 83"/>
                  <a:gd name="T51" fmla="*/ 0 h 68"/>
                  <a:gd name="T52" fmla="*/ 0 w 83"/>
                  <a:gd name="T53" fmla="*/ 0 h 68"/>
                  <a:gd name="T54" fmla="*/ 0 w 83"/>
                  <a:gd name="T55" fmla="*/ 0 h 68"/>
                  <a:gd name="T56" fmla="*/ 0 w 83"/>
                  <a:gd name="T57" fmla="*/ 0 h 68"/>
                  <a:gd name="T58" fmla="*/ 0 w 83"/>
                  <a:gd name="T59" fmla="*/ 0 h 68"/>
                  <a:gd name="T60" fmla="*/ 0 w 83"/>
                  <a:gd name="T61" fmla="*/ 0 h 68"/>
                  <a:gd name="T62" fmla="*/ 0 w 83"/>
                  <a:gd name="T63" fmla="*/ 0 h 68"/>
                  <a:gd name="T64" fmla="*/ 0 w 83"/>
                  <a:gd name="T65" fmla="*/ 0 h 68"/>
                  <a:gd name="T66" fmla="*/ 0 w 83"/>
                  <a:gd name="T67" fmla="*/ 0 h 68"/>
                  <a:gd name="T68" fmla="*/ 0 w 83"/>
                  <a:gd name="T69" fmla="*/ 0 h 68"/>
                  <a:gd name="T70" fmla="*/ 0 w 83"/>
                  <a:gd name="T71" fmla="*/ 0 h 68"/>
                  <a:gd name="T72" fmla="*/ 1 w 83"/>
                  <a:gd name="T73" fmla="*/ 0 h 68"/>
                  <a:gd name="T74" fmla="*/ 1 w 83"/>
                  <a:gd name="T75" fmla="*/ 0 h 68"/>
                  <a:gd name="T76" fmla="*/ 3 w 83"/>
                  <a:gd name="T77" fmla="*/ 2 h 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3" h="68">
                    <a:moveTo>
                      <a:pt x="80" y="51"/>
                    </a:moveTo>
                    <a:lnTo>
                      <a:pt x="81" y="52"/>
                    </a:lnTo>
                    <a:lnTo>
                      <a:pt x="82" y="53"/>
                    </a:lnTo>
                    <a:lnTo>
                      <a:pt x="82" y="55"/>
                    </a:lnTo>
                    <a:lnTo>
                      <a:pt x="83" y="57"/>
                    </a:lnTo>
                    <a:lnTo>
                      <a:pt x="83" y="58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82" y="62"/>
                    </a:lnTo>
                    <a:lnTo>
                      <a:pt x="81" y="64"/>
                    </a:lnTo>
                    <a:lnTo>
                      <a:pt x="80" y="65"/>
                    </a:lnTo>
                    <a:lnTo>
                      <a:pt x="78" y="67"/>
                    </a:lnTo>
                    <a:lnTo>
                      <a:pt x="77" y="67"/>
                    </a:lnTo>
                    <a:lnTo>
                      <a:pt x="75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8"/>
                    </a:lnTo>
                    <a:lnTo>
                      <a:pt x="70" y="67"/>
                    </a:lnTo>
                    <a:lnTo>
                      <a:pt x="67" y="65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8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4" name="Freeform 1051"/>
              <p:cNvSpPr>
                <a:spLocks/>
              </p:cNvSpPr>
              <p:nvPr/>
            </p:nvSpPr>
            <p:spPr bwMode="auto">
              <a:xfrm>
                <a:off x="4186" y="3069"/>
                <a:ext cx="16" cy="13"/>
              </a:xfrm>
              <a:custGeom>
                <a:avLst/>
                <a:gdLst>
                  <a:gd name="T0" fmla="*/ 3 w 79"/>
                  <a:gd name="T1" fmla="*/ 2 h 65"/>
                  <a:gd name="T2" fmla="*/ 3 w 79"/>
                  <a:gd name="T3" fmla="*/ 2 h 65"/>
                  <a:gd name="T4" fmla="*/ 3 w 79"/>
                  <a:gd name="T5" fmla="*/ 2 h 65"/>
                  <a:gd name="T6" fmla="*/ 3 w 79"/>
                  <a:gd name="T7" fmla="*/ 2 h 65"/>
                  <a:gd name="T8" fmla="*/ 3 w 79"/>
                  <a:gd name="T9" fmla="*/ 2 h 65"/>
                  <a:gd name="T10" fmla="*/ 3 w 79"/>
                  <a:gd name="T11" fmla="*/ 2 h 65"/>
                  <a:gd name="T12" fmla="*/ 3 w 79"/>
                  <a:gd name="T13" fmla="*/ 2 h 65"/>
                  <a:gd name="T14" fmla="*/ 3 w 79"/>
                  <a:gd name="T15" fmla="*/ 2 h 65"/>
                  <a:gd name="T16" fmla="*/ 3 w 79"/>
                  <a:gd name="T17" fmla="*/ 2 h 65"/>
                  <a:gd name="T18" fmla="*/ 3 w 79"/>
                  <a:gd name="T19" fmla="*/ 2 h 65"/>
                  <a:gd name="T20" fmla="*/ 3 w 79"/>
                  <a:gd name="T21" fmla="*/ 3 h 65"/>
                  <a:gd name="T22" fmla="*/ 3 w 79"/>
                  <a:gd name="T23" fmla="*/ 3 h 65"/>
                  <a:gd name="T24" fmla="*/ 3 w 79"/>
                  <a:gd name="T25" fmla="*/ 3 h 65"/>
                  <a:gd name="T26" fmla="*/ 3 w 79"/>
                  <a:gd name="T27" fmla="*/ 3 h 65"/>
                  <a:gd name="T28" fmla="*/ 3 w 79"/>
                  <a:gd name="T29" fmla="*/ 3 h 65"/>
                  <a:gd name="T30" fmla="*/ 3 w 79"/>
                  <a:gd name="T31" fmla="*/ 3 h 65"/>
                  <a:gd name="T32" fmla="*/ 3 w 79"/>
                  <a:gd name="T33" fmla="*/ 3 h 65"/>
                  <a:gd name="T34" fmla="*/ 3 w 79"/>
                  <a:gd name="T35" fmla="*/ 3 h 65"/>
                  <a:gd name="T36" fmla="*/ 3 w 79"/>
                  <a:gd name="T37" fmla="*/ 3 h 65"/>
                  <a:gd name="T38" fmla="*/ 0 w 79"/>
                  <a:gd name="T39" fmla="*/ 1 h 65"/>
                  <a:gd name="T40" fmla="*/ 0 w 79"/>
                  <a:gd name="T41" fmla="*/ 1 h 65"/>
                  <a:gd name="T42" fmla="*/ 0 w 79"/>
                  <a:gd name="T43" fmla="*/ 1 h 65"/>
                  <a:gd name="T44" fmla="*/ 0 w 79"/>
                  <a:gd name="T45" fmla="*/ 1 h 65"/>
                  <a:gd name="T46" fmla="*/ 0 w 79"/>
                  <a:gd name="T47" fmla="*/ 0 h 65"/>
                  <a:gd name="T48" fmla="*/ 0 w 79"/>
                  <a:gd name="T49" fmla="*/ 0 h 65"/>
                  <a:gd name="T50" fmla="*/ 0 w 79"/>
                  <a:gd name="T51" fmla="*/ 0 h 65"/>
                  <a:gd name="T52" fmla="*/ 0 w 79"/>
                  <a:gd name="T53" fmla="*/ 0 h 65"/>
                  <a:gd name="T54" fmla="*/ 0 w 79"/>
                  <a:gd name="T55" fmla="*/ 0 h 65"/>
                  <a:gd name="T56" fmla="*/ 0 w 79"/>
                  <a:gd name="T57" fmla="*/ 0 h 65"/>
                  <a:gd name="T58" fmla="*/ 0 w 79"/>
                  <a:gd name="T59" fmla="*/ 0 h 65"/>
                  <a:gd name="T60" fmla="*/ 0 w 79"/>
                  <a:gd name="T61" fmla="*/ 0 h 65"/>
                  <a:gd name="T62" fmla="*/ 0 w 79"/>
                  <a:gd name="T63" fmla="*/ 0 h 65"/>
                  <a:gd name="T64" fmla="*/ 0 w 79"/>
                  <a:gd name="T65" fmla="*/ 0 h 65"/>
                  <a:gd name="T66" fmla="*/ 0 w 79"/>
                  <a:gd name="T67" fmla="*/ 0 h 65"/>
                  <a:gd name="T68" fmla="*/ 0 w 79"/>
                  <a:gd name="T69" fmla="*/ 0 h 65"/>
                  <a:gd name="T70" fmla="*/ 1 w 79"/>
                  <a:gd name="T71" fmla="*/ 0 h 65"/>
                  <a:gd name="T72" fmla="*/ 1 w 79"/>
                  <a:gd name="T73" fmla="*/ 0 h 65"/>
                  <a:gd name="T74" fmla="*/ 1 w 79"/>
                  <a:gd name="T75" fmla="*/ 0 h 65"/>
                  <a:gd name="T76" fmla="*/ 3 w 79"/>
                  <a:gd name="T77" fmla="*/ 2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9" h="65">
                    <a:moveTo>
                      <a:pt x="75" y="49"/>
                    </a:moveTo>
                    <a:lnTo>
                      <a:pt x="77" y="50"/>
                    </a:lnTo>
                    <a:lnTo>
                      <a:pt x="78" y="51"/>
                    </a:lnTo>
                    <a:lnTo>
                      <a:pt x="78" y="52"/>
                    </a:lnTo>
                    <a:lnTo>
                      <a:pt x="79" y="55"/>
                    </a:lnTo>
                    <a:lnTo>
                      <a:pt x="79" y="56"/>
                    </a:lnTo>
                    <a:lnTo>
                      <a:pt x="79" y="57"/>
                    </a:lnTo>
                    <a:lnTo>
                      <a:pt x="79" y="58"/>
                    </a:lnTo>
                    <a:lnTo>
                      <a:pt x="78" y="59"/>
                    </a:lnTo>
                    <a:lnTo>
                      <a:pt x="77" y="62"/>
                    </a:lnTo>
                    <a:lnTo>
                      <a:pt x="75" y="63"/>
                    </a:lnTo>
                    <a:lnTo>
                      <a:pt x="74" y="64"/>
                    </a:lnTo>
                    <a:lnTo>
                      <a:pt x="73" y="64"/>
                    </a:lnTo>
                    <a:lnTo>
                      <a:pt x="71" y="65"/>
                    </a:lnTo>
                    <a:lnTo>
                      <a:pt x="69" y="65"/>
                    </a:lnTo>
                    <a:lnTo>
                      <a:pt x="68" y="65"/>
                    </a:lnTo>
                    <a:lnTo>
                      <a:pt x="67" y="65"/>
                    </a:lnTo>
                    <a:lnTo>
                      <a:pt x="66" y="64"/>
                    </a:lnTo>
                    <a:lnTo>
                      <a:pt x="63" y="63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75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5" name="Freeform 1052"/>
              <p:cNvSpPr>
                <a:spLocks/>
              </p:cNvSpPr>
              <p:nvPr/>
            </p:nvSpPr>
            <p:spPr bwMode="auto">
              <a:xfrm>
                <a:off x="4175" y="3060"/>
                <a:ext cx="15" cy="13"/>
              </a:xfrm>
              <a:custGeom>
                <a:avLst/>
                <a:gdLst>
                  <a:gd name="T0" fmla="*/ 3 w 74"/>
                  <a:gd name="T1" fmla="*/ 2 h 65"/>
                  <a:gd name="T2" fmla="*/ 3 w 74"/>
                  <a:gd name="T3" fmla="*/ 2 h 65"/>
                  <a:gd name="T4" fmla="*/ 3 w 74"/>
                  <a:gd name="T5" fmla="*/ 2 h 65"/>
                  <a:gd name="T6" fmla="*/ 3 w 74"/>
                  <a:gd name="T7" fmla="*/ 2 h 65"/>
                  <a:gd name="T8" fmla="*/ 3 w 74"/>
                  <a:gd name="T9" fmla="*/ 2 h 65"/>
                  <a:gd name="T10" fmla="*/ 3 w 74"/>
                  <a:gd name="T11" fmla="*/ 2 h 65"/>
                  <a:gd name="T12" fmla="*/ 3 w 74"/>
                  <a:gd name="T13" fmla="*/ 2 h 65"/>
                  <a:gd name="T14" fmla="*/ 3 w 74"/>
                  <a:gd name="T15" fmla="*/ 2 h 65"/>
                  <a:gd name="T16" fmla="*/ 3 w 74"/>
                  <a:gd name="T17" fmla="*/ 2 h 65"/>
                  <a:gd name="T18" fmla="*/ 3 w 74"/>
                  <a:gd name="T19" fmla="*/ 2 h 65"/>
                  <a:gd name="T20" fmla="*/ 3 w 74"/>
                  <a:gd name="T21" fmla="*/ 2 h 65"/>
                  <a:gd name="T22" fmla="*/ 3 w 74"/>
                  <a:gd name="T23" fmla="*/ 3 h 65"/>
                  <a:gd name="T24" fmla="*/ 3 w 74"/>
                  <a:gd name="T25" fmla="*/ 3 h 65"/>
                  <a:gd name="T26" fmla="*/ 3 w 74"/>
                  <a:gd name="T27" fmla="*/ 3 h 65"/>
                  <a:gd name="T28" fmla="*/ 3 w 74"/>
                  <a:gd name="T29" fmla="*/ 3 h 65"/>
                  <a:gd name="T30" fmla="*/ 3 w 74"/>
                  <a:gd name="T31" fmla="*/ 3 h 65"/>
                  <a:gd name="T32" fmla="*/ 3 w 74"/>
                  <a:gd name="T33" fmla="*/ 3 h 65"/>
                  <a:gd name="T34" fmla="*/ 2 w 74"/>
                  <a:gd name="T35" fmla="*/ 3 h 65"/>
                  <a:gd name="T36" fmla="*/ 2 w 74"/>
                  <a:gd name="T37" fmla="*/ 2 h 65"/>
                  <a:gd name="T38" fmla="*/ 0 w 74"/>
                  <a:gd name="T39" fmla="*/ 1 h 65"/>
                  <a:gd name="T40" fmla="*/ 0 w 74"/>
                  <a:gd name="T41" fmla="*/ 1 h 65"/>
                  <a:gd name="T42" fmla="*/ 0 w 74"/>
                  <a:gd name="T43" fmla="*/ 1 h 65"/>
                  <a:gd name="T44" fmla="*/ 0 w 74"/>
                  <a:gd name="T45" fmla="*/ 1 h 65"/>
                  <a:gd name="T46" fmla="*/ 0 w 74"/>
                  <a:gd name="T47" fmla="*/ 0 h 65"/>
                  <a:gd name="T48" fmla="*/ 0 w 74"/>
                  <a:gd name="T49" fmla="*/ 0 h 65"/>
                  <a:gd name="T50" fmla="*/ 0 w 74"/>
                  <a:gd name="T51" fmla="*/ 0 h 65"/>
                  <a:gd name="T52" fmla="*/ 0 w 74"/>
                  <a:gd name="T53" fmla="*/ 0 h 65"/>
                  <a:gd name="T54" fmla="*/ 0 w 74"/>
                  <a:gd name="T55" fmla="*/ 0 h 65"/>
                  <a:gd name="T56" fmla="*/ 0 w 74"/>
                  <a:gd name="T57" fmla="*/ 0 h 65"/>
                  <a:gd name="T58" fmla="*/ 0 w 74"/>
                  <a:gd name="T59" fmla="*/ 0 h 65"/>
                  <a:gd name="T60" fmla="*/ 0 w 74"/>
                  <a:gd name="T61" fmla="*/ 0 h 65"/>
                  <a:gd name="T62" fmla="*/ 0 w 74"/>
                  <a:gd name="T63" fmla="*/ 0 h 65"/>
                  <a:gd name="T64" fmla="*/ 0 w 74"/>
                  <a:gd name="T65" fmla="*/ 0 h 65"/>
                  <a:gd name="T66" fmla="*/ 0 w 74"/>
                  <a:gd name="T67" fmla="*/ 0 h 65"/>
                  <a:gd name="T68" fmla="*/ 0 w 74"/>
                  <a:gd name="T69" fmla="*/ 0 h 65"/>
                  <a:gd name="T70" fmla="*/ 0 w 74"/>
                  <a:gd name="T71" fmla="*/ 0 h 65"/>
                  <a:gd name="T72" fmla="*/ 1 w 74"/>
                  <a:gd name="T73" fmla="*/ 0 h 65"/>
                  <a:gd name="T74" fmla="*/ 1 w 74"/>
                  <a:gd name="T75" fmla="*/ 0 h 65"/>
                  <a:gd name="T76" fmla="*/ 3 w 74"/>
                  <a:gd name="T77" fmla="*/ 2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" h="65">
                    <a:moveTo>
                      <a:pt x="70" y="48"/>
                    </a:moveTo>
                    <a:lnTo>
                      <a:pt x="71" y="49"/>
                    </a:lnTo>
                    <a:lnTo>
                      <a:pt x="73" y="50"/>
                    </a:lnTo>
                    <a:lnTo>
                      <a:pt x="73" y="52"/>
                    </a:lnTo>
                    <a:lnTo>
                      <a:pt x="74" y="54"/>
                    </a:lnTo>
                    <a:lnTo>
                      <a:pt x="74" y="55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3" y="60"/>
                    </a:lnTo>
                    <a:lnTo>
                      <a:pt x="71" y="61"/>
                    </a:lnTo>
                    <a:lnTo>
                      <a:pt x="70" y="62"/>
                    </a:lnTo>
                    <a:lnTo>
                      <a:pt x="69" y="63"/>
                    </a:lnTo>
                    <a:lnTo>
                      <a:pt x="67" y="63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3" y="65"/>
                    </a:lnTo>
                    <a:lnTo>
                      <a:pt x="62" y="65"/>
                    </a:lnTo>
                    <a:lnTo>
                      <a:pt x="59" y="63"/>
                    </a:lnTo>
                    <a:lnTo>
                      <a:pt x="58" y="62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7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" name="Freeform 1053"/>
              <p:cNvSpPr>
                <a:spLocks/>
              </p:cNvSpPr>
              <p:nvPr/>
            </p:nvSpPr>
            <p:spPr bwMode="auto">
              <a:xfrm>
                <a:off x="4165" y="3052"/>
                <a:ext cx="14" cy="12"/>
              </a:xfrm>
              <a:custGeom>
                <a:avLst/>
                <a:gdLst>
                  <a:gd name="T0" fmla="*/ 3 w 69"/>
                  <a:gd name="T1" fmla="*/ 2 h 63"/>
                  <a:gd name="T2" fmla="*/ 3 w 69"/>
                  <a:gd name="T3" fmla="*/ 2 h 63"/>
                  <a:gd name="T4" fmla="*/ 3 w 69"/>
                  <a:gd name="T5" fmla="*/ 2 h 63"/>
                  <a:gd name="T6" fmla="*/ 3 w 69"/>
                  <a:gd name="T7" fmla="*/ 2 h 63"/>
                  <a:gd name="T8" fmla="*/ 3 w 69"/>
                  <a:gd name="T9" fmla="*/ 2 h 63"/>
                  <a:gd name="T10" fmla="*/ 3 w 69"/>
                  <a:gd name="T11" fmla="*/ 2 h 63"/>
                  <a:gd name="T12" fmla="*/ 3 w 69"/>
                  <a:gd name="T13" fmla="*/ 2 h 63"/>
                  <a:gd name="T14" fmla="*/ 3 w 69"/>
                  <a:gd name="T15" fmla="*/ 2 h 63"/>
                  <a:gd name="T16" fmla="*/ 3 w 69"/>
                  <a:gd name="T17" fmla="*/ 2 h 63"/>
                  <a:gd name="T18" fmla="*/ 3 w 69"/>
                  <a:gd name="T19" fmla="*/ 2 h 63"/>
                  <a:gd name="T20" fmla="*/ 3 w 69"/>
                  <a:gd name="T21" fmla="*/ 2 h 63"/>
                  <a:gd name="T22" fmla="*/ 3 w 69"/>
                  <a:gd name="T23" fmla="*/ 2 h 63"/>
                  <a:gd name="T24" fmla="*/ 3 w 69"/>
                  <a:gd name="T25" fmla="*/ 2 h 63"/>
                  <a:gd name="T26" fmla="*/ 2 w 69"/>
                  <a:gd name="T27" fmla="*/ 2 h 63"/>
                  <a:gd name="T28" fmla="*/ 2 w 69"/>
                  <a:gd name="T29" fmla="*/ 2 h 63"/>
                  <a:gd name="T30" fmla="*/ 2 w 69"/>
                  <a:gd name="T31" fmla="*/ 2 h 63"/>
                  <a:gd name="T32" fmla="*/ 2 w 69"/>
                  <a:gd name="T33" fmla="*/ 2 h 63"/>
                  <a:gd name="T34" fmla="*/ 2 w 69"/>
                  <a:gd name="T35" fmla="*/ 2 h 63"/>
                  <a:gd name="T36" fmla="*/ 2 w 69"/>
                  <a:gd name="T37" fmla="*/ 2 h 63"/>
                  <a:gd name="T38" fmla="*/ 0 w 69"/>
                  <a:gd name="T39" fmla="*/ 1 h 63"/>
                  <a:gd name="T40" fmla="*/ 0 w 69"/>
                  <a:gd name="T41" fmla="*/ 1 h 63"/>
                  <a:gd name="T42" fmla="*/ 0 w 69"/>
                  <a:gd name="T43" fmla="*/ 1 h 63"/>
                  <a:gd name="T44" fmla="*/ 0 w 69"/>
                  <a:gd name="T45" fmla="*/ 0 h 63"/>
                  <a:gd name="T46" fmla="*/ 0 w 69"/>
                  <a:gd name="T47" fmla="*/ 0 h 63"/>
                  <a:gd name="T48" fmla="*/ 0 w 69"/>
                  <a:gd name="T49" fmla="*/ 0 h 63"/>
                  <a:gd name="T50" fmla="*/ 0 w 69"/>
                  <a:gd name="T51" fmla="*/ 0 h 63"/>
                  <a:gd name="T52" fmla="*/ 0 w 69"/>
                  <a:gd name="T53" fmla="*/ 0 h 63"/>
                  <a:gd name="T54" fmla="*/ 0 w 69"/>
                  <a:gd name="T55" fmla="*/ 0 h 63"/>
                  <a:gd name="T56" fmla="*/ 0 w 69"/>
                  <a:gd name="T57" fmla="*/ 0 h 63"/>
                  <a:gd name="T58" fmla="*/ 0 w 69"/>
                  <a:gd name="T59" fmla="*/ 0 h 63"/>
                  <a:gd name="T60" fmla="*/ 0 w 69"/>
                  <a:gd name="T61" fmla="*/ 0 h 63"/>
                  <a:gd name="T62" fmla="*/ 0 w 69"/>
                  <a:gd name="T63" fmla="*/ 0 h 63"/>
                  <a:gd name="T64" fmla="*/ 0 w 69"/>
                  <a:gd name="T65" fmla="*/ 0 h 63"/>
                  <a:gd name="T66" fmla="*/ 0 w 69"/>
                  <a:gd name="T67" fmla="*/ 0 h 63"/>
                  <a:gd name="T68" fmla="*/ 0 w 69"/>
                  <a:gd name="T69" fmla="*/ 0 h 63"/>
                  <a:gd name="T70" fmla="*/ 1 w 69"/>
                  <a:gd name="T71" fmla="*/ 0 h 63"/>
                  <a:gd name="T72" fmla="*/ 1 w 69"/>
                  <a:gd name="T73" fmla="*/ 0 h 63"/>
                  <a:gd name="T74" fmla="*/ 1 w 69"/>
                  <a:gd name="T75" fmla="*/ 0 h 63"/>
                  <a:gd name="T76" fmla="*/ 3 w 69"/>
                  <a:gd name="T77" fmla="*/ 2 h 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9" h="63">
                    <a:moveTo>
                      <a:pt x="66" y="46"/>
                    </a:moveTo>
                    <a:lnTo>
                      <a:pt x="67" y="47"/>
                    </a:lnTo>
                    <a:lnTo>
                      <a:pt x="68" y="48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9" y="54"/>
                    </a:lnTo>
                    <a:lnTo>
                      <a:pt x="68" y="57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0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6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7" name="Freeform 1054"/>
              <p:cNvSpPr>
                <a:spLocks/>
              </p:cNvSpPr>
              <p:nvPr/>
            </p:nvSpPr>
            <p:spPr bwMode="auto">
              <a:xfrm>
                <a:off x="4156" y="3043"/>
                <a:ext cx="13" cy="13"/>
              </a:xfrm>
              <a:custGeom>
                <a:avLst/>
                <a:gdLst>
                  <a:gd name="T0" fmla="*/ 2 w 68"/>
                  <a:gd name="T1" fmla="*/ 2 h 61"/>
                  <a:gd name="T2" fmla="*/ 2 w 68"/>
                  <a:gd name="T3" fmla="*/ 2 h 61"/>
                  <a:gd name="T4" fmla="*/ 2 w 68"/>
                  <a:gd name="T5" fmla="*/ 2 h 61"/>
                  <a:gd name="T6" fmla="*/ 2 w 68"/>
                  <a:gd name="T7" fmla="*/ 2 h 61"/>
                  <a:gd name="T8" fmla="*/ 2 w 68"/>
                  <a:gd name="T9" fmla="*/ 2 h 61"/>
                  <a:gd name="T10" fmla="*/ 2 w 68"/>
                  <a:gd name="T11" fmla="*/ 2 h 61"/>
                  <a:gd name="T12" fmla="*/ 2 w 68"/>
                  <a:gd name="T13" fmla="*/ 2 h 61"/>
                  <a:gd name="T14" fmla="*/ 2 w 68"/>
                  <a:gd name="T15" fmla="*/ 3 h 61"/>
                  <a:gd name="T16" fmla="*/ 2 w 68"/>
                  <a:gd name="T17" fmla="*/ 3 h 61"/>
                  <a:gd name="T18" fmla="*/ 2 w 68"/>
                  <a:gd name="T19" fmla="*/ 3 h 61"/>
                  <a:gd name="T20" fmla="*/ 2 w 68"/>
                  <a:gd name="T21" fmla="*/ 3 h 61"/>
                  <a:gd name="T22" fmla="*/ 2 w 68"/>
                  <a:gd name="T23" fmla="*/ 3 h 61"/>
                  <a:gd name="T24" fmla="*/ 2 w 68"/>
                  <a:gd name="T25" fmla="*/ 3 h 61"/>
                  <a:gd name="T26" fmla="*/ 2 w 68"/>
                  <a:gd name="T27" fmla="*/ 3 h 61"/>
                  <a:gd name="T28" fmla="*/ 2 w 68"/>
                  <a:gd name="T29" fmla="*/ 3 h 61"/>
                  <a:gd name="T30" fmla="*/ 2 w 68"/>
                  <a:gd name="T31" fmla="*/ 3 h 61"/>
                  <a:gd name="T32" fmla="*/ 2 w 68"/>
                  <a:gd name="T33" fmla="*/ 3 h 61"/>
                  <a:gd name="T34" fmla="*/ 2 w 68"/>
                  <a:gd name="T35" fmla="*/ 3 h 61"/>
                  <a:gd name="T36" fmla="*/ 2 w 68"/>
                  <a:gd name="T37" fmla="*/ 3 h 61"/>
                  <a:gd name="T38" fmla="*/ 0 w 68"/>
                  <a:gd name="T39" fmla="*/ 1 h 61"/>
                  <a:gd name="T40" fmla="*/ 0 w 68"/>
                  <a:gd name="T41" fmla="*/ 1 h 61"/>
                  <a:gd name="T42" fmla="*/ 0 w 68"/>
                  <a:gd name="T43" fmla="*/ 1 h 61"/>
                  <a:gd name="T44" fmla="*/ 0 w 68"/>
                  <a:gd name="T45" fmla="*/ 1 h 61"/>
                  <a:gd name="T46" fmla="*/ 0 w 68"/>
                  <a:gd name="T47" fmla="*/ 0 h 61"/>
                  <a:gd name="T48" fmla="*/ 0 w 68"/>
                  <a:gd name="T49" fmla="*/ 0 h 61"/>
                  <a:gd name="T50" fmla="*/ 0 w 68"/>
                  <a:gd name="T51" fmla="*/ 0 h 61"/>
                  <a:gd name="T52" fmla="*/ 0 w 68"/>
                  <a:gd name="T53" fmla="*/ 0 h 61"/>
                  <a:gd name="T54" fmla="*/ 0 w 68"/>
                  <a:gd name="T55" fmla="*/ 0 h 61"/>
                  <a:gd name="T56" fmla="*/ 0 w 68"/>
                  <a:gd name="T57" fmla="*/ 0 h 61"/>
                  <a:gd name="T58" fmla="*/ 0 w 68"/>
                  <a:gd name="T59" fmla="*/ 0 h 61"/>
                  <a:gd name="T60" fmla="*/ 0 w 68"/>
                  <a:gd name="T61" fmla="*/ 0 h 61"/>
                  <a:gd name="T62" fmla="*/ 0 w 68"/>
                  <a:gd name="T63" fmla="*/ 0 h 61"/>
                  <a:gd name="T64" fmla="*/ 0 w 68"/>
                  <a:gd name="T65" fmla="*/ 0 h 61"/>
                  <a:gd name="T66" fmla="*/ 0 w 68"/>
                  <a:gd name="T67" fmla="*/ 0 h 61"/>
                  <a:gd name="T68" fmla="*/ 0 w 68"/>
                  <a:gd name="T69" fmla="*/ 0 h 61"/>
                  <a:gd name="T70" fmla="*/ 0 w 68"/>
                  <a:gd name="T71" fmla="*/ 0 h 61"/>
                  <a:gd name="T72" fmla="*/ 1 w 68"/>
                  <a:gd name="T73" fmla="*/ 0 h 61"/>
                  <a:gd name="T74" fmla="*/ 1 w 68"/>
                  <a:gd name="T75" fmla="*/ 0 h 61"/>
                  <a:gd name="T76" fmla="*/ 2 w 68"/>
                  <a:gd name="T77" fmla="*/ 2 h 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8" h="61">
                    <a:moveTo>
                      <a:pt x="64" y="44"/>
                    </a:moveTo>
                    <a:lnTo>
                      <a:pt x="65" y="46"/>
                    </a:lnTo>
                    <a:lnTo>
                      <a:pt x="67" y="47"/>
                    </a:lnTo>
                    <a:lnTo>
                      <a:pt x="68" y="49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3"/>
                    </a:lnTo>
                    <a:lnTo>
                      <a:pt x="67" y="55"/>
                    </a:lnTo>
                    <a:lnTo>
                      <a:pt x="67" y="56"/>
                    </a:lnTo>
                    <a:lnTo>
                      <a:pt x="65" y="58"/>
                    </a:lnTo>
                    <a:lnTo>
                      <a:pt x="64" y="59"/>
                    </a:lnTo>
                    <a:lnTo>
                      <a:pt x="63" y="60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4" y="60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" name="Freeform 1055"/>
              <p:cNvSpPr>
                <a:spLocks/>
              </p:cNvSpPr>
              <p:nvPr/>
            </p:nvSpPr>
            <p:spPr bwMode="auto">
              <a:xfrm>
                <a:off x="4146" y="3034"/>
                <a:ext cx="13" cy="13"/>
              </a:xfrm>
              <a:custGeom>
                <a:avLst/>
                <a:gdLst>
                  <a:gd name="T0" fmla="*/ 2 w 65"/>
                  <a:gd name="T1" fmla="*/ 2 h 64"/>
                  <a:gd name="T2" fmla="*/ 3 w 65"/>
                  <a:gd name="T3" fmla="*/ 2 h 64"/>
                  <a:gd name="T4" fmla="*/ 3 w 65"/>
                  <a:gd name="T5" fmla="*/ 2 h 64"/>
                  <a:gd name="T6" fmla="*/ 3 w 65"/>
                  <a:gd name="T7" fmla="*/ 2 h 64"/>
                  <a:gd name="T8" fmla="*/ 3 w 65"/>
                  <a:gd name="T9" fmla="*/ 2 h 64"/>
                  <a:gd name="T10" fmla="*/ 3 w 65"/>
                  <a:gd name="T11" fmla="*/ 2 h 64"/>
                  <a:gd name="T12" fmla="*/ 3 w 65"/>
                  <a:gd name="T13" fmla="*/ 2 h 64"/>
                  <a:gd name="T14" fmla="*/ 3 w 65"/>
                  <a:gd name="T15" fmla="*/ 2 h 64"/>
                  <a:gd name="T16" fmla="*/ 3 w 65"/>
                  <a:gd name="T17" fmla="*/ 2 h 64"/>
                  <a:gd name="T18" fmla="*/ 3 w 65"/>
                  <a:gd name="T19" fmla="*/ 2 h 64"/>
                  <a:gd name="T20" fmla="*/ 2 w 65"/>
                  <a:gd name="T21" fmla="*/ 3 h 64"/>
                  <a:gd name="T22" fmla="*/ 2 w 65"/>
                  <a:gd name="T23" fmla="*/ 3 h 64"/>
                  <a:gd name="T24" fmla="*/ 2 w 65"/>
                  <a:gd name="T25" fmla="*/ 3 h 64"/>
                  <a:gd name="T26" fmla="*/ 2 w 65"/>
                  <a:gd name="T27" fmla="*/ 3 h 64"/>
                  <a:gd name="T28" fmla="*/ 2 w 65"/>
                  <a:gd name="T29" fmla="*/ 3 h 64"/>
                  <a:gd name="T30" fmla="*/ 2 w 65"/>
                  <a:gd name="T31" fmla="*/ 3 h 64"/>
                  <a:gd name="T32" fmla="*/ 2 w 65"/>
                  <a:gd name="T33" fmla="*/ 3 h 64"/>
                  <a:gd name="T34" fmla="*/ 2 w 65"/>
                  <a:gd name="T35" fmla="*/ 3 h 64"/>
                  <a:gd name="T36" fmla="*/ 2 w 65"/>
                  <a:gd name="T37" fmla="*/ 3 h 64"/>
                  <a:gd name="T38" fmla="*/ 0 w 65"/>
                  <a:gd name="T39" fmla="*/ 1 h 64"/>
                  <a:gd name="T40" fmla="*/ 0 w 65"/>
                  <a:gd name="T41" fmla="*/ 1 h 64"/>
                  <a:gd name="T42" fmla="*/ 0 w 65"/>
                  <a:gd name="T43" fmla="*/ 1 h 64"/>
                  <a:gd name="T44" fmla="*/ 0 w 65"/>
                  <a:gd name="T45" fmla="*/ 0 h 64"/>
                  <a:gd name="T46" fmla="*/ 0 w 65"/>
                  <a:gd name="T47" fmla="*/ 0 h 64"/>
                  <a:gd name="T48" fmla="*/ 0 w 65"/>
                  <a:gd name="T49" fmla="*/ 0 h 64"/>
                  <a:gd name="T50" fmla="*/ 0 w 65"/>
                  <a:gd name="T51" fmla="*/ 0 h 64"/>
                  <a:gd name="T52" fmla="*/ 0 w 65"/>
                  <a:gd name="T53" fmla="*/ 0 h 64"/>
                  <a:gd name="T54" fmla="*/ 0 w 65"/>
                  <a:gd name="T55" fmla="*/ 0 h 64"/>
                  <a:gd name="T56" fmla="*/ 0 w 65"/>
                  <a:gd name="T57" fmla="*/ 0 h 64"/>
                  <a:gd name="T58" fmla="*/ 0 w 65"/>
                  <a:gd name="T59" fmla="*/ 0 h 64"/>
                  <a:gd name="T60" fmla="*/ 0 w 65"/>
                  <a:gd name="T61" fmla="*/ 0 h 64"/>
                  <a:gd name="T62" fmla="*/ 0 w 65"/>
                  <a:gd name="T63" fmla="*/ 0 h 64"/>
                  <a:gd name="T64" fmla="*/ 0 w 65"/>
                  <a:gd name="T65" fmla="*/ 0 h 64"/>
                  <a:gd name="T66" fmla="*/ 0 w 65"/>
                  <a:gd name="T67" fmla="*/ 0 h 64"/>
                  <a:gd name="T68" fmla="*/ 0 w 65"/>
                  <a:gd name="T69" fmla="*/ 0 h 64"/>
                  <a:gd name="T70" fmla="*/ 1 w 65"/>
                  <a:gd name="T71" fmla="*/ 0 h 64"/>
                  <a:gd name="T72" fmla="*/ 1 w 65"/>
                  <a:gd name="T73" fmla="*/ 0 h 64"/>
                  <a:gd name="T74" fmla="*/ 1 w 65"/>
                  <a:gd name="T75" fmla="*/ 0 h 64"/>
                  <a:gd name="T76" fmla="*/ 2 w 65"/>
                  <a:gd name="T77" fmla="*/ 2 h 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64">
                    <a:moveTo>
                      <a:pt x="62" y="47"/>
                    </a:moveTo>
                    <a:lnTo>
                      <a:pt x="63" y="50"/>
                    </a:lnTo>
                    <a:lnTo>
                      <a:pt x="64" y="51"/>
                    </a:lnTo>
                    <a:lnTo>
                      <a:pt x="65" y="52"/>
                    </a:lnTo>
                    <a:lnTo>
                      <a:pt x="65" y="54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64" y="59"/>
                    </a:lnTo>
                    <a:lnTo>
                      <a:pt x="63" y="60"/>
                    </a:lnTo>
                    <a:lnTo>
                      <a:pt x="60" y="62"/>
                    </a:lnTo>
                    <a:lnTo>
                      <a:pt x="59" y="63"/>
                    </a:lnTo>
                    <a:lnTo>
                      <a:pt x="58" y="64"/>
                    </a:lnTo>
                    <a:lnTo>
                      <a:pt x="56" y="64"/>
                    </a:lnTo>
                    <a:lnTo>
                      <a:pt x="53" y="64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0" y="62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6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" name="Freeform 1056"/>
              <p:cNvSpPr>
                <a:spLocks/>
              </p:cNvSpPr>
              <p:nvPr/>
            </p:nvSpPr>
            <p:spPr bwMode="auto">
              <a:xfrm>
                <a:off x="4137" y="3025"/>
                <a:ext cx="13" cy="13"/>
              </a:xfrm>
              <a:custGeom>
                <a:avLst/>
                <a:gdLst>
                  <a:gd name="T0" fmla="*/ 3 w 65"/>
                  <a:gd name="T1" fmla="*/ 2 h 65"/>
                  <a:gd name="T2" fmla="*/ 3 w 65"/>
                  <a:gd name="T3" fmla="*/ 2 h 65"/>
                  <a:gd name="T4" fmla="*/ 3 w 65"/>
                  <a:gd name="T5" fmla="*/ 2 h 65"/>
                  <a:gd name="T6" fmla="*/ 3 w 65"/>
                  <a:gd name="T7" fmla="*/ 2 h 65"/>
                  <a:gd name="T8" fmla="*/ 3 w 65"/>
                  <a:gd name="T9" fmla="*/ 2 h 65"/>
                  <a:gd name="T10" fmla="*/ 3 w 65"/>
                  <a:gd name="T11" fmla="*/ 2 h 65"/>
                  <a:gd name="T12" fmla="*/ 3 w 65"/>
                  <a:gd name="T13" fmla="*/ 2 h 65"/>
                  <a:gd name="T14" fmla="*/ 3 w 65"/>
                  <a:gd name="T15" fmla="*/ 2 h 65"/>
                  <a:gd name="T16" fmla="*/ 3 w 65"/>
                  <a:gd name="T17" fmla="*/ 2 h 65"/>
                  <a:gd name="T18" fmla="*/ 3 w 65"/>
                  <a:gd name="T19" fmla="*/ 3 h 65"/>
                  <a:gd name="T20" fmla="*/ 2 w 65"/>
                  <a:gd name="T21" fmla="*/ 3 h 65"/>
                  <a:gd name="T22" fmla="*/ 2 w 65"/>
                  <a:gd name="T23" fmla="*/ 3 h 65"/>
                  <a:gd name="T24" fmla="*/ 2 w 65"/>
                  <a:gd name="T25" fmla="*/ 3 h 65"/>
                  <a:gd name="T26" fmla="*/ 2 w 65"/>
                  <a:gd name="T27" fmla="*/ 3 h 65"/>
                  <a:gd name="T28" fmla="*/ 2 w 65"/>
                  <a:gd name="T29" fmla="*/ 3 h 65"/>
                  <a:gd name="T30" fmla="*/ 2 w 65"/>
                  <a:gd name="T31" fmla="*/ 3 h 65"/>
                  <a:gd name="T32" fmla="*/ 2 w 65"/>
                  <a:gd name="T33" fmla="*/ 3 h 65"/>
                  <a:gd name="T34" fmla="*/ 2 w 65"/>
                  <a:gd name="T35" fmla="*/ 3 h 65"/>
                  <a:gd name="T36" fmla="*/ 2 w 65"/>
                  <a:gd name="T37" fmla="*/ 3 h 65"/>
                  <a:gd name="T38" fmla="*/ 0 w 65"/>
                  <a:gd name="T39" fmla="*/ 1 h 65"/>
                  <a:gd name="T40" fmla="*/ 0 w 65"/>
                  <a:gd name="T41" fmla="*/ 1 h 65"/>
                  <a:gd name="T42" fmla="*/ 0 w 65"/>
                  <a:gd name="T43" fmla="*/ 1 h 65"/>
                  <a:gd name="T44" fmla="*/ 0 w 65"/>
                  <a:gd name="T45" fmla="*/ 0 h 65"/>
                  <a:gd name="T46" fmla="*/ 0 w 65"/>
                  <a:gd name="T47" fmla="*/ 0 h 65"/>
                  <a:gd name="T48" fmla="*/ 0 w 65"/>
                  <a:gd name="T49" fmla="*/ 0 h 65"/>
                  <a:gd name="T50" fmla="*/ 0 w 65"/>
                  <a:gd name="T51" fmla="*/ 0 h 65"/>
                  <a:gd name="T52" fmla="*/ 0 w 65"/>
                  <a:gd name="T53" fmla="*/ 0 h 65"/>
                  <a:gd name="T54" fmla="*/ 0 w 65"/>
                  <a:gd name="T55" fmla="*/ 0 h 65"/>
                  <a:gd name="T56" fmla="*/ 0 w 65"/>
                  <a:gd name="T57" fmla="*/ 0 h 65"/>
                  <a:gd name="T58" fmla="*/ 0 w 65"/>
                  <a:gd name="T59" fmla="*/ 0 h 65"/>
                  <a:gd name="T60" fmla="*/ 0 w 65"/>
                  <a:gd name="T61" fmla="*/ 0 h 65"/>
                  <a:gd name="T62" fmla="*/ 0 w 65"/>
                  <a:gd name="T63" fmla="*/ 0 h 65"/>
                  <a:gd name="T64" fmla="*/ 0 w 65"/>
                  <a:gd name="T65" fmla="*/ 0 h 65"/>
                  <a:gd name="T66" fmla="*/ 0 w 65"/>
                  <a:gd name="T67" fmla="*/ 0 h 65"/>
                  <a:gd name="T68" fmla="*/ 0 w 65"/>
                  <a:gd name="T69" fmla="*/ 0 h 65"/>
                  <a:gd name="T70" fmla="*/ 1 w 65"/>
                  <a:gd name="T71" fmla="*/ 0 h 65"/>
                  <a:gd name="T72" fmla="*/ 1 w 65"/>
                  <a:gd name="T73" fmla="*/ 0 h 65"/>
                  <a:gd name="T74" fmla="*/ 1 w 65"/>
                  <a:gd name="T75" fmla="*/ 0 h 65"/>
                  <a:gd name="T76" fmla="*/ 3 w 65"/>
                  <a:gd name="T77" fmla="*/ 2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65">
                    <a:moveTo>
                      <a:pt x="63" y="48"/>
                    </a:moveTo>
                    <a:lnTo>
                      <a:pt x="63" y="51"/>
                    </a:lnTo>
                    <a:lnTo>
                      <a:pt x="64" y="52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5" y="58"/>
                    </a:lnTo>
                    <a:lnTo>
                      <a:pt x="64" y="59"/>
                    </a:lnTo>
                    <a:lnTo>
                      <a:pt x="63" y="60"/>
                    </a:lnTo>
                    <a:lnTo>
                      <a:pt x="63" y="63"/>
                    </a:lnTo>
                    <a:lnTo>
                      <a:pt x="61" y="63"/>
                    </a:lnTo>
                    <a:lnTo>
                      <a:pt x="59" y="64"/>
                    </a:lnTo>
                    <a:lnTo>
                      <a:pt x="58" y="65"/>
                    </a:lnTo>
                    <a:lnTo>
                      <a:pt x="56" y="65"/>
                    </a:lnTo>
                    <a:lnTo>
                      <a:pt x="53" y="65"/>
                    </a:lnTo>
                    <a:lnTo>
                      <a:pt x="52" y="64"/>
                    </a:lnTo>
                    <a:lnTo>
                      <a:pt x="51" y="63"/>
                    </a:lnTo>
                    <a:lnTo>
                      <a:pt x="48" y="63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63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0" name="Freeform 1057"/>
              <p:cNvSpPr>
                <a:spLocks/>
              </p:cNvSpPr>
              <p:nvPr/>
            </p:nvSpPr>
            <p:spPr bwMode="auto">
              <a:xfrm>
                <a:off x="4128" y="3016"/>
                <a:ext cx="13" cy="13"/>
              </a:xfrm>
              <a:custGeom>
                <a:avLst/>
                <a:gdLst>
                  <a:gd name="T0" fmla="*/ 3 w 65"/>
                  <a:gd name="T1" fmla="*/ 2 h 67"/>
                  <a:gd name="T2" fmla="*/ 3 w 65"/>
                  <a:gd name="T3" fmla="*/ 2 h 67"/>
                  <a:gd name="T4" fmla="*/ 3 w 65"/>
                  <a:gd name="T5" fmla="*/ 2 h 67"/>
                  <a:gd name="T6" fmla="*/ 3 w 65"/>
                  <a:gd name="T7" fmla="*/ 2 h 67"/>
                  <a:gd name="T8" fmla="*/ 3 w 65"/>
                  <a:gd name="T9" fmla="*/ 2 h 67"/>
                  <a:gd name="T10" fmla="*/ 3 w 65"/>
                  <a:gd name="T11" fmla="*/ 2 h 67"/>
                  <a:gd name="T12" fmla="*/ 3 w 65"/>
                  <a:gd name="T13" fmla="*/ 2 h 67"/>
                  <a:gd name="T14" fmla="*/ 3 w 65"/>
                  <a:gd name="T15" fmla="*/ 2 h 67"/>
                  <a:gd name="T16" fmla="*/ 3 w 65"/>
                  <a:gd name="T17" fmla="*/ 2 h 67"/>
                  <a:gd name="T18" fmla="*/ 2 w 65"/>
                  <a:gd name="T19" fmla="*/ 3 h 67"/>
                  <a:gd name="T20" fmla="*/ 2 w 65"/>
                  <a:gd name="T21" fmla="*/ 3 h 67"/>
                  <a:gd name="T22" fmla="*/ 2 w 65"/>
                  <a:gd name="T23" fmla="*/ 3 h 67"/>
                  <a:gd name="T24" fmla="*/ 2 w 65"/>
                  <a:gd name="T25" fmla="*/ 3 h 67"/>
                  <a:gd name="T26" fmla="*/ 2 w 65"/>
                  <a:gd name="T27" fmla="*/ 3 h 67"/>
                  <a:gd name="T28" fmla="*/ 2 w 65"/>
                  <a:gd name="T29" fmla="*/ 3 h 67"/>
                  <a:gd name="T30" fmla="*/ 2 w 65"/>
                  <a:gd name="T31" fmla="*/ 3 h 67"/>
                  <a:gd name="T32" fmla="*/ 2 w 65"/>
                  <a:gd name="T33" fmla="*/ 3 h 67"/>
                  <a:gd name="T34" fmla="*/ 2 w 65"/>
                  <a:gd name="T35" fmla="*/ 3 h 67"/>
                  <a:gd name="T36" fmla="*/ 2 w 65"/>
                  <a:gd name="T37" fmla="*/ 2 h 67"/>
                  <a:gd name="T38" fmla="*/ 0 w 65"/>
                  <a:gd name="T39" fmla="*/ 1 h 67"/>
                  <a:gd name="T40" fmla="*/ 0 w 65"/>
                  <a:gd name="T41" fmla="*/ 1 h 67"/>
                  <a:gd name="T42" fmla="*/ 0 w 65"/>
                  <a:gd name="T43" fmla="*/ 1 h 67"/>
                  <a:gd name="T44" fmla="*/ 0 w 65"/>
                  <a:gd name="T45" fmla="*/ 0 h 67"/>
                  <a:gd name="T46" fmla="*/ 0 w 65"/>
                  <a:gd name="T47" fmla="*/ 0 h 67"/>
                  <a:gd name="T48" fmla="*/ 0 w 65"/>
                  <a:gd name="T49" fmla="*/ 0 h 67"/>
                  <a:gd name="T50" fmla="*/ 0 w 65"/>
                  <a:gd name="T51" fmla="*/ 0 h 67"/>
                  <a:gd name="T52" fmla="*/ 0 w 65"/>
                  <a:gd name="T53" fmla="*/ 0 h 67"/>
                  <a:gd name="T54" fmla="*/ 0 w 65"/>
                  <a:gd name="T55" fmla="*/ 0 h 67"/>
                  <a:gd name="T56" fmla="*/ 0 w 65"/>
                  <a:gd name="T57" fmla="*/ 0 h 67"/>
                  <a:gd name="T58" fmla="*/ 0 w 65"/>
                  <a:gd name="T59" fmla="*/ 0 h 67"/>
                  <a:gd name="T60" fmla="*/ 0 w 65"/>
                  <a:gd name="T61" fmla="*/ 0 h 67"/>
                  <a:gd name="T62" fmla="*/ 0 w 65"/>
                  <a:gd name="T63" fmla="*/ 0 h 67"/>
                  <a:gd name="T64" fmla="*/ 0 w 65"/>
                  <a:gd name="T65" fmla="*/ 0 h 67"/>
                  <a:gd name="T66" fmla="*/ 0 w 65"/>
                  <a:gd name="T67" fmla="*/ 0 h 67"/>
                  <a:gd name="T68" fmla="*/ 0 w 65"/>
                  <a:gd name="T69" fmla="*/ 0 h 67"/>
                  <a:gd name="T70" fmla="*/ 1 w 65"/>
                  <a:gd name="T71" fmla="*/ 0 h 67"/>
                  <a:gd name="T72" fmla="*/ 1 w 65"/>
                  <a:gd name="T73" fmla="*/ 0 h 67"/>
                  <a:gd name="T74" fmla="*/ 1 w 65"/>
                  <a:gd name="T75" fmla="*/ 0 h 67"/>
                  <a:gd name="T76" fmla="*/ 3 w 65"/>
                  <a:gd name="T77" fmla="*/ 2 h 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67">
                    <a:moveTo>
                      <a:pt x="63" y="52"/>
                    </a:moveTo>
                    <a:lnTo>
                      <a:pt x="64" y="53"/>
                    </a:lnTo>
                    <a:lnTo>
                      <a:pt x="64" y="54"/>
                    </a:lnTo>
                    <a:lnTo>
                      <a:pt x="65" y="56"/>
                    </a:lnTo>
                    <a:lnTo>
                      <a:pt x="65" y="58"/>
                    </a:lnTo>
                    <a:lnTo>
                      <a:pt x="65" y="60"/>
                    </a:lnTo>
                    <a:lnTo>
                      <a:pt x="64" y="61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6"/>
                    </a:lnTo>
                    <a:lnTo>
                      <a:pt x="59" y="66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3" y="67"/>
                    </a:lnTo>
                    <a:lnTo>
                      <a:pt x="52" y="66"/>
                    </a:lnTo>
                    <a:lnTo>
                      <a:pt x="50" y="65"/>
                    </a:lnTo>
                    <a:lnTo>
                      <a:pt x="48" y="64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63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1" name="Freeform 1058"/>
              <p:cNvSpPr>
                <a:spLocks/>
              </p:cNvSpPr>
              <p:nvPr/>
            </p:nvSpPr>
            <p:spPr bwMode="auto">
              <a:xfrm>
                <a:off x="4119" y="3005"/>
                <a:ext cx="13" cy="14"/>
              </a:xfrm>
              <a:custGeom>
                <a:avLst/>
                <a:gdLst>
                  <a:gd name="T0" fmla="*/ 3 w 64"/>
                  <a:gd name="T1" fmla="*/ 2 h 74"/>
                  <a:gd name="T2" fmla="*/ 3 w 64"/>
                  <a:gd name="T3" fmla="*/ 2 h 74"/>
                  <a:gd name="T4" fmla="*/ 3 w 64"/>
                  <a:gd name="T5" fmla="*/ 2 h 74"/>
                  <a:gd name="T6" fmla="*/ 3 w 64"/>
                  <a:gd name="T7" fmla="*/ 2 h 74"/>
                  <a:gd name="T8" fmla="*/ 3 w 64"/>
                  <a:gd name="T9" fmla="*/ 2 h 74"/>
                  <a:gd name="T10" fmla="*/ 3 w 64"/>
                  <a:gd name="T11" fmla="*/ 2 h 74"/>
                  <a:gd name="T12" fmla="*/ 3 w 64"/>
                  <a:gd name="T13" fmla="*/ 2 h 74"/>
                  <a:gd name="T14" fmla="*/ 3 w 64"/>
                  <a:gd name="T15" fmla="*/ 2 h 74"/>
                  <a:gd name="T16" fmla="*/ 3 w 64"/>
                  <a:gd name="T17" fmla="*/ 2 h 74"/>
                  <a:gd name="T18" fmla="*/ 2 w 64"/>
                  <a:gd name="T19" fmla="*/ 3 h 74"/>
                  <a:gd name="T20" fmla="*/ 2 w 64"/>
                  <a:gd name="T21" fmla="*/ 3 h 74"/>
                  <a:gd name="T22" fmla="*/ 2 w 64"/>
                  <a:gd name="T23" fmla="*/ 3 h 74"/>
                  <a:gd name="T24" fmla="*/ 2 w 64"/>
                  <a:gd name="T25" fmla="*/ 3 h 74"/>
                  <a:gd name="T26" fmla="*/ 2 w 64"/>
                  <a:gd name="T27" fmla="*/ 3 h 74"/>
                  <a:gd name="T28" fmla="*/ 2 w 64"/>
                  <a:gd name="T29" fmla="*/ 3 h 74"/>
                  <a:gd name="T30" fmla="*/ 2 w 64"/>
                  <a:gd name="T31" fmla="*/ 3 h 74"/>
                  <a:gd name="T32" fmla="*/ 2 w 64"/>
                  <a:gd name="T33" fmla="*/ 3 h 74"/>
                  <a:gd name="T34" fmla="*/ 2 w 64"/>
                  <a:gd name="T35" fmla="*/ 3 h 74"/>
                  <a:gd name="T36" fmla="*/ 2 w 64"/>
                  <a:gd name="T37" fmla="*/ 2 h 74"/>
                  <a:gd name="T38" fmla="*/ 0 w 64"/>
                  <a:gd name="T39" fmla="*/ 1 h 74"/>
                  <a:gd name="T40" fmla="*/ 0 w 64"/>
                  <a:gd name="T41" fmla="*/ 1 h 74"/>
                  <a:gd name="T42" fmla="*/ 0 w 64"/>
                  <a:gd name="T43" fmla="*/ 0 h 74"/>
                  <a:gd name="T44" fmla="*/ 0 w 64"/>
                  <a:gd name="T45" fmla="*/ 0 h 74"/>
                  <a:gd name="T46" fmla="*/ 0 w 64"/>
                  <a:gd name="T47" fmla="*/ 0 h 74"/>
                  <a:gd name="T48" fmla="*/ 0 w 64"/>
                  <a:gd name="T49" fmla="*/ 0 h 74"/>
                  <a:gd name="T50" fmla="*/ 0 w 64"/>
                  <a:gd name="T51" fmla="*/ 0 h 74"/>
                  <a:gd name="T52" fmla="*/ 0 w 64"/>
                  <a:gd name="T53" fmla="*/ 0 h 74"/>
                  <a:gd name="T54" fmla="*/ 0 w 64"/>
                  <a:gd name="T55" fmla="*/ 0 h 74"/>
                  <a:gd name="T56" fmla="*/ 0 w 64"/>
                  <a:gd name="T57" fmla="*/ 0 h 74"/>
                  <a:gd name="T58" fmla="*/ 0 w 64"/>
                  <a:gd name="T59" fmla="*/ 0 h 74"/>
                  <a:gd name="T60" fmla="*/ 0 w 64"/>
                  <a:gd name="T61" fmla="*/ 0 h 74"/>
                  <a:gd name="T62" fmla="*/ 0 w 64"/>
                  <a:gd name="T63" fmla="*/ 0 h 74"/>
                  <a:gd name="T64" fmla="*/ 0 w 64"/>
                  <a:gd name="T65" fmla="*/ 0 h 74"/>
                  <a:gd name="T66" fmla="*/ 0 w 64"/>
                  <a:gd name="T67" fmla="*/ 0 h 74"/>
                  <a:gd name="T68" fmla="*/ 0 w 64"/>
                  <a:gd name="T69" fmla="*/ 0 h 74"/>
                  <a:gd name="T70" fmla="*/ 1 w 64"/>
                  <a:gd name="T71" fmla="*/ 0 h 74"/>
                  <a:gd name="T72" fmla="*/ 1 w 64"/>
                  <a:gd name="T73" fmla="*/ 0 h 74"/>
                  <a:gd name="T74" fmla="*/ 1 w 64"/>
                  <a:gd name="T75" fmla="*/ 0 h 74"/>
                  <a:gd name="T76" fmla="*/ 3 w 64"/>
                  <a:gd name="T77" fmla="*/ 2 h 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4" h="74">
                    <a:moveTo>
                      <a:pt x="62" y="58"/>
                    </a:moveTo>
                    <a:lnTo>
                      <a:pt x="63" y="60"/>
                    </a:lnTo>
                    <a:lnTo>
                      <a:pt x="64" y="62"/>
                    </a:lnTo>
                    <a:lnTo>
                      <a:pt x="64" y="63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2" y="70"/>
                    </a:lnTo>
                    <a:lnTo>
                      <a:pt x="61" y="72"/>
                    </a:lnTo>
                    <a:lnTo>
                      <a:pt x="60" y="73"/>
                    </a:lnTo>
                    <a:lnTo>
                      <a:pt x="57" y="74"/>
                    </a:lnTo>
                    <a:lnTo>
                      <a:pt x="56" y="74"/>
                    </a:lnTo>
                    <a:lnTo>
                      <a:pt x="55" y="74"/>
                    </a:lnTo>
                    <a:lnTo>
                      <a:pt x="53" y="74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49" y="72"/>
                    </a:lnTo>
                    <a:lnTo>
                      <a:pt x="47" y="70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" name="Freeform 1059"/>
              <p:cNvSpPr>
                <a:spLocks/>
              </p:cNvSpPr>
              <p:nvPr/>
            </p:nvSpPr>
            <p:spPr bwMode="auto">
              <a:xfrm>
                <a:off x="4115" y="2999"/>
                <a:ext cx="8" cy="10"/>
              </a:xfrm>
              <a:custGeom>
                <a:avLst/>
                <a:gdLst>
                  <a:gd name="T0" fmla="*/ 1 w 42"/>
                  <a:gd name="T1" fmla="*/ 1 h 49"/>
                  <a:gd name="T2" fmla="*/ 2 w 42"/>
                  <a:gd name="T3" fmla="*/ 1 h 49"/>
                  <a:gd name="T4" fmla="*/ 2 w 42"/>
                  <a:gd name="T5" fmla="*/ 2 h 49"/>
                  <a:gd name="T6" fmla="*/ 2 w 42"/>
                  <a:gd name="T7" fmla="*/ 2 h 49"/>
                  <a:gd name="T8" fmla="*/ 2 w 42"/>
                  <a:gd name="T9" fmla="*/ 2 h 49"/>
                  <a:gd name="T10" fmla="*/ 2 w 42"/>
                  <a:gd name="T11" fmla="*/ 2 h 49"/>
                  <a:gd name="T12" fmla="*/ 2 w 42"/>
                  <a:gd name="T13" fmla="*/ 2 h 49"/>
                  <a:gd name="T14" fmla="*/ 2 w 42"/>
                  <a:gd name="T15" fmla="*/ 2 h 49"/>
                  <a:gd name="T16" fmla="*/ 1 w 42"/>
                  <a:gd name="T17" fmla="*/ 2 h 49"/>
                  <a:gd name="T18" fmla="*/ 1 w 42"/>
                  <a:gd name="T19" fmla="*/ 2 h 49"/>
                  <a:gd name="T20" fmla="*/ 1 w 42"/>
                  <a:gd name="T21" fmla="*/ 2 h 49"/>
                  <a:gd name="T22" fmla="*/ 1 w 42"/>
                  <a:gd name="T23" fmla="*/ 2 h 49"/>
                  <a:gd name="T24" fmla="*/ 1 w 42"/>
                  <a:gd name="T25" fmla="*/ 2 h 49"/>
                  <a:gd name="T26" fmla="*/ 1 w 42"/>
                  <a:gd name="T27" fmla="*/ 2 h 49"/>
                  <a:gd name="T28" fmla="*/ 1 w 42"/>
                  <a:gd name="T29" fmla="*/ 2 h 49"/>
                  <a:gd name="T30" fmla="*/ 1 w 42"/>
                  <a:gd name="T31" fmla="*/ 2 h 49"/>
                  <a:gd name="T32" fmla="*/ 1 w 42"/>
                  <a:gd name="T33" fmla="*/ 2 h 49"/>
                  <a:gd name="T34" fmla="*/ 1 w 42"/>
                  <a:gd name="T35" fmla="*/ 2 h 49"/>
                  <a:gd name="T36" fmla="*/ 1 w 42"/>
                  <a:gd name="T37" fmla="*/ 2 h 49"/>
                  <a:gd name="T38" fmla="*/ 0 w 42"/>
                  <a:gd name="T39" fmla="*/ 1 h 49"/>
                  <a:gd name="T40" fmla="*/ 0 w 42"/>
                  <a:gd name="T41" fmla="*/ 1 h 49"/>
                  <a:gd name="T42" fmla="*/ 0 w 42"/>
                  <a:gd name="T43" fmla="*/ 0 h 49"/>
                  <a:gd name="T44" fmla="*/ 0 w 42"/>
                  <a:gd name="T45" fmla="*/ 0 h 49"/>
                  <a:gd name="T46" fmla="*/ 0 w 42"/>
                  <a:gd name="T47" fmla="*/ 0 h 49"/>
                  <a:gd name="T48" fmla="*/ 0 w 42"/>
                  <a:gd name="T49" fmla="*/ 0 h 49"/>
                  <a:gd name="T50" fmla="*/ 0 w 42"/>
                  <a:gd name="T51" fmla="*/ 0 h 49"/>
                  <a:gd name="T52" fmla="*/ 0 w 42"/>
                  <a:gd name="T53" fmla="*/ 0 h 49"/>
                  <a:gd name="T54" fmla="*/ 0 w 42"/>
                  <a:gd name="T55" fmla="*/ 0 h 49"/>
                  <a:gd name="T56" fmla="*/ 0 w 42"/>
                  <a:gd name="T57" fmla="*/ 0 h 49"/>
                  <a:gd name="T58" fmla="*/ 0 w 42"/>
                  <a:gd name="T59" fmla="*/ 0 h 49"/>
                  <a:gd name="T60" fmla="*/ 0 w 42"/>
                  <a:gd name="T61" fmla="*/ 0 h 49"/>
                  <a:gd name="T62" fmla="*/ 0 w 42"/>
                  <a:gd name="T63" fmla="*/ 0 h 49"/>
                  <a:gd name="T64" fmla="*/ 0 w 42"/>
                  <a:gd name="T65" fmla="*/ 0 h 49"/>
                  <a:gd name="T66" fmla="*/ 0 w 42"/>
                  <a:gd name="T67" fmla="*/ 0 h 49"/>
                  <a:gd name="T68" fmla="*/ 1 w 42"/>
                  <a:gd name="T69" fmla="*/ 0 h 49"/>
                  <a:gd name="T70" fmla="*/ 1 w 42"/>
                  <a:gd name="T71" fmla="*/ 0 h 49"/>
                  <a:gd name="T72" fmla="*/ 1 w 42"/>
                  <a:gd name="T73" fmla="*/ 0 h 49"/>
                  <a:gd name="T74" fmla="*/ 1 w 42"/>
                  <a:gd name="T75" fmla="*/ 0 h 49"/>
                  <a:gd name="T76" fmla="*/ 1 w 42"/>
                  <a:gd name="T77" fmla="*/ 1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" h="49">
                    <a:moveTo>
                      <a:pt x="39" y="33"/>
                    </a:moveTo>
                    <a:lnTo>
                      <a:pt x="40" y="35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2" y="40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39" y="45"/>
                    </a:lnTo>
                    <a:lnTo>
                      <a:pt x="38" y="46"/>
                    </a:lnTo>
                    <a:lnTo>
                      <a:pt x="36" y="47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28" y="47"/>
                    </a:lnTo>
                    <a:lnTo>
                      <a:pt x="27" y="47"/>
                    </a:lnTo>
                    <a:lnTo>
                      <a:pt x="26" y="46"/>
                    </a:lnTo>
                    <a:lnTo>
                      <a:pt x="25" y="45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3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" name="Freeform 1060"/>
              <p:cNvSpPr>
                <a:spLocks/>
              </p:cNvSpPr>
              <p:nvPr/>
            </p:nvSpPr>
            <p:spPr bwMode="auto">
              <a:xfrm>
                <a:off x="4111" y="2993"/>
                <a:ext cx="8" cy="10"/>
              </a:xfrm>
              <a:custGeom>
                <a:avLst/>
                <a:gdLst>
                  <a:gd name="T0" fmla="*/ 2 w 40"/>
                  <a:gd name="T1" fmla="*/ 1 h 50"/>
                  <a:gd name="T2" fmla="*/ 2 w 40"/>
                  <a:gd name="T3" fmla="*/ 1 h 50"/>
                  <a:gd name="T4" fmla="*/ 2 w 40"/>
                  <a:gd name="T5" fmla="*/ 2 h 50"/>
                  <a:gd name="T6" fmla="*/ 2 w 40"/>
                  <a:gd name="T7" fmla="*/ 2 h 50"/>
                  <a:gd name="T8" fmla="*/ 2 w 40"/>
                  <a:gd name="T9" fmla="*/ 2 h 50"/>
                  <a:gd name="T10" fmla="*/ 2 w 40"/>
                  <a:gd name="T11" fmla="*/ 2 h 50"/>
                  <a:gd name="T12" fmla="*/ 2 w 40"/>
                  <a:gd name="T13" fmla="*/ 2 h 50"/>
                  <a:gd name="T14" fmla="*/ 1 w 40"/>
                  <a:gd name="T15" fmla="*/ 2 h 50"/>
                  <a:gd name="T16" fmla="*/ 1 w 40"/>
                  <a:gd name="T17" fmla="*/ 2 h 50"/>
                  <a:gd name="T18" fmla="*/ 1 w 40"/>
                  <a:gd name="T19" fmla="*/ 2 h 50"/>
                  <a:gd name="T20" fmla="*/ 1 w 40"/>
                  <a:gd name="T21" fmla="*/ 2 h 50"/>
                  <a:gd name="T22" fmla="*/ 1 w 40"/>
                  <a:gd name="T23" fmla="*/ 2 h 50"/>
                  <a:gd name="T24" fmla="*/ 1 w 40"/>
                  <a:gd name="T25" fmla="*/ 2 h 50"/>
                  <a:gd name="T26" fmla="*/ 1 w 40"/>
                  <a:gd name="T27" fmla="*/ 2 h 50"/>
                  <a:gd name="T28" fmla="*/ 1 w 40"/>
                  <a:gd name="T29" fmla="*/ 2 h 50"/>
                  <a:gd name="T30" fmla="*/ 1 w 40"/>
                  <a:gd name="T31" fmla="*/ 2 h 50"/>
                  <a:gd name="T32" fmla="*/ 1 w 40"/>
                  <a:gd name="T33" fmla="*/ 2 h 50"/>
                  <a:gd name="T34" fmla="*/ 1 w 40"/>
                  <a:gd name="T35" fmla="*/ 2 h 50"/>
                  <a:gd name="T36" fmla="*/ 1 w 40"/>
                  <a:gd name="T37" fmla="*/ 2 h 50"/>
                  <a:gd name="T38" fmla="*/ 0 w 40"/>
                  <a:gd name="T39" fmla="*/ 1 h 50"/>
                  <a:gd name="T40" fmla="*/ 0 w 40"/>
                  <a:gd name="T41" fmla="*/ 1 h 50"/>
                  <a:gd name="T42" fmla="*/ 0 w 40"/>
                  <a:gd name="T43" fmla="*/ 0 h 50"/>
                  <a:gd name="T44" fmla="*/ 0 w 40"/>
                  <a:gd name="T45" fmla="*/ 0 h 50"/>
                  <a:gd name="T46" fmla="*/ 0 w 40"/>
                  <a:gd name="T47" fmla="*/ 0 h 50"/>
                  <a:gd name="T48" fmla="*/ 0 w 40"/>
                  <a:gd name="T49" fmla="*/ 0 h 50"/>
                  <a:gd name="T50" fmla="*/ 0 w 40"/>
                  <a:gd name="T51" fmla="*/ 0 h 50"/>
                  <a:gd name="T52" fmla="*/ 0 w 40"/>
                  <a:gd name="T53" fmla="*/ 0 h 50"/>
                  <a:gd name="T54" fmla="*/ 0 w 40"/>
                  <a:gd name="T55" fmla="*/ 0 h 50"/>
                  <a:gd name="T56" fmla="*/ 0 w 40"/>
                  <a:gd name="T57" fmla="*/ 0 h 50"/>
                  <a:gd name="T58" fmla="*/ 0 w 40"/>
                  <a:gd name="T59" fmla="*/ 0 h 50"/>
                  <a:gd name="T60" fmla="*/ 0 w 40"/>
                  <a:gd name="T61" fmla="*/ 0 h 50"/>
                  <a:gd name="T62" fmla="*/ 0 w 40"/>
                  <a:gd name="T63" fmla="*/ 0 h 50"/>
                  <a:gd name="T64" fmla="*/ 0 w 40"/>
                  <a:gd name="T65" fmla="*/ 0 h 50"/>
                  <a:gd name="T66" fmla="*/ 0 w 40"/>
                  <a:gd name="T67" fmla="*/ 0 h 50"/>
                  <a:gd name="T68" fmla="*/ 1 w 40"/>
                  <a:gd name="T69" fmla="*/ 0 h 50"/>
                  <a:gd name="T70" fmla="*/ 1 w 40"/>
                  <a:gd name="T71" fmla="*/ 0 h 50"/>
                  <a:gd name="T72" fmla="*/ 1 w 40"/>
                  <a:gd name="T73" fmla="*/ 0 h 50"/>
                  <a:gd name="T74" fmla="*/ 1 w 40"/>
                  <a:gd name="T75" fmla="*/ 0 h 50"/>
                  <a:gd name="T76" fmla="*/ 2 w 40"/>
                  <a:gd name="T77" fmla="*/ 1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50">
                    <a:moveTo>
                      <a:pt x="39" y="35"/>
                    </a:moveTo>
                    <a:lnTo>
                      <a:pt x="39" y="36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39" y="44"/>
                    </a:lnTo>
                    <a:lnTo>
                      <a:pt x="37" y="45"/>
                    </a:lnTo>
                    <a:lnTo>
                      <a:pt x="36" y="47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7" y="48"/>
                    </a:lnTo>
                    <a:lnTo>
                      <a:pt x="25" y="47"/>
                    </a:lnTo>
                    <a:lnTo>
                      <a:pt x="23" y="46"/>
                    </a:lnTo>
                    <a:lnTo>
                      <a:pt x="22" y="4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" name="Freeform 1061"/>
              <p:cNvSpPr>
                <a:spLocks/>
              </p:cNvSpPr>
              <p:nvPr/>
            </p:nvSpPr>
            <p:spPr bwMode="auto">
              <a:xfrm>
                <a:off x="4107" y="2986"/>
                <a:ext cx="7" cy="11"/>
              </a:xfrm>
              <a:custGeom>
                <a:avLst/>
                <a:gdLst>
                  <a:gd name="T0" fmla="*/ 1 w 37"/>
                  <a:gd name="T1" fmla="*/ 2 h 52"/>
                  <a:gd name="T2" fmla="*/ 1 w 37"/>
                  <a:gd name="T3" fmla="*/ 2 h 52"/>
                  <a:gd name="T4" fmla="*/ 1 w 37"/>
                  <a:gd name="T5" fmla="*/ 2 h 52"/>
                  <a:gd name="T6" fmla="*/ 1 w 37"/>
                  <a:gd name="T7" fmla="*/ 2 h 52"/>
                  <a:gd name="T8" fmla="*/ 1 w 37"/>
                  <a:gd name="T9" fmla="*/ 2 h 52"/>
                  <a:gd name="T10" fmla="*/ 1 w 37"/>
                  <a:gd name="T11" fmla="*/ 2 h 52"/>
                  <a:gd name="T12" fmla="*/ 1 w 37"/>
                  <a:gd name="T13" fmla="*/ 2 h 52"/>
                  <a:gd name="T14" fmla="*/ 1 w 37"/>
                  <a:gd name="T15" fmla="*/ 2 h 52"/>
                  <a:gd name="T16" fmla="*/ 1 w 37"/>
                  <a:gd name="T17" fmla="*/ 2 h 52"/>
                  <a:gd name="T18" fmla="*/ 1 w 37"/>
                  <a:gd name="T19" fmla="*/ 2 h 52"/>
                  <a:gd name="T20" fmla="*/ 1 w 37"/>
                  <a:gd name="T21" fmla="*/ 2 h 52"/>
                  <a:gd name="T22" fmla="*/ 1 w 37"/>
                  <a:gd name="T23" fmla="*/ 2 h 52"/>
                  <a:gd name="T24" fmla="*/ 1 w 37"/>
                  <a:gd name="T25" fmla="*/ 2 h 52"/>
                  <a:gd name="T26" fmla="*/ 1 w 37"/>
                  <a:gd name="T27" fmla="*/ 2 h 52"/>
                  <a:gd name="T28" fmla="*/ 1 w 37"/>
                  <a:gd name="T29" fmla="*/ 2 h 52"/>
                  <a:gd name="T30" fmla="*/ 1 w 37"/>
                  <a:gd name="T31" fmla="*/ 2 h 52"/>
                  <a:gd name="T32" fmla="*/ 1 w 37"/>
                  <a:gd name="T33" fmla="*/ 2 h 52"/>
                  <a:gd name="T34" fmla="*/ 1 w 37"/>
                  <a:gd name="T35" fmla="*/ 2 h 52"/>
                  <a:gd name="T36" fmla="*/ 1 w 37"/>
                  <a:gd name="T37" fmla="*/ 2 h 52"/>
                  <a:gd name="T38" fmla="*/ 0 w 37"/>
                  <a:gd name="T39" fmla="*/ 1 h 52"/>
                  <a:gd name="T40" fmla="*/ 0 w 37"/>
                  <a:gd name="T41" fmla="*/ 1 h 52"/>
                  <a:gd name="T42" fmla="*/ 0 w 37"/>
                  <a:gd name="T43" fmla="*/ 0 h 52"/>
                  <a:gd name="T44" fmla="*/ 0 w 37"/>
                  <a:gd name="T45" fmla="*/ 0 h 52"/>
                  <a:gd name="T46" fmla="*/ 0 w 37"/>
                  <a:gd name="T47" fmla="*/ 0 h 52"/>
                  <a:gd name="T48" fmla="*/ 0 w 37"/>
                  <a:gd name="T49" fmla="*/ 0 h 52"/>
                  <a:gd name="T50" fmla="*/ 0 w 37"/>
                  <a:gd name="T51" fmla="*/ 0 h 52"/>
                  <a:gd name="T52" fmla="*/ 0 w 37"/>
                  <a:gd name="T53" fmla="*/ 0 h 52"/>
                  <a:gd name="T54" fmla="*/ 0 w 37"/>
                  <a:gd name="T55" fmla="*/ 0 h 52"/>
                  <a:gd name="T56" fmla="*/ 0 w 37"/>
                  <a:gd name="T57" fmla="*/ 0 h 52"/>
                  <a:gd name="T58" fmla="*/ 0 w 37"/>
                  <a:gd name="T59" fmla="*/ 0 h 52"/>
                  <a:gd name="T60" fmla="*/ 0 w 37"/>
                  <a:gd name="T61" fmla="*/ 0 h 52"/>
                  <a:gd name="T62" fmla="*/ 0 w 37"/>
                  <a:gd name="T63" fmla="*/ 0 h 52"/>
                  <a:gd name="T64" fmla="*/ 0 w 37"/>
                  <a:gd name="T65" fmla="*/ 0 h 52"/>
                  <a:gd name="T66" fmla="*/ 0 w 37"/>
                  <a:gd name="T67" fmla="*/ 0 h 52"/>
                  <a:gd name="T68" fmla="*/ 1 w 37"/>
                  <a:gd name="T69" fmla="*/ 0 h 52"/>
                  <a:gd name="T70" fmla="*/ 1 w 37"/>
                  <a:gd name="T71" fmla="*/ 0 h 52"/>
                  <a:gd name="T72" fmla="*/ 1 w 37"/>
                  <a:gd name="T73" fmla="*/ 0 h 52"/>
                  <a:gd name="T74" fmla="*/ 1 w 37"/>
                  <a:gd name="T75" fmla="*/ 0 h 52"/>
                  <a:gd name="T76" fmla="*/ 1 w 37"/>
                  <a:gd name="T77" fmla="*/ 2 h 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52">
                    <a:moveTo>
                      <a:pt x="36" y="38"/>
                    </a:moveTo>
                    <a:lnTo>
                      <a:pt x="37" y="40"/>
                    </a:lnTo>
                    <a:lnTo>
                      <a:pt x="37" y="42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5" y="49"/>
                    </a:lnTo>
                    <a:lnTo>
                      <a:pt x="34" y="50"/>
                    </a:lnTo>
                    <a:lnTo>
                      <a:pt x="32" y="51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6" y="52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2" y="50"/>
                    </a:lnTo>
                    <a:lnTo>
                      <a:pt x="20" y="49"/>
                    </a:lnTo>
                    <a:lnTo>
                      <a:pt x="19" y="48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36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" name="Freeform 1062"/>
              <p:cNvSpPr>
                <a:spLocks/>
              </p:cNvSpPr>
              <p:nvPr/>
            </p:nvSpPr>
            <p:spPr bwMode="auto">
              <a:xfrm>
                <a:off x="4104" y="2980"/>
                <a:ext cx="7" cy="10"/>
              </a:xfrm>
              <a:custGeom>
                <a:avLst/>
                <a:gdLst>
                  <a:gd name="T0" fmla="*/ 1 w 36"/>
                  <a:gd name="T1" fmla="*/ 1 h 53"/>
                  <a:gd name="T2" fmla="*/ 1 w 36"/>
                  <a:gd name="T3" fmla="*/ 2 h 53"/>
                  <a:gd name="T4" fmla="*/ 1 w 36"/>
                  <a:gd name="T5" fmla="*/ 2 h 53"/>
                  <a:gd name="T6" fmla="*/ 1 w 36"/>
                  <a:gd name="T7" fmla="*/ 2 h 53"/>
                  <a:gd name="T8" fmla="*/ 1 w 36"/>
                  <a:gd name="T9" fmla="*/ 2 h 53"/>
                  <a:gd name="T10" fmla="*/ 1 w 36"/>
                  <a:gd name="T11" fmla="*/ 2 h 53"/>
                  <a:gd name="T12" fmla="*/ 1 w 36"/>
                  <a:gd name="T13" fmla="*/ 2 h 53"/>
                  <a:gd name="T14" fmla="*/ 1 w 36"/>
                  <a:gd name="T15" fmla="*/ 2 h 53"/>
                  <a:gd name="T16" fmla="*/ 1 w 36"/>
                  <a:gd name="T17" fmla="*/ 2 h 53"/>
                  <a:gd name="T18" fmla="*/ 1 w 36"/>
                  <a:gd name="T19" fmla="*/ 2 h 53"/>
                  <a:gd name="T20" fmla="*/ 1 w 36"/>
                  <a:gd name="T21" fmla="*/ 2 h 53"/>
                  <a:gd name="T22" fmla="*/ 1 w 36"/>
                  <a:gd name="T23" fmla="*/ 2 h 53"/>
                  <a:gd name="T24" fmla="*/ 1 w 36"/>
                  <a:gd name="T25" fmla="*/ 2 h 53"/>
                  <a:gd name="T26" fmla="*/ 1 w 36"/>
                  <a:gd name="T27" fmla="*/ 2 h 53"/>
                  <a:gd name="T28" fmla="*/ 1 w 36"/>
                  <a:gd name="T29" fmla="*/ 2 h 53"/>
                  <a:gd name="T30" fmla="*/ 1 w 36"/>
                  <a:gd name="T31" fmla="*/ 2 h 53"/>
                  <a:gd name="T32" fmla="*/ 1 w 36"/>
                  <a:gd name="T33" fmla="*/ 2 h 53"/>
                  <a:gd name="T34" fmla="*/ 1 w 36"/>
                  <a:gd name="T35" fmla="*/ 2 h 53"/>
                  <a:gd name="T36" fmla="*/ 1 w 36"/>
                  <a:gd name="T37" fmla="*/ 2 h 53"/>
                  <a:gd name="T38" fmla="*/ 0 w 36"/>
                  <a:gd name="T39" fmla="*/ 0 h 53"/>
                  <a:gd name="T40" fmla="*/ 0 w 36"/>
                  <a:gd name="T41" fmla="*/ 0 h 53"/>
                  <a:gd name="T42" fmla="*/ 0 w 36"/>
                  <a:gd name="T43" fmla="*/ 0 h 53"/>
                  <a:gd name="T44" fmla="*/ 0 w 36"/>
                  <a:gd name="T45" fmla="*/ 0 h 53"/>
                  <a:gd name="T46" fmla="*/ 0 w 36"/>
                  <a:gd name="T47" fmla="*/ 0 h 53"/>
                  <a:gd name="T48" fmla="*/ 0 w 36"/>
                  <a:gd name="T49" fmla="*/ 0 h 53"/>
                  <a:gd name="T50" fmla="*/ 0 w 36"/>
                  <a:gd name="T51" fmla="*/ 0 h 53"/>
                  <a:gd name="T52" fmla="*/ 0 w 36"/>
                  <a:gd name="T53" fmla="*/ 0 h 53"/>
                  <a:gd name="T54" fmla="*/ 0 w 36"/>
                  <a:gd name="T55" fmla="*/ 0 h 53"/>
                  <a:gd name="T56" fmla="*/ 0 w 36"/>
                  <a:gd name="T57" fmla="*/ 0 h 53"/>
                  <a:gd name="T58" fmla="*/ 0 w 36"/>
                  <a:gd name="T59" fmla="*/ 0 h 53"/>
                  <a:gd name="T60" fmla="*/ 0 w 36"/>
                  <a:gd name="T61" fmla="*/ 0 h 53"/>
                  <a:gd name="T62" fmla="*/ 0 w 36"/>
                  <a:gd name="T63" fmla="*/ 0 h 53"/>
                  <a:gd name="T64" fmla="*/ 0 w 36"/>
                  <a:gd name="T65" fmla="*/ 0 h 53"/>
                  <a:gd name="T66" fmla="*/ 1 w 36"/>
                  <a:gd name="T67" fmla="*/ 0 h 53"/>
                  <a:gd name="T68" fmla="*/ 1 w 36"/>
                  <a:gd name="T69" fmla="*/ 0 h 53"/>
                  <a:gd name="T70" fmla="*/ 1 w 36"/>
                  <a:gd name="T71" fmla="*/ 0 h 53"/>
                  <a:gd name="T72" fmla="*/ 1 w 36"/>
                  <a:gd name="T73" fmla="*/ 0 h 53"/>
                  <a:gd name="T74" fmla="*/ 1 w 36"/>
                  <a:gd name="T75" fmla="*/ 0 h 53"/>
                  <a:gd name="T76" fmla="*/ 1 w 36"/>
                  <a:gd name="T77" fmla="*/ 1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53">
                    <a:moveTo>
                      <a:pt x="35" y="39"/>
                    </a:moveTo>
                    <a:lnTo>
                      <a:pt x="36" y="41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4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0" y="50"/>
                    </a:lnTo>
                    <a:lnTo>
                      <a:pt x="19" y="49"/>
                    </a:lnTo>
                    <a:lnTo>
                      <a:pt x="18" y="47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3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" name="Freeform 1063"/>
              <p:cNvSpPr>
                <a:spLocks/>
              </p:cNvSpPr>
              <p:nvPr/>
            </p:nvSpPr>
            <p:spPr bwMode="auto">
              <a:xfrm>
                <a:off x="4101" y="2972"/>
                <a:ext cx="6" cy="11"/>
              </a:xfrm>
              <a:custGeom>
                <a:avLst/>
                <a:gdLst>
                  <a:gd name="T0" fmla="*/ 1 w 34"/>
                  <a:gd name="T1" fmla="*/ 2 h 56"/>
                  <a:gd name="T2" fmla="*/ 1 w 34"/>
                  <a:gd name="T3" fmla="*/ 2 h 56"/>
                  <a:gd name="T4" fmla="*/ 1 w 34"/>
                  <a:gd name="T5" fmla="*/ 2 h 56"/>
                  <a:gd name="T6" fmla="*/ 1 w 34"/>
                  <a:gd name="T7" fmla="*/ 2 h 56"/>
                  <a:gd name="T8" fmla="*/ 1 w 34"/>
                  <a:gd name="T9" fmla="*/ 2 h 56"/>
                  <a:gd name="T10" fmla="*/ 1 w 34"/>
                  <a:gd name="T11" fmla="*/ 2 h 56"/>
                  <a:gd name="T12" fmla="*/ 1 w 34"/>
                  <a:gd name="T13" fmla="*/ 2 h 56"/>
                  <a:gd name="T14" fmla="*/ 1 w 34"/>
                  <a:gd name="T15" fmla="*/ 2 h 56"/>
                  <a:gd name="T16" fmla="*/ 1 w 34"/>
                  <a:gd name="T17" fmla="*/ 2 h 56"/>
                  <a:gd name="T18" fmla="*/ 1 w 34"/>
                  <a:gd name="T19" fmla="*/ 2 h 56"/>
                  <a:gd name="T20" fmla="*/ 1 w 34"/>
                  <a:gd name="T21" fmla="*/ 2 h 56"/>
                  <a:gd name="T22" fmla="*/ 1 w 34"/>
                  <a:gd name="T23" fmla="*/ 2 h 56"/>
                  <a:gd name="T24" fmla="*/ 1 w 34"/>
                  <a:gd name="T25" fmla="*/ 2 h 56"/>
                  <a:gd name="T26" fmla="*/ 1 w 34"/>
                  <a:gd name="T27" fmla="*/ 2 h 56"/>
                  <a:gd name="T28" fmla="*/ 1 w 34"/>
                  <a:gd name="T29" fmla="*/ 2 h 56"/>
                  <a:gd name="T30" fmla="*/ 1 w 34"/>
                  <a:gd name="T31" fmla="*/ 2 h 56"/>
                  <a:gd name="T32" fmla="*/ 1 w 34"/>
                  <a:gd name="T33" fmla="*/ 2 h 56"/>
                  <a:gd name="T34" fmla="*/ 1 w 34"/>
                  <a:gd name="T35" fmla="*/ 2 h 56"/>
                  <a:gd name="T36" fmla="*/ 1 w 34"/>
                  <a:gd name="T37" fmla="*/ 2 h 56"/>
                  <a:gd name="T38" fmla="*/ 0 w 34"/>
                  <a:gd name="T39" fmla="*/ 1 h 56"/>
                  <a:gd name="T40" fmla="*/ 0 w 34"/>
                  <a:gd name="T41" fmla="*/ 0 h 56"/>
                  <a:gd name="T42" fmla="*/ 0 w 34"/>
                  <a:gd name="T43" fmla="*/ 0 h 56"/>
                  <a:gd name="T44" fmla="*/ 0 w 34"/>
                  <a:gd name="T45" fmla="*/ 0 h 56"/>
                  <a:gd name="T46" fmla="*/ 0 w 34"/>
                  <a:gd name="T47" fmla="*/ 0 h 56"/>
                  <a:gd name="T48" fmla="*/ 0 w 34"/>
                  <a:gd name="T49" fmla="*/ 0 h 56"/>
                  <a:gd name="T50" fmla="*/ 0 w 34"/>
                  <a:gd name="T51" fmla="*/ 0 h 56"/>
                  <a:gd name="T52" fmla="*/ 0 w 34"/>
                  <a:gd name="T53" fmla="*/ 0 h 56"/>
                  <a:gd name="T54" fmla="*/ 0 w 34"/>
                  <a:gd name="T55" fmla="*/ 0 h 56"/>
                  <a:gd name="T56" fmla="*/ 0 w 34"/>
                  <a:gd name="T57" fmla="*/ 0 h 56"/>
                  <a:gd name="T58" fmla="*/ 0 w 34"/>
                  <a:gd name="T59" fmla="*/ 0 h 56"/>
                  <a:gd name="T60" fmla="*/ 0 w 34"/>
                  <a:gd name="T61" fmla="*/ 0 h 56"/>
                  <a:gd name="T62" fmla="*/ 0 w 34"/>
                  <a:gd name="T63" fmla="*/ 0 h 56"/>
                  <a:gd name="T64" fmla="*/ 0 w 34"/>
                  <a:gd name="T65" fmla="*/ 0 h 56"/>
                  <a:gd name="T66" fmla="*/ 1 w 34"/>
                  <a:gd name="T67" fmla="*/ 0 h 56"/>
                  <a:gd name="T68" fmla="*/ 1 w 34"/>
                  <a:gd name="T69" fmla="*/ 0 h 56"/>
                  <a:gd name="T70" fmla="*/ 1 w 34"/>
                  <a:gd name="T71" fmla="*/ 0 h 56"/>
                  <a:gd name="T72" fmla="*/ 1 w 34"/>
                  <a:gd name="T73" fmla="*/ 0 h 56"/>
                  <a:gd name="T74" fmla="*/ 1 w 34"/>
                  <a:gd name="T75" fmla="*/ 0 h 56"/>
                  <a:gd name="T76" fmla="*/ 1 w 34"/>
                  <a:gd name="T77" fmla="*/ 2 h 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56">
                    <a:moveTo>
                      <a:pt x="33" y="43"/>
                    </a:moveTo>
                    <a:lnTo>
                      <a:pt x="34" y="45"/>
                    </a:lnTo>
                    <a:lnTo>
                      <a:pt x="34" y="46"/>
                    </a:lnTo>
                    <a:lnTo>
                      <a:pt x="34" y="47"/>
                    </a:lnTo>
                    <a:lnTo>
                      <a:pt x="34" y="49"/>
                    </a:lnTo>
                    <a:lnTo>
                      <a:pt x="33" y="51"/>
                    </a:lnTo>
                    <a:lnTo>
                      <a:pt x="32" y="52"/>
                    </a:lnTo>
                    <a:lnTo>
                      <a:pt x="31" y="53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0" y="55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3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" name="Freeform 1064"/>
              <p:cNvSpPr>
                <a:spLocks/>
              </p:cNvSpPr>
              <p:nvPr/>
            </p:nvSpPr>
            <p:spPr bwMode="auto">
              <a:xfrm>
                <a:off x="4098" y="2965"/>
                <a:ext cx="7" cy="11"/>
              </a:xfrm>
              <a:custGeom>
                <a:avLst/>
                <a:gdLst>
                  <a:gd name="T0" fmla="*/ 1 w 33"/>
                  <a:gd name="T1" fmla="*/ 2 h 58"/>
                  <a:gd name="T2" fmla="*/ 1 w 33"/>
                  <a:gd name="T3" fmla="*/ 2 h 58"/>
                  <a:gd name="T4" fmla="*/ 1 w 33"/>
                  <a:gd name="T5" fmla="*/ 2 h 58"/>
                  <a:gd name="T6" fmla="*/ 1 w 33"/>
                  <a:gd name="T7" fmla="*/ 2 h 58"/>
                  <a:gd name="T8" fmla="*/ 1 w 33"/>
                  <a:gd name="T9" fmla="*/ 2 h 58"/>
                  <a:gd name="T10" fmla="*/ 1 w 33"/>
                  <a:gd name="T11" fmla="*/ 2 h 58"/>
                  <a:gd name="T12" fmla="*/ 1 w 33"/>
                  <a:gd name="T13" fmla="*/ 2 h 58"/>
                  <a:gd name="T14" fmla="*/ 1 w 33"/>
                  <a:gd name="T15" fmla="*/ 2 h 58"/>
                  <a:gd name="T16" fmla="*/ 1 w 33"/>
                  <a:gd name="T17" fmla="*/ 2 h 58"/>
                  <a:gd name="T18" fmla="*/ 1 w 33"/>
                  <a:gd name="T19" fmla="*/ 2 h 58"/>
                  <a:gd name="T20" fmla="*/ 1 w 33"/>
                  <a:gd name="T21" fmla="*/ 2 h 58"/>
                  <a:gd name="T22" fmla="*/ 1 w 33"/>
                  <a:gd name="T23" fmla="*/ 2 h 58"/>
                  <a:gd name="T24" fmla="*/ 1 w 33"/>
                  <a:gd name="T25" fmla="*/ 2 h 58"/>
                  <a:gd name="T26" fmla="*/ 1 w 33"/>
                  <a:gd name="T27" fmla="*/ 2 h 58"/>
                  <a:gd name="T28" fmla="*/ 1 w 33"/>
                  <a:gd name="T29" fmla="*/ 2 h 58"/>
                  <a:gd name="T30" fmla="*/ 1 w 33"/>
                  <a:gd name="T31" fmla="*/ 2 h 58"/>
                  <a:gd name="T32" fmla="*/ 1 w 33"/>
                  <a:gd name="T33" fmla="*/ 2 h 58"/>
                  <a:gd name="T34" fmla="*/ 1 w 33"/>
                  <a:gd name="T35" fmla="*/ 2 h 58"/>
                  <a:gd name="T36" fmla="*/ 1 w 33"/>
                  <a:gd name="T37" fmla="*/ 2 h 58"/>
                  <a:gd name="T38" fmla="*/ 0 w 33"/>
                  <a:gd name="T39" fmla="*/ 0 h 58"/>
                  <a:gd name="T40" fmla="*/ 0 w 33"/>
                  <a:gd name="T41" fmla="*/ 0 h 58"/>
                  <a:gd name="T42" fmla="*/ 0 w 33"/>
                  <a:gd name="T43" fmla="*/ 0 h 58"/>
                  <a:gd name="T44" fmla="*/ 0 w 33"/>
                  <a:gd name="T45" fmla="*/ 0 h 58"/>
                  <a:gd name="T46" fmla="*/ 0 w 33"/>
                  <a:gd name="T47" fmla="*/ 0 h 58"/>
                  <a:gd name="T48" fmla="*/ 0 w 33"/>
                  <a:gd name="T49" fmla="*/ 0 h 58"/>
                  <a:gd name="T50" fmla="*/ 0 w 33"/>
                  <a:gd name="T51" fmla="*/ 0 h 58"/>
                  <a:gd name="T52" fmla="*/ 0 w 33"/>
                  <a:gd name="T53" fmla="*/ 0 h 58"/>
                  <a:gd name="T54" fmla="*/ 0 w 33"/>
                  <a:gd name="T55" fmla="*/ 0 h 58"/>
                  <a:gd name="T56" fmla="*/ 0 w 33"/>
                  <a:gd name="T57" fmla="*/ 0 h 58"/>
                  <a:gd name="T58" fmla="*/ 0 w 33"/>
                  <a:gd name="T59" fmla="*/ 0 h 58"/>
                  <a:gd name="T60" fmla="*/ 0 w 33"/>
                  <a:gd name="T61" fmla="*/ 0 h 58"/>
                  <a:gd name="T62" fmla="*/ 0 w 33"/>
                  <a:gd name="T63" fmla="*/ 0 h 58"/>
                  <a:gd name="T64" fmla="*/ 1 w 33"/>
                  <a:gd name="T65" fmla="*/ 0 h 58"/>
                  <a:gd name="T66" fmla="*/ 1 w 33"/>
                  <a:gd name="T67" fmla="*/ 0 h 58"/>
                  <a:gd name="T68" fmla="*/ 1 w 33"/>
                  <a:gd name="T69" fmla="*/ 0 h 58"/>
                  <a:gd name="T70" fmla="*/ 1 w 33"/>
                  <a:gd name="T71" fmla="*/ 0 h 58"/>
                  <a:gd name="T72" fmla="*/ 1 w 33"/>
                  <a:gd name="T73" fmla="*/ 0 h 58"/>
                  <a:gd name="T74" fmla="*/ 1 w 33"/>
                  <a:gd name="T75" fmla="*/ 0 h 58"/>
                  <a:gd name="T76" fmla="*/ 1 w 33"/>
                  <a:gd name="T77" fmla="*/ 2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" h="58">
                    <a:moveTo>
                      <a:pt x="33" y="46"/>
                    </a:moveTo>
                    <a:lnTo>
                      <a:pt x="33" y="47"/>
                    </a:lnTo>
                    <a:lnTo>
                      <a:pt x="33" y="48"/>
                    </a:lnTo>
                    <a:lnTo>
                      <a:pt x="33" y="49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0" y="54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4" y="53"/>
                    </a:lnTo>
                    <a:lnTo>
                      <a:pt x="13" y="50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33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8" name="Freeform 1065"/>
              <p:cNvSpPr>
                <a:spLocks/>
              </p:cNvSpPr>
              <p:nvPr/>
            </p:nvSpPr>
            <p:spPr bwMode="auto">
              <a:xfrm>
                <a:off x="4096" y="2957"/>
                <a:ext cx="6" cy="11"/>
              </a:xfrm>
              <a:custGeom>
                <a:avLst/>
                <a:gdLst>
                  <a:gd name="T0" fmla="*/ 1 w 30"/>
                  <a:gd name="T1" fmla="*/ 2 h 59"/>
                  <a:gd name="T2" fmla="*/ 1 w 30"/>
                  <a:gd name="T3" fmla="*/ 2 h 59"/>
                  <a:gd name="T4" fmla="*/ 1 w 30"/>
                  <a:gd name="T5" fmla="*/ 2 h 59"/>
                  <a:gd name="T6" fmla="*/ 1 w 30"/>
                  <a:gd name="T7" fmla="*/ 2 h 59"/>
                  <a:gd name="T8" fmla="*/ 1 w 30"/>
                  <a:gd name="T9" fmla="*/ 2 h 59"/>
                  <a:gd name="T10" fmla="*/ 1 w 30"/>
                  <a:gd name="T11" fmla="*/ 2 h 59"/>
                  <a:gd name="T12" fmla="*/ 1 w 30"/>
                  <a:gd name="T13" fmla="*/ 2 h 59"/>
                  <a:gd name="T14" fmla="*/ 1 w 30"/>
                  <a:gd name="T15" fmla="*/ 2 h 59"/>
                  <a:gd name="T16" fmla="*/ 1 w 30"/>
                  <a:gd name="T17" fmla="*/ 2 h 59"/>
                  <a:gd name="T18" fmla="*/ 1 w 30"/>
                  <a:gd name="T19" fmla="*/ 2 h 59"/>
                  <a:gd name="T20" fmla="*/ 1 w 30"/>
                  <a:gd name="T21" fmla="*/ 2 h 59"/>
                  <a:gd name="T22" fmla="*/ 1 w 30"/>
                  <a:gd name="T23" fmla="*/ 2 h 59"/>
                  <a:gd name="T24" fmla="*/ 1 w 30"/>
                  <a:gd name="T25" fmla="*/ 2 h 59"/>
                  <a:gd name="T26" fmla="*/ 1 w 30"/>
                  <a:gd name="T27" fmla="*/ 2 h 59"/>
                  <a:gd name="T28" fmla="*/ 1 w 30"/>
                  <a:gd name="T29" fmla="*/ 2 h 59"/>
                  <a:gd name="T30" fmla="*/ 1 w 30"/>
                  <a:gd name="T31" fmla="*/ 2 h 59"/>
                  <a:gd name="T32" fmla="*/ 1 w 30"/>
                  <a:gd name="T33" fmla="*/ 2 h 59"/>
                  <a:gd name="T34" fmla="*/ 0 w 30"/>
                  <a:gd name="T35" fmla="*/ 2 h 59"/>
                  <a:gd name="T36" fmla="*/ 0 w 30"/>
                  <a:gd name="T37" fmla="*/ 2 h 59"/>
                  <a:gd name="T38" fmla="*/ 0 w 30"/>
                  <a:gd name="T39" fmla="*/ 0 h 59"/>
                  <a:gd name="T40" fmla="*/ 0 w 30"/>
                  <a:gd name="T41" fmla="*/ 0 h 59"/>
                  <a:gd name="T42" fmla="*/ 0 w 30"/>
                  <a:gd name="T43" fmla="*/ 0 h 59"/>
                  <a:gd name="T44" fmla="*/ 0 w 30"/>
                  <a:gd name="T45" fmla="*/ 0 h 59"/>
                  <a:gd name="T46" fmla="*/ 0 w 30"/>
                  <a:gd name="T47" fmla="*/ 0 h 59"/>
                  <a:gd name="T48" fmla="*/ 0 w 30"/>
                  <a:gd name="T49" fmla="*/ 0 h 59"/>
                  <a:gd name="T50" fmla="*/ 0 w 30"/>
                  <a:gd name="T51" fmla="*/ 0 h 59"/>
                  <a:gd name="T52" fmla="*/ 0 w 30"/>
                  <a:gd name="T53" fmla="*/ 0 h 59"/>
                  <a:gd name="T54" fmla="*/ 0 w 30"/>
                  <a:gd name="T55" fmla="*/ 0 h 59"/>
                  <a:gd name="T56" fmla="*/ 0 w 30"/>
                  <a:gd name="T57" fmla="*/ 0 h 59"/>
                  <a:gd name="T58" fmla="*/ 0 w 30"/>
                  <a:gd name="T59" fmla="*/ 0 h 59"/>
                  <a:gd name="T60" fmla="*/ 0 w 30"/>
                  <a:gd name="T61" fmla="*/ 0 h 59"/>
                  <a:gd name="T62" fmla="*/ 0 w 30"/>
                  <a:gd name="T63" fmla="*/ 0 h 59"/>
                  <a:gd name="T64" fmla="*/ 1 w 30"/>
                  <a:gd name="T65" fmla="*/ 0 h 59"/>
                  <a:gd name="T66" fmla="*/ 1 w 30"/>
                  <a:gd name="T67" fmla="*/ 0 h 59"/>
                  <a:gd name="T68" fmla="*/ 1 w 30"/>
                  <a:gd name="T69" fmla="*/ 0 h 59"/>
                  <a:gd name="T70" fmla="*/ 1 w 30"/>
                  <a:gd name="T71" fmla="*/ 0 h 59"/>
                  <a:gd name="T72" fmla="*/ 1 w 30"/>
                  <a:gd name="T73" fmla="*/ 0 h 59"/>
                  <a:gd name="T74" fmla="*/ 1 w 30"/>
                  <a:gd name="T75" fmla="*/ 0 h 59"/>
                  <a:gd name="T76" fmla="*/ 1 w 30"/>
                  <a:gd name="T77" fmla="*/ 2 h 5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59">
                    <a:moveTo>
                      <a:pt x="30" y="47"/>
                    </a:moveTo>
                    <a:lnTo>
                      <a:pt x="30" y="49"/>
                    </a:lnTo>
                    <a:lnTo>
                      <a:pt x="30" y="52"/>
                    </a:lnTo>
                    <a:lnTo>
                      <a:pt x="29" y="53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5" y="57"/>
                    </a:lnTo>
                    <a:lnTo>
                      <a:pt x="24" y="58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6" y="57"/>
                    </a:lnTo>
                    <a:lnTo>
                      <a:pt x="15" y="57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11" y="5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" name="Freeform 1066"/>
              <p:cNvSpPr>
                <a:spLocks/>
              </p:cNvSpPr>
              <p:nvPr/>
            </p:nvSpPr>
            <p:spPr bwMode="auto">
              <a:xfrm>
                <a:off x="4094" y="2948"/>
                <a:ext cx="6" cy="12"/>
              </a:xfrm>
              <a:custGeom>
                <a:avLst/>
                <a:gdLst>
                  <a:gd name="T0" fmla="*/ 1 w 29"/>
                  <a:gd name="T1" fmla="*/ 2 h 60"/>
                  <a:gd name="T2" fmla="*/ 1 w 29"/>
                  <a:gd name="T3" fmla="*/ 2 h 60"/>
                  <a:gd name="T4" fmla="*/ 1 w 29"/>
                  <a:gd name="T5" fmla="*/ 2 h 60"/>
                  <a:gd name="T6" fmla="*/ 1 w 29"/>
                  <a:gd name="T7" fmla="*/ 2 h 60"/>
                  <a:gd name="T8" fmla="*/ 1 w 29"/>
                  <a:gd name="T9" fmla="*/ 2 h 60"/>
                  <a:gd name="T10" fmla="*/ 1 w 29"/>
                  <a:gd name="T11" fmla="*/ 2 h 60"/>
                  <a:gd name="T12" fmla="*/ 1 w 29"/>
                  <a:gd name="T13" fmla="*/ 2 h 60"/>
                  <a:gd name="T14" fmla="*/ 1 w 29"/>
                  <a:gd name="T15" fmla="*/ 2 h 60"/>
                  <a:gd name="T16" fmla="*/ 1 w 29"/>
                  <a:gd name="T17" fmla="*/ 2 h 60"/>
                  <a:gd name="T18" fmla="*/ 1 w 29"/>
                  <a:gd name="T19" fmla="*/ 2 h 60"/>
                  <a:gd name="T20" fmla="*/ 1 w 29"/>
                  <a:gd name="T21" fmla="*/ 2 h 60"/>
                  <a:gd name="T22" fmla="*/ 1 w 29"/>
                  <a:gd name="T23" fmla="*/ 2 h 60"/>
                  <a:gd name="T24" fmla="*/ 1 w 29"/>
                  <a:gd name="T25" fmla="*/ 2 h 60"/>
                  <a:gd name="T26" fmla="*/ 1 w 29"/>
                  <a:gd name="T27" fmla="*/ 2 h 60"/>
                  <a:gd name="T28" fmla="*/ 1 w 29"/>
                  <a:gd name="T29" fmla="*/ 2 h 60"/>
                  <a:gd name="T30" fmla="*/ 0 w 29"/>
                  <a:gd name="T31" fmla="*/ 2 h 60"/>
                  <a:gd name="T32" fmla="*/ 0 w 29"/>
                  <a:gd name="T33" fmla="*/ 2 h 60"/>
                  <a:gd name="T34" fmla="*/ 0 w 29"/>
                  <a:gd name="T35" fmla="*/ 2 h 60"/>
                  <a:gd name="T36" fmla="*/ 0 w 29"/>
                  <a:gd name="T37" fmla="*/ 2 h 60"/>
                  <a:gd name="T38" fmla="*/ 0 w 29"/>
                  <a:gd name="T39" fmla="*/ 0 h 60"/>
                  <a:gd name="T40" fmla="*/ 0 w 29"/>
                  <a:gd name="T41" fmla="*/ 0 h 60"/>
                  <a:gd name="T42" fmla="*/ 0 w 29"/>
                  <a:gd name="T43" fmla="*/ 0 h 60"/>
                  <a:gd name="T44" fmla="*/ 0 w 29"/>
                  <a:gd name="T45" fmla="*/ 0 h 60"/>
                  <a:gd name="T46" fmla="*/ 0 w 29"/>
                  <a:gd name="T47" fmla="*/ 0 h 60"/>
                  <a:gd name="T48" fmla="*/ 0 w 29"/>
                  <a:gd name="T49" fmla="*/ 0 h 60"/>
                  <a:gd name="T50" fmla="*/ 0 w 29"/>
                  <a:gd name="T51" fmla="*/ 0 h 60"/>
                  <a:gd name="T52" fmla="*/ 0 w 29"/>
                  <a:gd name="T53" fmla="*/ 0 h 60"/>
                  <a:gd name="T54" fmla="*/ 0 w 29"/>
                  <a:gd name="T55" fmla="*/ 0 h 60"/>
                  <a:gd name="T56" fmla="*/ 0 w 29"/>
                  <a:gd name="T57" fmla="*/ 0 h 60"/>
                  <a:gd name="T58" fmla="*/ 0 w 29"/>
                  <a:gd name="T59" fmla="*/ 0 h 60"/>
                  <a:gd name="T60" fmla="*/ 0 w 29"/>
                  <a:gd name="T61" fmla="*/ 0 h 60"/>
                  <a:gd name="T62" fmla="*/ 0 w 29"/>
                  <a:gd name="T63" fmla="*/ 0 h 60"/>
                  <a:gd name="T64" fmla="*/ 1 w 29"/>
                  <a:gd name="T65" fmla="*/ 0 h 60"/>
                  <a:gd name="T66" fmla="*/ 1 w 29"/>
                  <a:gd name="T67" fmla="*/ 0 h 60"/>
                  <a:gd name="T68" fmla="*/ 1 w 29"/>
                  <a:gd name="T69" fmla="*/ 0 h 60"/>
                  <a:gd name="T70" fmla="*/ 1 w 29"/>
                  <a:gd name="T71" fmla="*/ 0 h 60"/>
                  <a:gd name="T72" fmla="*/ 1 w 29"/>
                  <a:gd name="T73" fmla="*/ 0 h 60"/>
                  <a:gd name="T74" fmla="*/ 1 w 29"/>
                  <a:gd name="T75" fmla="*/ 0 h 60"/>
                  <a:gd name="T76" fmla="*/ 1 w 29"/>
                  <a:gd name="T77" fmla="*/ 2 h 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60">
                    <a:moveTo>
                      <a:pt x="29" y="49"/>
                    </a:moveTo>
                    <a:lnTo>
                      <a:pt x="29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8" y="54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6" y="59"/>
                    </a:lnTo>
                    <a:lnTo>
                      <a:pt x="14" y="58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0" y="5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" name="Freeform 1067"/>
              <p:cNvSpPr>
                <a:spLocks/>
              </p:cNvSpPr>
              <p:nvPr/>
            </p:nvSpPr>
            <p:spPr bwMode="auto">
              <a:xfrm>
                <a:off x="4090" y="2931"/>
                <a:ext cx="8" cy="21"/>
              </a:xfrm>
              <a:custGeom>
                <a:avLst/>
                <a:gdLst>
                  <a:gd name="T0" fmla="*/ 2 w 38"/>
                  <a:gd name="T1" fmla="*/ 4 h 105"/>
                  <a:gd name="T2" fmla="*/ 2 w 38"/>
                  <a:gd name="T3" fmla="*/ 4 h 105"/>
                  <a:gd name="T4" fmla="*/ 2 w 38"/>
                  <a:gd name="T5" fmla="*/ 4 h 105"/>
                  <a:gd name="T6" fmla="*/ 2 w 38"/>
                  <a:gd name="T7" fmla="*/ 4 h 105"/>
                  <a:gd name="T8" fmla="*/ 2 w 38"/>
                  <a:gd name="T9" fmla="*/ 4 h 105"/>
                  <a:gd name="T10" fmla="*/ 1 w 38"/>
                  <a:gd name="T11" fmla="*/ 4 h 105"/>
                  <a:gd name="T12" fmla="*/ 1 w 38"/>
                  <a:gd name="T13" fmla="*/ 4 h 105"/>
                  <a:gd name="T14" fmla="*/ 1 w 38"/>
                  <a:gd name="T15" fmla="*/ 4 h 105"/>
                  <a:gd name="T16" fmla="*/ 1 w 38"/>
                  <a:gd name="T17" fmla="*/ 4 h 105"/>
                  <a:gd name="T18" fmla="*/ 1 w 38"/>
                  <a:gd name="T19" fmla="*/ 4 h 105"/>
                  <a:gd name="T20" fmla="*/ 1 w 38"/>
                  <a:gd name="T21" fmla="*/ 4 h 105"/>
                  <a:gd name="T22" fmla="*/ 1 w 38"/>
                  <a:gd name="T23" fmla="*/ 4 h 105"/>
                  <a:gd name="T24" fmla="*/ 1 w 38"/>
                  <a:gd name="T25" fmla="*/ 4 h 105"/>
                  <a:gd name="T26" fmla="*/ 1 w 38"/>
                  <a:gd name="T27" fmla="*/ 4 h 105"/>
                  <a:gd name="T28" fmla="*/ 1 w 38"/>
                  <a:gd name="T29" fmla="*/ 4 h 105"/>
                  <a:gd name="T30" fmla="*/ 1 w 38"/>
                  <a:gd name="T31" fmla="*/ 4 h 105"/>
                  <a:gd name="T32" fmla="*/ 1 w 38"/>
                  <a:gd name="T33" fmla="*/ 4 h 105"/>
                  <a:gd name="T34" fmla="*/ 1 w 38"/>
                  <a:gd name="T35" fmla="*/ 4 h 105"/>
                  <a:gd name="T36" fmla="*/ 1 w 38"/>
                  <a:gd name="T37" fmla="*/ 4 h 105"/>
                  <a:gd name="T38" fmla="*/ 0 w 38"/>
                  <a:gd name="T39" fmla="*/ 0 h 105"/>
                  <a:gd name="T40" fmla="*/ 0 w 38"/>
                  <a:gd name="T41" fmla="*/ 0 h 105"/>
                  <a:gd name="T42" fmla="*/ 0 w 38"/>
                  <a:gd name="T43" fmla="*/ 0 h 105"/>
                  <a:gd name="T44" fmla="*/ 0 w 38"/>
                  <a:gd name="T45" fmla="*/ 0 h 105"/>
                  <a:gd name="T46" fmla="*/ 0 w 38"/>
                  <a:gd name="T47" fmla="*/ 0 h 105"/>
                  <a:gd name="T48" fmla="*/ 0 w 38"/>
                  <a:gd name="T49" fmla="*/ 0 h 105"/>
                  <a:gd name="T50" fmla="*/ 0 w 38"/>
                  <a:gd name="T51" fmla="*/ 0 h 105"/>
                  <a:gd name="T52" fmla="*/ 0 w 38"/>
                  <a:gd name="T53" fmla="*/ 0 h 105"/>
                  <a:gd name="T54" fmla="*/ 0 w 38"/>
                  <a:gd name="T55" fmla="*/ 0 h 105"/>
                  <a:gd name="T56" fmla="*/ 0 w 38"/>
                  <a:gd name="T57" fmla="*/ 0 h 105"/>
                  <a:gd name="T58" fmla="*/ 0 w 38"/>
                  <a:gd name="T59" fmla="*/ 0 h 105"/>
                  <a:gd name="T60" fmla="*/ 0 w 38"/>
                  <a:gd name="T61" fmla="*/ 0 h 105"/>
                  <a:gd name="T62" fmla="*/ 1 w 38"/>
                  <a:gd name="T63" fmla="*/ 0 h 105"/>
                  <a:gd name="T64" fmla="*/ 1 w 38"/>
                  <a:gd name="T65" fmla="*/ 0 h 105"/>
                  <a:gd name="T66" fmla="*/ 1 w 38"/>
                  <a:gd name="T67" fmla="*/ 0 h 105"/>
                  <a:gd name="T68" fmla="*/ 1 w 38"/>
                  <a:gd name="T69" fmla="*/ 0 h 105"/>
                  <a:gd name="T70" fmla="*/ 1 w 38"/>
                  <a:gd name="T71" fmla="*/ 0 h 105"/>
                  <a:gd name="T72" fmla="*/ 1 w 38"/>
                  <a:gd name="T73" fmla="*/ 0 h 105"/>
                  <a:gd name="T74" fmla="*/ 1 w 38"/>
                  <a:gd name="T75" fmla="*/ 0 h 105"/>
                  <a:gd name="T76" fmla="*/ 2 w 38"/>
                  <a:gd name="T77" fmla="*/ 4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105">
                    <a:moveTo>
                      <a:pt x="38" y="94"/>
                    </a:moveTo>
                    <a:lnTo>
                      <a:pt x="38" y="95"/>
                    </a:lnTo>
                    <a:lnTo>
                      <a:pt x="38" y="97"/>
                    </a:lnTo>
                    <a:lnTo>
                      <a:pt x="38" y="98"/>
                    </a:lnTo>
                    <a:lnTo>
                      <a:pt x="37" y="99"/>
                    </a:lnTo>
                    <a:lnTo>
                      <a:pt x="35" y="101"/>
                    </a:lnTo>
                    <a:lnTo>
                      <a:pt x="34" y="103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4" y="104"/>
                    </a:lnTo>
                    <a:lnTo>
                      <a:pt x="22" y="103"/>
                    </a:lnTo>
                    <a:lnTo>
                      <a:pt x="21" y="101"/>
                    </a:lnTo>
                    <a:lnTo>
                      <a:pt x="20" y="100"/>
                    </a:lnTo>
                    <a:lnTo>
                      <a:pt x="20" y="99"/>
                    </a:lnTo>
                    <a:lnTo>
                      <a:pt x="18" y="97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1" name="Freeform 1068"/>
              <p:cNvSpPr>
                <a:spLocks/>
              </p:cNvSpPr>
              <p:nvPr/>
            </p:nvSpPr>
            <p:spPr bwMode="auto">
              <a:xfrm>
                <a:off x="4087" y="2914"/>
                <a:ext cx="7" cy="21"/>
              </a:xfrm>
              <a:custGeom>
                <a:avLst/>
                <a:gdLst>
                  <a:gd name="T0" fmla="*/ 1 w 35"/>
                  <a:gd name="T1" fmla="*/ 4 h 106"/>
                  <a:gd name="T2" fmla="*/ 1 w 35"/>
                  <a:gd name="T3" fmla="*/ 4 h 106"/>
                  <a:gd name="T4" fmla="*/ 1 w 35"/>
                  <a:gd name="T5" fmla="*/ 4 h 106"/>
                  <a:gd name="T6" fmla="*/ 1 w 35"/>
                  <a:gd name="T7" fmla="*/ 4 h 106"/>
                  <a:gd name="T8" fmla="*/ 1 w 35"/>
                  <a:gd name="T9" fmla="*/ 4 h 106"/>
                  <a:gd name="T10" fmla="*/ 1 w 35"/>
                  <a:gd name="T11" fmla="*/ 4 h 106"/>
                  <a:gd name="T12" fmla="*/ 1 w 35"/>
                  <a:gd name="T13" fmla="*/ 4 h 106"/>
                  <a:gd name="T14" fmla="*/ 1 w 35"/>
                  <a:gd name="T15" fmla="*/ 4 h 106"/>
                  <a:gd name="T16" fmla="*/ 1 w 35"/>
                  <a:gd name="T17" fmla="*/ 4 h 106"/>
                  <a:gd name="T18" fmla="*/ 1 w 35"/>
                  <a:gd name="T19" fmla="*/ 4 h 106"/>
                  <a:gd name="T20" fmla="*/ 1 w 35"/>
                  <a:gd name="T21" fmla="*/ 4 h 106"/>
                  <a:gd name="T22" fmla="*/ 1 w 35"/>
                  <a:gd name="T23" fmla="*/ 4 h 106"/>
                  <a:gd name="T24" fmla="*/ 1 w 35"/>
                  <a:gd name="T25" fmla="*/ 4 h 106"/>
                  <a:gd name="T26" fmla="*/ 1 w 35"/>
                  <a:gd name="T27" fmla="*/ 4 h 106"/>
                  <a:gd name="T28" fmla="*/ 1 w 35"/>
                  <a:gd name="T29" fmla="*/ 4 h 106"/>
                  <a:gd name="T30" fmla="*/ 1 w 35"/>
                  <a:gd name="T31" fmla="*/ 4 h 106"/>
                  <a:gd name="T32" fmla="*/ 1 w 35"/>
                  <a:gd name="T33" fmla="*/ 4 h 106"/>
                  <a:gd name="T34" fmla="*/ 1 w 35"/>
                  <a:gd name="T35" fmla="*/ 4 h 106"/>
                  <a:gd name="T36" fmla="*/ 1 w 35"/>
                  <a:gd name="T37" fmla="*/ 4 h 106"/>
                  <a:gd name="T38" fmla="*/ 0 w 35"/>
                  <a:gd name="T39" fmla="*/ 0 h 106"/>
                  <a:gd name="T40" fmla="*/ 0 w 35"/>
                  <a:gd name="T41" fmla="*/ 0 h 106"/>
                  <a:gd name="T42" fmla="*/ 0 w 35"/>
                  <a:gd name="T43" fmla="*/ 0 h 106"/>
                  <a:gd name="T44" fmla="*/ 0 w 35"/>
                  <a:gd name="T45" fmla="*/ 0 h 106"/>
                  <a:gd name="T46" fmla="*/ 0 w 35"/>
                  <a:gd name="T47" fmla="*/ 0 h 106"/>
                  <a:gd name="T48" fmla="*/ 0 w 35"/>
                  <a:gd name="T49" fmla="*/ 0 h 106"/>
                  <a:gd name="T50" fmla="*/ 0 w 35"/>
                  <a:gd name="T51" fmla="*/ 0 h 106"/>
                  <a:gd name="T52" fmla="*/ 0 w 35"/>
                  <a:gd name="T53" fmla="*/ 0 h 106"/>
                  <a:gd name="T54" fmla="*/ 0 w 35"/>
                  <a:gd name="T55" fmla="*/ 0 h 106"/>
                  <a:gd name="T56" fmla="*/ 0 w 35"/>
                  <a:gd name="T57" fmla="*/ 0 h 106"/>
                  <a:gd name="T58" fmla="*/ 0 w 35"/>
                  <a:gd name="T59" fmla="*/ 0 h 106"/>
                  <a:gd name="T60" fmla="*/ 0 w 35"/>
                  <a:gd name="T61" fmla="*/ 0 h 106"/>
                  <a:gd name="T62" fmla="*/ 0 w 35"/>
                  <a:gd name="T63" fmla="*/ 0 h 106"/>
                  <a:gd name="T64" fmla="*/ 0 w 35"/>
                  <a:gd name="T65" fmla="*/ 0 h 106"/>
                  <a:gd name="T66" fmla="*/ 1 w 35"/>
                  <a:gd name="T67" fmla="*/ 0 h 106"/>
                  <a:gd name="T68" fmla="*/ 1 w 35"/>
                  <a:gd name="T69" fmla="*/ 0 h 106"/>
                  <a:gd name="T70" fmla="*/ 1 w 35"/>
                  <a:gd name="T71" fmla="*/ 0 h 106"/>
                  <a:gd name="T72" fmla="*/ 1 w 35"/>
                  <a:gd name="T73" fmla="*/ 0 h 106"/>
                  <a:gd name="T74" fmla="*/ 1 w 35"/>
                  <a:gd name="T75" fmla="*/ 0 h 106"/>
                  <a:gd name="T76" fmla="*/ 1 w 35"/>
                  <a:gd name="T77" fmla="*/ 0 h 106"/>
                  <a:gd name="T78" fmla="*/ 1 w 35"/>
                  <a:gd name="T79" fmla="*/ 0 h 106"/>
                  <a:gd name="T80" fmla="*/ 1 w 35"/>
                  <a:gd name="T81" fmla="*/ 4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" h="106">
                    <a:moveTo>
                      <a:pt x="35" y="95"/>
                    </a:moveTo>
                    <a:lnTo>
                      <a:pt x="35" y="97"/>
                    </a:lnTo>
                    <a:lnTo>
                      <a:pt x="35" y="98"/>
                    </a:lnTo>
                    <a:lnTo>
                      <a:pt x="33" y="99"/>
                    </a:lnTo>
                    <a:lnTo>
                      <a:pt x="33" y="101"/>
                    </a:lnTo>
                    <a:lnTo>
                      <a:pt x="32" y="103"/>
                    </a:lnTo>
                    <a:lnTo>
                      <a:pt x="31" y="104"/>
                    </a:lnTo>
                    <a:lnTo>
                      <a:pt x="30" y="105"/>
                    </a:lnTo>
                    <a:lnTo>
                      <a:pt x="27" y="105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3" y="105"/>
                    </a:lnTo>
                    <a:lnTo>
                      <a:pt x="20" y="105"/>
                    </a:lnTo>
                    <a:lnTo>
                      <a:pt x="19" y="104"/>
                    </a:lnTo>
                    <a:lnTo>
                      <a:pt x="18" y="103"/>
                    </a:lnTo>
                    <a:lnTo>
                      <a:pt x="16" y="101"/>
                    </a:lnTo>
                    <a:lnTo>
                      <a:pt x="16" y="99"/>
                    </a:lnTo>
                    <a:lnTo>
                      <a:pt x="15" y="98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35" y="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" name="Freeform 1069"/>
              <p:cNvSpPr>
                <a:spLocks/>
              </p:cNvSpPr>
              <p:nvPr/>
            </p:nvSpPr>
            <p:spPr bwMode="auto">
              <a:xfrm>
                <a:off x="4112" y="2660"/>
                <a:ext cx="60" cy="144"/>
              </a:xfrm>
              <a:custGeom>
                <a:avLst/>
                <a:gdLst>
                  <a:gd name="T0" fmla="*/ 6 w 300"/>
                  <a:gd name="T1" fmla="*/ 0 h 719"/>
                  <a:gd name="T2" fmla="*/ 6 w 300"/>
                  <a:gd name="T3" fmla="*/ 0 h 719"/>
                  <a:gd name="T4" fmla="*/ 4 w 300"/>
                  <a:gd name="T5" fmla="*/ 0 h 719"/>
                  <a:gd name="T6" fmla="*/ 3 w 300"/>
                  <a:gd name="T7" fmla="*/ 1 h 719"/>
                  <a:gd name="T8" fmla="*/ 1 w 300"/>
                  <a:gd name="T9" fmla="*/ 5 h 719"/>
                  <a:gd name="T10" fmla="*/ 0 w 300"/>
                  <a:gd name="T11" fmla="*/ 7 h 719"/>
                  <a:gd name="T12" fmla="*/ 0 w 300"/>
                  <a:gd name="T13" fmla="*/ 8 h 719"/>
                  <a:gd name="T14" fmla="*/ 0 w 300"/>
                  <a:gd name="T15" fmla="*/ 8 h 719"/>
                  <a:gd name="T16" fmla="*/ 0 w 300"/>
                  <a:gd name="T17" fmla="*/ 10 h 719"/>
                  <a:gd name="T18" fmla="*/ 0 w 300"/>
                  <a:gd name="T19" fmla="*/ 10 h 719"/>
                  <a:gd name="T20" fmla="*/ 2 w 300"/>
                  <a:gd name="T21" fmla="*/ 13 h 719"/>
                  <a:gd name="T22" fmla="*/ 2 w 300"/>
                  <a:gd name="T23" fmla="*/ 14 h 719"/>
                  <a:gd name="T24" fmla="*/ 4 w 300"/>
                  <a:gd name="T25" fmla="*/ 18 h 719"/>
                  <a:gd name="T26" fmla="*/ 4 w 300"/>
                  <a:gd name="T27" fmla="*/ 20 h 719"/>
                  <a:gd name="T28" fmla="*/ 4 w 300"/>
                  <a:gd name="T29" fmla="*/ 25 h 719"/>
                  <a:gd name="T30" fmla="*/ 4 w 300"/>
                  <a:gd name="T31" fmla="*/ 25 h 719"/>
                  <a:gd name="T32" fmla="*/ 4 w 300"/>
                  <a:gd name="T33" fmla="*/ 29 h 719"/>
                  <a:gd name="T34" fmla="*/ 4 w 300"/>
                  <a:gd name="T35" fmla="*/ 29 h 719"/>
                  <a:gd name="T36" fmla="*/ 5 w 300"/>
                  <a:gd name="T37" fmla="*/ 21 h 719"/>
                  <a:gd name="T38" fmla="*/ 5 w 300"/>
                  <a:gd name="T39" fmla="*/ 21 h 719"/>
                  <a:gd name="T40" fmla="*/ 5 w 300"/>
                  <a:gd name="T41" fmla="*/ 21 h 719"/>
                  <a:gd name="T42" fmla="*/ 10 w 300"/>
                  <a:gd name="T43" fmla="*/ 21 h 719"/>
                  <a:gd name="T44" fmla="*/ 12 w 300"/>
                  <a:gd name="T45" fmla="*/ 15 h 719"/>
                  <a:gd name="T46" fmla="*/ 12 w 300"/>
                  <a:gd name="T47" fmla="*/ 12 h 719"/>
                  <a:gd name="T48" fmla="*/ 12 w 300"/>
                  <a:gd name="T49" fmla="*/ 9 h 719"/>
                  <a:gd name="T50" fmla="*/ 12 w 300"/>
                  <a:gd name="T51" fmla="*/ 9 h 719"/>
                  <a:gd name="T52" fmla="*/ 11 w 300"/>
                  <a:gd name="T53" fmla="*/ 6 h 719"/>
                  <a:gd name="T54" fmla="*/ 11 w 300"/>
                  <a:gd name="T55" fmla="*/ 6 h 719"/>
                  <a:gd name="T56" fmla="*/ 11 w 300"/>
                  <a:gd name="T57" fmla="*/ 4 h 719"/>
                  <a:gd name="T58" fmla="*/ 11 w 300"/>
                  <a:gd name="T59" fmla="*/ 4 h 719"/>
                  <a:gd name="T60" fmla="*/ 10 w 300"/>
                  <a:gd name="T61" fmla="*/ 3 h 719"/>
                  <a:gd name="T62" fmla="*/ 10 w 300"/>
                  <a:gd name="T63" fmla="*/ 3 h 719"/>
                  <a:gd name="T64" fmla="*/ 10 w 300"/>
                  <a:gd name="T65" fmla="*/ 2 h 719"/>
                  <a:gd name="T66" fmla="*/ 9 w 300"/>
                  <a:gd name="T67" fmla="*/ 1 h 719"/>
                  <a:gd name="T68" fmla="*/ 7 w 300"/>
                  <a:gd name="T69" fmla="*/ 0 h 719"/>
                  <a:gd name="T70" fmla="*/ 6 w 300"/>
                  <a:gd name="T71" fmla="*/ 0 h 719"/>
                  <a:gd name="T72" fmla="*/ 6 w 300"/>
                  <a:gd name="T73" fmla="*/ 0 h 7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0" h="719">
                    <a:moveTo>
                      <a:pt x="143" y="0"/>
                    </a:moveTo>
                    <a:lnTo>
                      <a:pt x="143" y="1"/>
                    </a:lnTo>
                    <a:lnTo>
                      <a:pt x="105" y="7"/>
                    </a:lnTo>
                    <a:lnTo>
                      <a:pt x="78" y="34"/>
                    </a:lnTo>
                    <a:lnTo>
                      <a:pt x="15" y="129"/>
                    </a:lnTo>
                    <a:lnTo>
                      <a:pt x="0" y="172"/>
                    </a:lnTo>
                    <a:lnTo>
                      <a:pt x="0" y="212"/>
                    </a:lnTo>
                    <a:lnTo>
                      <a:pt x="1" y="212"/>
                    </a:lnTo>
                    <a:lnTo>
                      <a:pt x="7" y="238"/>
                    </a:lnTo>
                    <a:lnTo>
                      <a:pt x="11" y="243"/>
                    </a:lnTo>
                    <a:lnTo>
                      <a:pt x="45" y="336"/>
                    </a:lnTo>
                    <a:lnTo>
                      <a:pt x="48" y="341"/>
                    </a:lnTo>
                    <a:lnTo>
                      <a:pt x="94" y="450"/>
                    </a:lnTo>
                    <a:lnTo>
                      <a:pt x="106" y="509"/>
                    </a:lnTo>
                    <a:lnTo>
                      <a:pt x="106" y="621"/>
                    </a:lnTo>
                    <a:lnTo>
                      <a:pt x="105" y="621"/>
                    </a:lnTo>
                    <a:lnTo>
                      <a:pt x="100" y="718"/>
                    </a:lnTo>
                    <a:lnTo>
                      <a:pt x="103" y="719"/>
                    </a:lnTo>
                    <a:lnTo>
                      <a:pt x="124" y="532"/>
                    </a:lnTo>
                    <a:lnTo>
                      <a:pt x="126" y="532"/>
                    </a:lnTo>
                    <a:lnTo>
                      <a:pt x="127" y="525"/>
                    </a:lnTo>
                    <a:lnTo>
                      <a:pt x="241" y="525"/>
                    </a:lnTo>
                    <a:lnTo>
                      <a:pt x="288" y="372"/>
                    </a:lnTo>
                    <a:lnTo>
                      <a:pt x="300" y="300"/>
                    </a:lnTo>
                    <a:lnTo>
                      <a:pt x="296" y="225"/>
                    </a:lnTo>
                    <a:lnTo>
                      <a:pt x="295" y="225"/>
                    </a:lnTo>
                    <a:lnTo>
                      <a:pt x="284" y="152"/>
                    </a:lnTo>
                    <a:lnTo>
                      <a:pt x="282" y="150"/>
                    </a:lnTo>
                    <a:lnTo>
                      <a:pt x="272" y="110"/>
                    </a:lnTo>
                    <a:lnTo>
                      <a:pt x="270" y="108"/>
                    </a:lnTo>
                    <a:lnTo>
                      <a:pt x="262" y="83"/>
                    </a:lnTo>
                    <a:lnTo>
                      <a:pt x="261" y="83"/>
                    </a:lnTo>
                    <a:lnTo>
                      <a:pt x="243" y="47"/>
                    </a:lnTo>
                    <a:lnTo>
                      <a:pt x="218" y="22"/>
                    </a:lnTo>
                    <a:lnTo>
                      <a:pt x="172" y="1"/>
                    </a:lnTo>
                    <a:lnTo>
                      <a:pt x="162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" name="Freeform 1070"/>
              <p:cNvSpPr>
                <a:spLocks/>
              </p:cNvSpPr>
              <p:nvPr/>
            </p:nvSpPr>
            <p:spPr bwMode="auto">
              <a:xfrm>
                <a:off x="4137" y="2765"/>
                <a:ext cx="22" cy="40"/>
              </a:xfrm>
              <a:custGeom>
                <a:avLst/>
                <a:gdLst>
                  <a:gd name="T0" fmla="*/ 0 w 110"/>
                  <a:gd name="T1" fmla="*/ 1 h 199"/>
                  <a:gd name="T2" fmla="*/ 2 w 110"/>
                  <a:gd name="T3" fmla="*/ 2 h 199"/>
                  <a:gd name="T4" fmla="*/ 0 w 110"/>
                  <a:gd name="T5" fmla="*/ 1 h 199"/>
                  <a:gd name="T6" fmla="*/ 2 w 110"/>
                  <a:gd name="T7" fmla="*/ 3 h 199"/>
                  <a:gd name="T8" fmla="*/ 2 w 110"/>
                  <a:gd name="T9" fmla="*/ 3 h 199"/>
                  <a:gd name="T10" fmla="*/ 0 w 110"/>
                  <a:gd name="T11" fmla="*/ 3 h 199"/>
                  <a:gd name="T12" fmla="*/ 2 w 110"/>
                  <a:gd name="T13" fmla="*/ 4 h 199"/>
                  <a:gd name="T14" fmla="*/ 0 w 110"/>
                  <a:gd name="T15" fmla="*/ 3 h 199"/>
                  <a:gd name="T16" fmla="*/ 2 w 110"/>
                  <a:gd name="T17" fmla="*/ 4 h 199"/>
                  <a:gd name="T18" fmla="*/ 2 w 110"/>
                  <a:gd name="T19" fmla="*/ 4 h 199"/>
                  <a:gd name="T20" fmla="*/ 1 w 110"/>
                  <a:gd name="T21" fmla="*/ 5 h 199"/>
                  <a:gd name="T22" fmla="*/ 2 w 110"/>
                  <a:gd name="T23" fmla="*/ 5 h 199"/>
                  <a:gd name="T24" fmla="*/ 1 w 110"/>
                  <a:gd name="T25" fmla="*/ 5 h 199"/>
                  <a:gd name="T26" fmla="*/ 2 w 110"/>
                  <a:gd name="T27" fmla="*/ 6 h 199"/>
                  <a:gd name="T28" fmla="*/ 2 w 110"/>
                  <a:gd name="T29" fmla="*/ 6 h 199"/>
                  <a:gd name="T30" fmla="*/ 1 w 110"/>
                  <a:gd name="T31" fmla="*/ 8 h 199"/>
                  <a:gd name="T32" fmla="*/ 2 w 110"/>
                  <a:gd name="T33" fmla="*/ 7 h 199"/>
                  <a:gd name="T34" fmla="*/ 2 w 110"/>
                  <a:gd name="T35" fmla="*/ 7 h 199"/>
                  <a:gd name="T36" fmla="*/ 2 w 110"/>
                  <a:gd name="T37" fmla="*/ 5 h 199"/>
                  <a:gd name="T38" fmla="*/ 2 w 110"/>
                  <a:gd name="T39" fmla="*/ 5 h 199"/>
                  <a:gd name="T40" fmla="*/ 3 w 110"/>
                  <a:gd name="T41" fmla="*/ 5 h 199"/>
                  <a:gd name="T42" fmla="*/ 2 w 110"/>
                  <a:gd name="T43" fmla="*/ 5 h 199"/>
                  <a:gd name="T44" fmla="*/ 3 w 110"/>
                  <a:gd name="T45" fmla="*/ 5 h 199"/>
                  <a:gd name="T46" fmla="*/ 2 w 110"/>
                  <a:gd name="T47" fmla="*/ 4 h 199"/>
                  <a:gd name="T48" fmla="*/ 2 w 110"/>
                  <a:gd name="T49" fmla="*/ 4 h 199"/>
                  <a:gd name="T50" fmla="*/ 4 w 110"/>
                  <a:gd name="T51" fmla="*/ 2 h 199"/>
                  <a:gd name="T52" fmla="*/ 2 w 110"/>
                  <a:gd name="T53" fmla="*/ 3 h 199"/>
                  <a:gd name="T54" fmla="*/ 4 w 110"/>
                  <a:gd name="T55" fmla="*/ 2 h 199"/>
                  <a:gd name="T56" fmla="*/ 2 w 110"/>
                  <a:gd name="T57" fmla="*/ 2 h 199"/>
                  <a:gd name="T58" fmla="*/ 2 w 110"/>
                  <a:gd name="T59" fmla="*/ 2 h 199"/>
                  <a:gd name="T60" fmla="*/ 4 w 110"/>
                  <a:gd name="T61" fmla="*/ 2 h 199"/>
                  <a:gd name="T62" fmla="*/ 2 w 110"/>
                  <a:gd name="T63" fmla="*/ 2 h 199"/>
                  <a:gd name="T64" fmla="*/ 4 w 110"/>
                  <a:gd name="T65" fmla="*/ 2 h 199"/>
                  <a:gd name="T66" fmla="*/ 3 w 110"/>
                  <a:gd name="T67" fmla="*/ 1 h 199"/>
                  <a:gd name="T68" fmla="*/ 2 w 110"/>
                  <a:gd name="T69" fmla="*/ 1 h 199"/>
                  <a:gd name="T70" fmla="*/ 4 w 110"/>
                  <a:gd name="T71" fmla="*/ 0 h 1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99">
                    <a:moveTo>
                      <a:pt x="0" y="0"/>
                    </a:moveTo>
                    <a:lnTo>
                      <a:pt x="6" y="37"/>
                    </a:lnTo>
                    <a:lnTo>
                      <a:pt x="62" y="37"/>
                    </a:lnTo>
                    <a:lnTo>
                      <a:pt x="61" y="43"/>
                    </a:lnTo>
                    <a:lnTo>
                      <a:pt x="61" y="37"/>
                    </a:lnTo>
                    <a:lnTo>
                      <a:pt x="6" y="37"/>
                    </a:lnTo>
                    <a:lnTo>
                      <a:pt x="9" y="66"/>
                    </a:lnTo>
                    <a:lnTo>
                      <a:pt x="57" y="66"/>
                    </a:lnTo>
                    <a:lnTo>
                      <a:pt x="55" y="78"/>
                    </a:lnTo>
                    <a:lnTo>
                      <a:pt x="56" y="66"/>
                    </a:lnTo>
                    <a:lnTo>
                      <a:pt x="9" y="66"/>
                    </a:lnTo>
                    <a:lnTo>
                      <a:pt x="11" y="81"/>
                    </a:lnTo>
                    <a:lnTo>
                      <a:pt x="55" y="81"/>
                    </a:lnTo>
                    <a:lnTo>
                      <a:pt x="52" y="93"/>
                    </a:lnTo>
                    <a:lnTo>
                      <a:pt x="53" y="81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52" y="93"/>
                    </a:lnTo>
                    <a:lnTo>
                      <a:pt x="51" y="101"/>
                    </a:lnTo>
                    <a:lnTo>
                      <a:pt x="51" y="93"/>
                    </a:lnTo>
                    <a:lnTo>
                      <a:pt x="12" y="93"/>
                    </a:lnTo>
                    <a:lnTo>
                      <a:pt x="14" y="119"/>
                    </a:lnTo>
                    <a:lnTo>
                      <a:pt x="49" y="119"/>
                    </a:lnTo>
                    <a:lnTo>
                      <a:pt x="47" y="123"/>
                    </a:lnTo>
                    <a:lnTo>
                      <a:pt x="47" y="119"/>
                    </a:lnTo>
                    <a:lnTo>
                      <a:pt x="15" y="119"/>
                    </a:lnTo>
                    <a:lnTo>
                      <a:pt x="18" y="156"/>
                    </a:lnTo>
                    <a:lnTo>
                      <a:pt x="43" y="156"/>
                    </a:lnTo>
                    <a:lnTo>
                      <a:pt x="41" y="160"/>
                    </a:lnTo>
                    <a:lnTo>
                      <a:pt x="41" y="156"/>
                    </a:lnTo>
                    <a:lnTo>
                      <a:pt x="18" y="156"/>
                    </a:lnTo>
                    <a:lnTo>
                      <a:pt x="24" y="194"/>
                    </a:lnTo>
                    <a:lnTo>
                      <a:pt x="30" y="199"/>
                    </a:lnTo>
                    <a:lnTo>
                      <a:pt x="40" y="173"/>
                    </a:lnTo>
                    <a:lnTo>
                      <a:pt x="40" y="162"/>
                    </a:lnTo>
                    <a:lnTo>
                      <a:pt x="49" y="162"/>
                    </a:lnTo>
                    <a:lnTo>
                      <a:pt x="64" y="125"/>
                    </a:lnTo>
                    <a:lnTo>
                      <a:pt x="47" y="125"/>
                    </a:lnTo>
                    <a:lnTo>
                      <a:pt x="46" y="131"/>
                    </a:lnTo>
                    <a:lnTo>
                      <a:pt x="46" y="125"/>
                    </a:lnTo>
                    <a:lnTo>
                      <a:pt x="64" y="125"/>
                    </a:lnTo>
                    <a:lnTo>
                      <a:pt x="68" y="113"/>
                    </a:lnTo>
                    <a:lnTo>
                      <a:pt x="50" y="113"/>
                    </a:lnTo>
                    <a:lnTo>
                      <a:pt x="49" y="116"/>
                    </a:lnTo>
                    <a:lnTo>
                      <a:pt x="49" y="113"/>
                    </a:lnTo>
                    <a:lnTo>
                      <a:pt x="69" y="113"/>
                    </a:lnTo>
                    <a:lnTo>
                      <a:pt x="72" y="106"/>
                    </a:lnTo>
                    <a:lnTo>
                      <a:pt x="51" y="106"/>
                    </a:lnTo>
                    <a:lnTo>
                      <a:pt x="50" y="111"/>
                    </a:lnTo>
                    <a:lnTo>
                      <a:pt x="50" y="106"/>
                    </a:lnTo>
                    <a:lnTo>
                      <a:pt x="72" y="106"/>
                    </a:lnTo>
                    <a:lnTo>
                      <a:pt x="90" y="58"/>
                    </a:lnTo>
                    <a:lnTo>
                      <a:pt x="58" y="58"/>
                    </a:lnTo>
                    <a:lnTo>
                      <a:pt x="57" y="64"/>
                    </a:lnTo>
                    <a:lnTo>
                      <a:pt x="57" y="58"/>
                    </a:lnTo>
                    <a:lnTo>
                      <a:pt x="91" y="58"/>
                    </a:lnTo>
                    <a:lnTo>
                      <a:pt x="92" y="50"/>
                    </a:lnTo>
                    <a:lnTo>
                      <a:pt x="60" y="50"/>
                    </a:lnTo>
                    <a:lnTo>
                      <a:pt x="58" y="56"/>
                    </a:lnTo>
                    <a:lnTo>
                      <a:pt x="58" y="50"/>
                    </a:lnTo>
                    <a:lnTo>
                      <a:pt x="93" y="50"/>
                    </a:lnTo>
                    <a:lnTo>
                      <a:pt x="93" y="46"/>
                    </a:lnTo>
                    <a:lnTo>
                      <a:pt x="61" y="46"/>
                    </a:lnTo>
                    <a:lnTo>
                      <a:pt x="60" y="48"/>
                    </a:lnTo>
                    <a:lnTo>
                      <a:pt x="60" y="46"/>
                    </a:lnTo>
                    <a:lnTo>
                      <a:pt x="95" y="46"/>
                    </a:lnTo>
                    <a:lnTo>
                      <a:pt x="99" y="31"/>
                    </a:lnTo>
                    <a:lnTo>
                      <a:pt x="63" y="31"/>
                    </a:lnTo>
                    <a:lnTo>
                      <a:pt x="62" y="34"/>
                    </a:lnTo>
                    <a:lnTo>
                      <a:pt x="62" y="31"/>
                    </a:lnTo>
                    <a:lnTo>
                      <a:pt x="99" y="31"/>
                    </a:lnTo>
                    <a:lnTo>
                      <a:pt x="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" name="Freeform 1071"/>
              <p:cNvSpPr>
                <a:spLocks/>
              </p:cNvSpPr>
              <p:nvPr/>
            </p:nvSpPr>
            <p:spPr bwMode="auto">
              <a:xfrm>
                <a:off x="4146" y="2798"/>
                <a:ext cx="1" cy="1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0 w 8"/>
                  <a:gd name="T13" fmla="*/ 0 h 6"/>
                  <a:gd name="T14" fmla="*/ 0 w 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" name="Freeform 1072"/>
              <p:cNvSpPr>
                <a:spLocks/>
              </p:cNvSpPr>
              <p:nvPr/>
            </p:nvSpPr>
            <p:spPr bwMode="auto">
              <a:xfrm>
                <a:off x="4131" y="2660"/>
                <a:ext cx="41" cy="144"/>
              </a:xfrm>
              <a:custGeom>
                <a:avLst/>
                <a:gdLst>
                  <a:gd name="T0" fmla="*/ 2 w 201"/>
                  <a:gd name="T1" fmla="*/ 0 h 719"/>
                  <a:gd name="T2" fmla="*/ 2 w 201"/>
                  <a:gd name="T3" fmla="*/ 0 h 719"/>
                  <a:gd name="T4" fmla="*/ 0 w 201"/>
                  <a:gd name="T5" fmla="*/ 0 h 719"/>
                  <a:gd name="T6" fmla="*/ 0 w 201"/>
                  <a:gd name="T7" fmla="*/ 0 h 719"/>
                  <a:gd name="T8" fmla="*/ 0 w 201"/>
                  <a:gd name="T9" fmla="*/ 0 h 719"/>
                  <a:gd name="T10" fmla="*/ 0 w 201"/>
                  <a:gd name="T11" fmla="*/ 19 h 719"/>
                  <a:gd name="T12" fmla="*/ 0 w 201"/>
                  <a:gd name="T13" fmla="*/ 19 h 719"/>
                  <a:gd name="T14" fmla="*/ 0 w 201"/>
                  <a:gd name="T15" fmla="*/ 21 h 719"/>
                  <a:gd name="T16" fmla="*/ 0 w 201"/>
                  <a:gd name="T17" fmla="*/ 27 h 719"/>
                  <a:gd name="T18" fmla="*/ 0 w 201"/>
                  <a:gd name="T19" fmla="*/ 27 h 719"/>
                  <a:gd name="T20" fmla="*/ 0 w 201"/>
                  <a:gd name="T21" fmla="*/ 29 h 719"/>
                  <a:gd name="T22" fmla="*/ 0 w 201"/>
                  <a:gd name="T23" fmla="*/ 29 h 719"/>
                  <a:gd name="T24" fmla="*/ 1 w 201"/>
                  <a:gd name="T25" fmla="*/ 21 h 719"/>
                  <a:gd name="T26" fmla="*/ 1 w 201"/>
                  <a:gd name="T27" fmla="*/ 21 h 719"/>
                  <a:gd name="T28" fmla="*/ 1 w 201"/>
                  <a:gd name="T29" fmla="*/ 21 h 719"/>
                  <a:gd name="T30" fmla="*/ 6 w 201"/>
                  <a:gd name="T31" fmla="*/ 21 h 719"/>
                  <a:gd name="T32" fmla="*/ 8 w 201"/>
                  <a:gd name="T33" fmla="*/ 15 h 719"/>
                  <a:gd name="T34" fmla="*/ 8 w 201"/>
                  <a:gd name="T35" fmla="*/ 12 h 719"/>
                  <a:gd name="T36" fmla="*/ 8 w 201"/>
                  <a:gd name="T37" fmla="*/ 9 h 719"/>
                  <a:gd name="T38" fmla="*/ 8 w 201"/>
                  <a:gd name="T39" fmla="*/ 9 h 719"/>
                  <a:gd name="T40" fmla="*/ 8 w 201"/>
                  <a:gd name="T41" fmla="*/ 6 h 719"/>
                  <a:gd name="T42" fmla="*/ 8 w 201"/>
                  <a:gd name="T43" fmla="*/ 6 h 719"/>
                  <a:gd name="T44" fmla="*/ 7 w 201"/>
                  <a:gd name="T45" fmla="*/ 4 h 719"/>
                  <a:gd name="T46" fmla="*/ 7 w 201"/>
                  <a:gd name="T47" fmla="*/ 4 h 719"/>
                  <a:gd name="T48" fmla="*/ 7 w 201"/>
                  <a:gd name="T49" fmla="*/ 3 h 719"/>
                  <a:gd name="T50" fmla="*/ 7 w 201"/>
                  <a:gd name="T51" fmla="*/ 3 h 719"/>
                  <a:gd name="T52" fmla="*/ 6 w 201"/>
                  <a:gd name="T53" fmla="*/ 2 h 719"/>
                  <a:gd name="T54" fmla="*/ 5 w 201"/>
                  <a:gd name="T55" fmla="*/ 1 h 719"/>
                  <a:gd name="T56" fmla="*/ 3 w 201"/>
                  <a:gd name="T57" fmla="*/ 0 h 719"/>
                  <a:gd name="T58" fmla="*/ 3 w 201"/>
                  <a:gd name="T59" fmla="*/ 0 h 719"/>
                  <a:gd name="T60" fmla="*/ 2 w 201"/>
                  <a:gd name="T61" fmla="*/ 0 h 7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1" h="719">
                    <a:moveTo>
                      <a:pt x="44" y="0"/>
                    </a:moveTo>
                    <a:lnTo>
                      <a:pt x="44" y="1"/>
                    </a:lnTo>
                    <a:lnTo>
                      <a:pt x="6" y="7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478"/>
                    </a:lnTo>
                    <a:lnTo>
                      <a:pt x="2" y="478"/>
                    </a:lnTo>
                    <a:lnTo>
                      <a:pt x="8" y="527"/>
                    </a:lnTo>
                    <a:lnTo>
                      <a:pt x="5" y="662"/>
                    </a:lnTo>
                    <a:lnTo>
                      <a:pt x="4" y="662"/>
                    </a:lnTo>
                    <a:lnTo>
                      <a:pt x="2" y="719"/>
                    </a:lnTo>
                    <a:lnTo>
                      <a:pt x="5" y="716"/>
                    </a:lnTo>
                    <a:lnTo>
                      <a:pt x="25" y="532"/>
                    </a:lnTo>
                    <a:lnTo>
                      <a:pt x="27" y="532"/>
                    </a:lnTo>
                    <a:lnTo>
                      <a:pt x="28" y="525"/>
                    </a:lnTo>
                    <a:lnTo>
                      <a:pt x="142" y="525"/>
                    </a:lnTo>
                    <a:lnTo>
                      <a:pt x="189" y="372"/>
                    </a:lnTo>
                    <a:lnTo>
                      <a:pt x="201" y="300"/>
                    </a:lnTo>
                    <a:lnTo>
                      <a:pt x="197" y="225"/>
                    </a:lnTo>
                    <a:lnTo>
                      <a:pt x="196" y="225"/>
                    </a:lnTo>
                    <a:lnTo>
                      <a:pt x="185" y="152"/>
                    </a:lnTo>
                    <a:lnTo>
                      <a:pt x="183" y="150"/>
                    </a:lnTo>
                    <a:lnTo>
                      <a:pt x="173" y="110"/>
                    </a:lnTo>
                    <a:lnTo>
                      <a:pt x="171" y="108"/>
                    </a:lnTo>
                    <a:lnTo>
                      <a:pt x="163" y="83"/>
                    </a:lnTo>
                    <a:lnTo>
                      <a:pt x="162" y="83"/>
                    </a:lnTo>
                    <a:lnTo>
                      <a:pt x="144" y="47"/>
                    </a:lnTo>
                    <a:lnTo>
                      <a:pt x="119" y="22"/>
                    </a:lnTo>
                    <a:lnTo>
                      <a:pt x="73" y="1"/>
                    </a:lnTo>
                    <a:lnTo>
                      <a:pt x="63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6" name="Freeform 1073"/>
              <p:cNvSpPr>
                <a:spLocks/>
              </p:cNvSpPr>
              <p:nvPr/>
            </p:nvSpPr>
            <p:spPr bwMode="auto">
              <a:xfrm>
                <a:off x="4137" y="2765"/>
                <a:ext cx="22" cy="40"/>
              </a:xfrm>
              <a:custGeom>
                <a:avLst/>
                <a:gdLst>
                  <a:gd name="T0" fmla="*/ 0 w 110"/>
                  <a:gd name="T1" fmla="*/ 1 h 199"/>
                  <a:gd name="T2" fmla="*/ 2 w 110"/>
                  <a:gd name="T3" fmla="*/ 2 h 199"/>
                  <a:gd name="T4" fmla="*/ 0 w 110"/>
                  <a:gd name="T5" fmla="*/ 1 h 199"/>
                  <a:gd name="T6" fmla="*/ 2 w 110"/>
                  <a:gd name="T7" fmla="*/ 3 h 199"/>
                  <a:gd name="T8" fmla="*/ 2 w 110"/>
                  <a:gd name="T9" fmla="*/ 3 h 199"/>
                  <a:gd name="T10" fmla="*/ 0 w 110"/>
                  <a:gd name="T11" fmla="*/ 3 h 199"/>
                  <a:gd name="T12" fmla="*/ 2 w 110"/>
                  <a:gd name="T13" fmla="*/ 4 h 199"/>
                  <a:gd name="T14" fmla="*/ 0 w 110"/>
                  <a:gd name="T15" fmla="*/ 3 h 199"/>
                  <a:gd name="T16" fmla="*/ 2 w 110"/>
                  <a:gd name="T17" fmla="*/ 4 h 199"/>
                  <a:gd name="T18" fmla="*/ 2 w 110"/>
                  <a:gd name="T19" fmla="*/ 4 h 199"/>
                  <a:gd name="T20" fmla="*/ 1 w 110"/>
                  <a:gd name="T21" fmla="*/ 5 h 199"/>
                  <a:gd name="T22" fmla="*/ 2 w 110"/>
                  <a:gd name="T23" fmla="*/ 5 h 199"/>
                  <a:gd name="T24" fmla="*/ 1 w 110"/>
                  <a:gd name="T25" fmla="*/ 5 h 199"/>
                  <a:gd name="T26" fmla="*/ 2 w 110"/>
                  <a:gd name="T27" fmla="*/ 6 h 199"/>
                  <a:gd name="T28" fmla="*/ 2 w 110"/>
                  <a:gd name="T29" fmla="*/ 6 h 199"/>
                  <a:gd name="T30" fmla="*/ 1 w 110"/>
                  <a:gd name="T31" fmla="*/ 8 h 199"/>
                  <a:gd name="T32" fmla="*/ 2 w 110"/>
                  <a:gd name="T33" fmla="*/ 7 h 199"/>
                  <a:gd name="T34" fmla="*/ 2 w 110"/>
                  <a:gd name="T35" fmla="*/ 7 h 199"/>
                  <a:gd name="T36" fmla="*/ 2 w 110"/>
                  <a:gd name="T37" fmla="*/ 5 h 199"/>
                  <a:gd name="T38" fmla="*/ 2 w 110"/>
                  <a:gd name="T39" fmla="*/ 5 h 199"/>
                  <a:gd name="T40" fmla="*/ 3 w 110"/>
                  <a:gd name="T41" fmla="*/ 5 h 199"/>
                  <a:gd name="T42" fmla="*/ 2 w 110"/>
                  <a:gd name="T43" fmla="*/ 5 h 199"/>
                  <a:gd name="T44" fmla="*/ 3 w 110"/>
                  <a:gd name="T45" fmla="*/ 5 h 199"/>
                  <a:gd name="T46" fmla="*/ 2 w 110"/>
                  <a:gd name="T47" fmla="*/ 4 h 199"/>
                  <a:gd name="T48" fmla="*/ 2 w 110"/>
                  <a:gd name="T49" fmla="*/ 4 h 199"/>
                  <a:gd name="T50" fmla="*/ 4 w 110"/>
                  <a:gd name="T51" fmla="*/ 2 h 199"/>
                  <a:gd name="T52" fmla="*/ 2 w 110"/>
                  <a:gd name="T53" fmla="*/ 3 h 199"/>
                  <a:gd name="T54" fmla="*/ 4 w 110"/>
                  <a:gd name="T55" fmla="*/ 2 h 199"/>
                  <a:gd name="T56" fmla="*/ 2 w 110"/>
                  <a:gd name="T57" fmla="*/ 2 h 199"/>
                  <a:gd name="T58" fmla="*/ 2 w 110"/>
                  <a:gd name="T59" fmla="*/ 2 h 199"/>
                  <a:gd name="T60" fmla="*/ 4 w 110"/>
                  <a:gd name="T61" fmla="*/ 2 h 199"/>
                  <a:gd name="T62" fmla="*/ 2 w 110"/>
                  <a:gd name="T63" fmla="*/ 2 h 199"/>
                  <a:gd name="T64" fmla="*/ 4 w 110"/>
                  <a:gd name="T65" fmla="*/ 2 h 199"/>
                  <a:gd name="T66" fmla="*/ 3 w 110"/>
                  <a:gd name="T67" fmla="*/ 1 h 199"/>
                  <a:gd name="T68" fmla="*/ 2 w 110"/>
                  <a:gd name="T69" fmla="*/ 1 h 199"/>
                  <a:gd name="T70" fmla="*/ 4 w 110"/>
                  <a:gd name="T71" fmla="*/ 0 h 1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99">
                    <a:moveTo>
                      <a:pt x="0" y="0"/>
                    </a:moveTo>
                    <a:lnTo>
                      <a:pt x="6" y="37"/>
                    </a:lnTo>
                    <a:lnTo>
                      <a:pt x="62" y="37"/>
                    </a:lnTo>
                    <a:lnTo>
                      <a:pt x="61" y="43"/>
                    </a:lnTo>
                    <a:lnTo>
                      <a:pt x="61" y="37"/>
                    </a:lnTo>
                    <a:lnTo>
                      <a:pt x="6" y="37"/>
                    </a:lnTo>
                    <a:lnTo>
                      <a:pt x="9" y="66"/>
                    </a:lnTo>
                    <a:lnTo>
                      <a:pt x="57" y="66"/>
                    </a:lnTo>
                    <a:lnTo>
                      <a:pt x="55" y="78"/>
                    </a:lnTo>
                    <a:lnTo>
                      <a:pt x="56" y="66"/>
                    </a:lnTo>
                    <a:lnTo>
                      <a:pt x="9" y="66"/>
                    </a:lnTo>
                    <a:lnTo>
                      <a:pt x="11" y="81"/>
                    </a:lnTo>
                    <a:lnTo>
                      <a:pt x="55" y="81"/>
                    </a:lnTo>
                    <a:lnTo>
                      <a:pt x="52" y="93"/>
                    </a:lnTo>
                    <a:lnTo>
                      <a:pt x="53" y="81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52" y="93"/>
                    </a:lnTo>
                    <a:lnTo>
                      <a:pt x="51" y="101"/>
                    </a:lnTo>
                    <a:lnTo>
                      <a:pt x="51" y="93"/>
                    </a:lnTo>
                    <a:lnTo>
                      <a:pt x="12" y="93"/>
                    </a:lnTo>
                    <a:lnTo>
                      <a:pt x="14" y="119"/>
                    </a:lnTo>
                    <a:lnTo>
                      <a:pt x="49" y="119"/>
                    </a:lnTo>
                    <a:lnTo>
                      <a:pt x="47" y="123"/>
                    </a:lnTo>
                    <a:lnTo>
                      <a:pt x="47" y="119"/>
                    </a:lnTo>
                    <a:lnTo>
                      <a:pt x="15" y="119"/>
                    </a:lnTo>
                    <a:lnTo>
                      <a:pt x="18" y="156"/>
                    </a:lnTo>
                    <a:lnTo>
                      <a:pt x="43" y="156"/>
                    </a:lnTo>
                    <a:lnTo>
                      <a:pt x="41" y="160"/>
                    </a:lnTo>
                    <a:lnTo>
                      <a:pt x="41" y="156"/>
                    </a:lnTo>
                    <a:lnTo>
                      <a:pt x="18" y="156"/>
                    </a:lnTo>
                    <a:lnTo>
                      <a:pt x="24" y="194"/>
                    </a:lnTo>
                    <a:lnTo>
                      <a:pt x="30" y="199"/>
                    </a:lnTo>
                    <a:lnTo>
                      <a:pt x="40" y="173"/>
                    </a:lnTo>
                    <a:lnTo>
                      <a:pt x="40" y="162"/>
                    </a:lnTo>
                    <a:lnTo>
                      <a:pt x="49" y="162"/>
                    </a:lnTo>
                    <a:lnTo>
                      <a:pt x="64" y="125"/>
                    </a:lnTo>
                    <a:lnTo>
                      <a:pt x="47" y="125"/>
                    </a:lnTo>
                    <a:lnTo>
                      <a:pt x="46" y="131"/>
                    </a:lnTo>
                    <a:lnTo>
                      <a:pt x="46" y="125"/>
                    </a:lnTo>
                    <a:lnTo>
                      <a:pt x="64" y="125"/>
                    </a:lnTo>
                    <a:lnTo>
                      <a:pt x="68" y="113"/>
                    </a:lnTo>
                    <a:lnTo>
                      <a:pt x="50" y="113"/>
                    </a:lnTo>
                    <a:lnTo>
                      <a:pt x="49" y="116"/>
                    </a:lnTo>
                    <a:lnTo>
                      <a:pt x="49" y="113"/>
                    </a:lnTo>
                    <a:lnTo>
                      <a:pt x="69" y="113"/>
                    </a:lnTo>
                    <a:lnTo>
                      <a:pt x="72" y="106"/>
                    </a:lnTo>
                    <a:lnTo>
                      <a:pt x="51" y="106"/>
                    </a:lnTo>
                    <a:lnTo>
                      <a:pt x="50" y="111"/>
                    </a:lnTo>
                    <a:lnTo>
                      <a:pt x="50" y="106"/>
                    </a:lnTo>
                    <a:lnTo>
                      <a:pt x="72" y="106"/>
                    </a:lnTo>
                    <a:lnTo>
                      <a:pt x="90" y="58"/>
                    </a:lnTo>
                    <a:lnTo>
                      <a:pt x="58" y="58"/>
                    </a:lnTo>
                    <a:lnTo>
                      <a:pt x="57" y="64"/>
                    </a:lnTo>
                    <a:lnTo>
                      <a:pt x="57" y="58"/>
                    </a:lnTo>
                    <a:lnTo>
                      <a:pt x="91" y="58"/>
                    </a:lnTo>
                    <a:lnTo>
                      <a:pt x="92" y="50"/>
                    </a:lnTo>
                    <a:lnTo>
                      <a:pt x="60" y="50"/>
                    </a:lnTo>
                    <a:lnTo>
                      <a:pt x="58" y="56"/>
                    </a:lnTo>
                    <a:lnTo>
                      <a:pt x="58" y="50"/>
                    </a:lnTo>
                    <a:lnTo>
                      <a:pt x="93" y="50"/>
                    </a:lnTo>
                    <a:lnTo>
                      <a:pt x="93" y="46"/>
                    </a:lnTo>
                    <a:lnTo>
                      <a:pt x="61" y="46"/>
                    </a:lnTo>
                    <a:lnTo>
                      <a:pt x="60" y="48"/>
                    </a:lnTo>
                    <a:lnTo>
                      <a:pt x="60" y="46"/>
                    </a:lnTo>
                    <a:lnTo>
                      <a:pt x="95" y="46"/>
                    </a:lnTo>
                    <a:lnTo>
                      <a:pt x="99" y="31"/>
                    </a:lnTo>
                    <a:lnTo>
                      <a:pt x="63" y="31"/>
                    </a:lnTo>
                    <a:lnTo>
                      <a:pt x="62" y="34"/>
                    </a:lnTo>
                    <a:lnTo>
                      <a:pt x="62" y="31"/>
                    </a:lnTo>
                    <a:lnTo>
                      <a:pt x="99" y="31"/>
                    </a:lnTo>
                    <a:lnTo>
                      <a:pt x="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" name="Freeform 1074"/>
              <p:cNvSpPr>
                <a:spLocks/>
              </p:cNvSpPr>
              <p:nvPr/>
            </p:nvSpPr>
            <p:spPr bwMode="auto">
              <a:xfrm>
                <a:off x="4146" y="2798"/>
                <a:ext cx="1" cy="1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0 w 8"/>
                  <a:gd name="T13" fmla="*/ 0 h 6"/>
                  <a:gd name="T14" fmla="*/ 0 w 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8" name="Freeform 1075"/>
              <p:cNvSpPr>
                <a:spLocks/>
              </p:cNvSpPr>
              <p:nvPr/>
            </p:nvSpPr>
            <p:spPr bwMode="auto">
              <a:xfrm>
                <a:off x="4151" y="2663"/>
                <a:ext cx="21" cy="124"/>
              </a:xfrm>
              <a:custGeom>
                <a:avLst/>
                <a:gdLst>
                  <a:gd name="T0" fmla="*/ 0 w 101"/>
                  <a:gd name="T1" fmla="*/ 0 h 619"/>
                  <a:gd name="T2" fmla="*/ 0 w 101"/>
                  <a:gd name="T3" fmla="*/ 25 h 619"/>
                  <a:gd name="T4" fmla="*/ 3 w 101"/>
                  <a:gd name="T5" fmla="*/ 18 h 619"/>
                  <a:gd name="T6" fmla="*/ 4 w 101"/>
                  <a:gd name="T7" fmla="*/ 14 h 619"/>
                  <a:gd name="T8" fmla="*/ 4 w 101"/>
                  <a:gd name="T9" fmla="*/ 11 h 619"/>
                  <a:gd name="T10" fmla="*/ 4 w 101"/>
                  <a:gd name="T11" fmla="*/ 8 h 619"/>
                  <a:gd name="T12" fmla="*/ 4 w 101"/>
                  <a:gd name="T13" fmla="*/ 8 h 619"/>
                  <a:gd name="T14" fmla="*/ 4 w 101"/>
                  <a:gd name="T15" fmla="*/ 6 h 619"/>
                  <a:gd name="T16" fmla="*/ 4 w 101"/>
                  <a:gd name="T17" fmla="*/ 5 h 619"/>
                  <a:gd name="T18" fmla="*/ 3 w 101"/>
                  <a:gd name="T19" fmla="*/ 4 h 619"/>
                  <a:gd name="T20" fmla="*/ 3 w 101"/>
                  <a:gd name="T21" fmla="*/ 4 h 619"/>
                  <a:gd name="T22" fmla="*/ 3 w 101"/>
                  <a:gd name="T23" fmla="*/ 3 h 619"/>
                  <a:gd name="T24" fmla="*/ 3 w 101"/>
                  <a:gd name="T25" fmla="*/ 3 h 619"/>
                  <a:gd name="T26" fmla="*/ 2 w 101"/>
                  <a:gd name="T27" fmla="*/ 1 h 619"/>
                  <a:gd name="T28" fmla="*/ 1 w 101"/>
                  <a:gd name="T29" fmla="*/ 0 h 619"/>
                  <a:gd name="T30" fmla="*/ 0 w 101"/>
                  <a:gd name="T31" fmla="*/ 0 h 619"/>
                  <a:gd name="T32" fmla="*/ 0 w 101"/>
                  <a:gd name="T33" fmla="*/ 0 h 6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619">
                    <a:moveTo>
                      <a:pt x="0" y="0"/>
                    </a:moveTo>
                    <a:lnTo>
                      <a:pt x="2" y="619"/>
                    </a:lnTo>
                    <a:lnTo>
                      <a:pt x="66" y="438"/>
                    </a:lnTo>
                    <a:lnTo>
                      <a:pt x="94" y="341"/>
                    </a:lnTo>
                    <a:lnTo>
                      <a:pt x="101" y="287"/>
                    </a:lnTo>
                    <a:lnTo>
                      <a:pt x="97" y="212"/>
                    </a:lnTo>
                    <a:lnTo>
                      <a:pt x="96" y="212"/>
                    </a:lnTo>
                    <a:lnTo>
                      <a:pt x="85" y="139"/>
                    </a:lnTo>
                    <a:lnTo>
                      <a:pt x="83" y="137"/>
                    </a:lnTo>
                    <a:lnTo>
                      <a:pt x="73" y="97"/>
                    </a:lnTo>
                    <a:lnTo>
                      <a:pt x="71" y="95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44" y="34"/>
                    </a:lnTo>
                    <a:lnTo>
                      <a:pt x="19" y="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" name="Freeform 1076"/>
              <p:cNvSpPr>
                <a:spLocks/>
              </p:cNvSpPr>
              <p:nvPr/>
            </p:nvSpPr>
            <p:spPr bwMode="auto">
              <a:xfrm>
                <a:off x="4169" y="2603"/>
                <a:ext cx="6" cy="21"/>
              </a:xfrm>
              <a:custGeom>
                <a:avLst/>
                <a:gdLst>
                  <a:gd name="T0" fmla="*/ 1 w 29"/>
                  <a:gd name="T1" fmla="*/ 4 h 106"/>
                  <a:gd name="T2" fmla="*/ 1 w 29"/>
                  <a:gd name="T3" fmla="*/ 4 h 106"/>
                  <a:gd name="T4" fmla="*/ 1 w 29"/>
                  <a:gd name="T5" fmla="*/ 4 h 106"/>
                  <a:gd name="T6" fmla="*/ 1 w 29"/>
                  <a:gd name="T7" fmla="*/ 4 h 106"/>
                  <a:gd name="T8" fmla="*/ 1 w 29"/>
                  <a:gd name="T9" fmla="*/ 4 h 106"/>
                  <a:gd name="T10" fmla="*/ 1 w 29"/>
                  <a:gd name="T11" fmla="*/ 4 h 106"/>
                  <a:gd name="T12" fmla="*/ 1 w 29"/>
                  <a:gd name="T13" fmla="*/ 4 h 106"/>
                  <a:gd name="T14" fmla="*/ 1 w 29"/>
                  <a:gd name="T15" fmla="*/ 4 h 106"/>
                  <a:gd name="T16" fmla="*/ 1 w 29"/>
                  <a:gd name="T17" fmla="*/ 4 h 106"/>
                  <a:gd name="T18" fmla="*/ 1 w 29"/>
                  <a:gd name="T19" fmla="*/ 4 h 106"/>
                  <a:gd name="T20" fmla="*/ 1 w 29"/>
                  <a:gd name="T21" fmla="*/ 4 h 106"/>
                  <a:gd name="T22" fmla="*/ 1 w 29"/>
                  <a:gd name="T23" fmla="*/ 4 h 106"/>
                  <a:gd name="T24" fmla="*/ 1 w 29"/>
                  <a:gd name="T25" fmla="*/ 4 h 106"/>
                  <a:gd name="T26" fmla="*/ 1 w 29"/>
                  <a:gd name="T27" fmla="*/ 4 h 106"/>
                  <a:gd name="T28" fmla="*/ 1 w 29"/>
                  <a:gd name="T29" fmla="*/ 4 h 106"/>
                  <a:gd name="T30" fmla="*/ 1 w 29"/>
                  <a:gd name="T31" fmla="*/ 4 h 106"/>
                  <a:gd name="T32" fmla="*/ 0 w 29"/>
                  <a:gd name="T33" fmla="*/ 4 h 106"/>
                  <a:gd name="T34" fmla="*/ 0 w 29"/>
                  <a:gd name="T35" fmla="*/ 4 h 106"/>
                  <a:gd name="T36" fmla="*/ 0 w 29"/>
                  <a:gd name="T37" fmla="*/ 4 h 106"/>
                  <a:gd name="T38" fmla="*/ 0 w 29"/>
                  <a:gd name="T39" fmla="*/ 4 h 106"/>
                  <a:gd name="T40" fmla="*/ 0 w 29"/>
                  <a:gd name="T41" fmla="*/ 4 h 106"/>
                  <a:gd name="T42" fmla="*/ 0 w 29"/>
                  <a:gd name="T43" fmla="*/ 0 h 106"/>
                  <a:gd name="T44" fmla="*/ 0 w 29"/>
                  <a:gd name="T45" fmla="*/ 0 h 106"/>
                  <a:gd name="T46" fmla="*/ 0 w 29"/>
                  <a:gd name="T47" fmla="*/ 0 h 106"/>
                  <a:gd name="T48" fmla="*/ 0 w 29"/>
                  <a:gd name="T49" fmla="*/ 0 h 106"/>
                  <a:gd name="T50" fmla="*/ 0 w 29"/>
                  <a:gd name="T51" fmla="*/ 0 h 106"/>
                  <a:gd name="T52" fmla="*/ 0 w 29"/>
                  <a:gd name="T53" fmla="*/ 0 h 106"/>
                  <a:gd name="T54" fmla="*/ 0 w 29"/>
                  <a:gd name="T55" fmla="*/ 0 h 106"/>
                  <a:gd name="T56" fmla="*/ 0 w 29"/>
                  <a:gd name="T57" fmla="*/ 0 h 106"/>
                  <a:gd name="T58" fmla="*/ 0 w 29"/>
                  <a:gd name="T59" fmla="*/ 0 h 106"/>
                  <a:gd name="T60" fmla="*/ 0 w 29"/>
                  <a:gd name="T61" fmla="*/ 0 h 106"/>
                  <a:gd name="T62" fmla="*/ 0 w 29"/>
                  <a:gd name="T63" fmla="*/ 0 h 106"/>
                  <a:gd name="T64" fmla="*/ 0 w 29"/>
                  <a:gd name="T65" fmla="*/ 0 h 106"/>
                  <a:gd name="T66" fmla="*/ 1 w 29"/>
                  <a:gd name="T67" fmla="*/ 0 h 106"/>
                  <a:gd name="T68" fmla="*/ 1 w 29"/>
                  <a:gd name="T69" fmla="*/ 0 h 106"/>
                  <a:gd name="T70" fmla="*/ 1 w 29"/>
                  <a:gd name="T71" fmla="*/ 0 h 106"/>
                  <a:gd name="T72" fmla="*/ 1 w 29"/>
                  <a:gd name="T73" fmla="*/ 0 h 106"/>
                  <a:gd name="T74" fmla="*/ 1 w 29"/>
                  <a:gd name="T75" fmla="*/ 0 h 106"/>
                  <a:gd name="T76" fmla="*/ 1 w 29"/>
                  <a:gd name="T77" fmla="*/ 0 h 106"/>
                  <a:gd name="T78" fmla="*/ 1 w 29"/>
                  <a:gd name="T79" fmla="*/ 0 h 106"/>
                  <a:gd name="T80" fmla="*/ 1 w 29"/>
                  <a:gd name="T81" fmla="*/ 4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9" h="106">
                    <a:moveTo>
                      <a:pt x="29" y="96"/>
                    </a:moveTo>
                    <a:lnTo>
                      <a:pt x="29" y="96"/>
                    </a:lnTo>
                    <a:lnTo>
                      <a:pt x="29" y="97"/>
                    </a:lnTo>
                    <a:lnTo>
                      <a:pt x="27" y="100"/>
                    </a:lnTo>
                    <a:lnTo>
                      <a:pt x="27" y="101"/>
                    </a:lnTo>
                    <a:lnTo>
                      <a:pt x="26" y="102"/>
                    </a:lnTo>
                    <a:lnTo>
                      <a:pt x="25" y="103"/>
                    </a:lnTo>
                    <a:lnTo>
                      <a:pt x="23" y="104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8" y="106"/>
                    </a:lnTo>
                    <a:lnTo>
                      <a:pt x="15" y="104"/>
                    </a:lnTo>
                    <a:lnTo>
                      <a:pt x="14" y="104"/>
                    </a:lnTo>
                    <a:lnTo>
                      <a:pt x="13" y="103"/>
                    </a:lnTo>
                    <a:lnTo>
                      <a:pt x="12" y="102"/>
                    </a:lnTo>
                    <a:lnTo>
                      <a:pt x="10" y="100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9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0" name="Freeform 1077"/>
              <p:cNvSpPr>
                <a:spLocks/>
              </p:cNvSpPr>
              <p:nvPr/>
            </p:nvSpPr>
            <p:spPr bwMode="auto">
              <a:xfrm>
                <a:off x="4164" y="2587"/>
                <a:ext cx="9" cy="20"/>
              </a:xfrm>
              <a:custGeom>
                <a:avLst/>
                <a:gdLst>
                  <a:gd name="T0" fmla="*/ 2 w 44"/>
                  <a:gd name="T1" fmla="*/ 4 h 98"/>
                  <a:gd name="T2" fmla="*/ 2 w 44"/>
                  <a:gd name="T3" fmla="*/ 4 h 98"/>
                  <a:gd name="T4" fmla="*/ 2 w 44"/>
                  <a:gd name="T5" fmla="*/ 4 h 98"/>
                  <a:gd name="T6" fmla="*/ 2 w 44"/>
                  <a:gd name="T7" fmla="*/ 4 h 98"/>
                  <a:gd name="T8" fmla="*/ 2 w 44"/>
                  <a:gd name="T9" fmla="*/ 4 h 98"/>
                  <a:gd name="T10" fmla="*/ 2 w 44"/>
                  <a:gd name="T11" fmla="*/ 4 h 98"/>
                  <a:gd name="T12" fmla="*/ 2 w 44"/>
                  <a:gd name="T13" fmla="*/ 4 h 98"/>
                  <a:gd name="T14" fmla="*/ 2 w 44"/>
                  <a:gd name="T15" fmla="*/ 4 h 98"/>
                  <a:gd name="T16" fmla="*/ 2 w 44"/>
                  <a:gd name="T17" fmla="*/ 4 h 98"/>
                  <a:gd name="T18" fmla="*/ 2 w 44"/>
                  <a:gd name="T19" fmla="*/ 4 h 98"/>
                  <a:gd name="T20" fmla="*/ 1 w 44"/>
                  <a:gd name="T21" fmla="*/ 4 h 98"/>
                  <a:gd name="T22" fmla="*/ 1 w 44"/>
                  <a:gd name="T23" fmla="*/ 4 h 98"/>
                  <a:gd name="T24" fmla="*/ 1 w 44"/>
                  <a:gd name="T25" fmla="*/ 4 h 98"/>
                  <a:gd name="T26" fmla="*/ 1 w 44"/>
                  <a:gd name="T27" fmla="*/ 4 h 98"/>
                  <a:gd name="T28" fmla="*/ 1 w 44"/>
                  <a:gd name="T29" fmla="*/ 4 h 98"/>
                  <a:gd name="T30" fmla="*/ 1 w 44"/>
                  <a:gd name="T31" fmla="*/ 4 h 98"/>
                  <a:gd name="T32" fmla="*/ 1 w 44"/>
                  <a:gd name="T33" fmla="*/ 4 h 98"/>
                  <a:gd name="T34" fmla="*/ 1 w 44"/>
                  <a:gd name="T35" fmla="*/ 4 h 98"/>
                  <a:gd name="T36" fmla="*/ 1 w 44"/>
                  <a:gd name="T37" fmla="*/ 4 h 98"/>
                  <a:gd name="T38" fmla="*/ 0 w 44"/>
                  <a:gd name="T39" fmla="*/ 0 h 98"/>
                  <a:gd name="T40" fmla="*/ 0 w 44"/>
                  <a:gd name="T41" fmla="*/ 0 h 98"/>
                  <a:gd name="T42" fmla="*/ 0 w 44"/>
                  <a:gd name="T43" fmla="*/ 0 h 98"/>
                  <a:gd name="T44" fmla="*/ 0 w 44"/>
                  <a:gd name="T45" fmla="*/ 0 h 98"/>
                  <a:gd name="T46" fmla="*/ 0 w 44"/>
                  <a:gd name="T47" fmla="*/ 0 h 98"/>
                  <a:gd name="T48" fmla="*/ 0 w 44"/>
                  <a:gd name="T49" fmla="*/ 0 h 98"/>
                  <a:gd name="T50" fmla="*/ 0 w 44"/>
                  <a:gd name="T51" fmla="*/ 0 h 98"/>
                  <a:gd name="T52" fmla="*/ 0 w 44"/>
                  <a:gd name="T53" fmla="*/ 0 h 98"/>
                  <a:gd name="T54" fmla="*/ 0 w 44"/>
                  <a:gd name="T55" fmla="*/ 0 h 98"/>
                  <a:gd name="T56" fmla="*/ 0 w 44"/>
                  <a:gd name="T57" fmla="*/ 0 h 98"/>
                  <a:gd name="T58" fmla="*/ 0 w 44"/>
                  <a:gd name="T59" fmla="*/ 0 h 98"/>
                  <a:gd name="T60" fmla="*/ 0 w 44"/>
                  <a:gd name="T61" fmla="*/ 0 h 98"/>
                  <a:gd name="T62" fmla="*/ 0 w 44"/>
                  <a:gd name="T63" fmla="*/ 0 h 98"/>
                  <a:gd name="T64" fmla="*/ 1 w 44"/>
                  <a:gd name="T65" fmla="*/ 0 h 98"/>
                  <a:gd name="T66" fmla="*/ 1 w 44"/>
                  <a:gd name="T67" fmla="*/ 0 h 98"/>
                  <a:gd name="T68" fmla="*/ 1 w 44"/>
                  <a:gd name="T69" fmla="*/ 0 h 98"/>
                  <a:gd name="T70" fmla="*/ 1 w 44"/>
                  <a:gd name="T71" fmla="*/ 0 h 98"/>
                  <a:gd name="T72" fmla="*/ 1 w 44"/>
                  <a:gd name="T73" fmla="*/ 0 h 98"/>
                  <a:gd name="T74" fmla="*/ 1 w 44"/>
                  <a:gd name="T75" fmla="*/ 0 h 98"/>
                  <a:gd name="T76" fmla="*/ 2 w 44"/>
                  <a:gd name="T77" fmla="*/ 4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" h="98">
                    <a:moveTo>
                      <a:pt x="44" y="86"/>
                    </a:moveTo>
                    <a:lnTo>
                      <a:pt x="44" y="87"/>
                    </a:lnTo>
                    <a:lnTo>
                      <a:pt x="44" y="88"/>
                    </a:lnTo>
                    <a:lnTo>
                      <a:pt x="44" y="89"/>
                    </a:lnTo>
                    <a:lnTo>
                      <a:pt x="43" y="92"/>
                    </a:lnTo>
                    <a:lnTo>
                      <a:pt x="43" y="93"/>
                    </a:lnTo>
                    <a:lnTo>
                      <a:pt x="41" y="94"/>
                    </a:lnTo>
                    <a:lnTo>
                      <a:pt x="40" y="95"/>
                    </a:lnTo>
                    <a:lnTo>
                      <a:pt x="38" y="97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8" y="95"/>
                    </a:lnTo>
                    <a:lnTo>
                      <a:pt x="27" y="94"/>
                    </a:lnTo>
                    <a:lnTo>
                      <a:pt x="26" y="92"/>
                    </a:lnTo>
                    <a:lnTo>
                      <a:pt x="25" y="90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44" y="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1" name="Freeform 1078"/>
              <p:cNvSpPr>
                <a:spLocks/>
              </p:cNvSpPr>
              <p:nvPr/>
            </p:nvSpPr>
            <p:spPr bwMode="auto">
              <a:xfrm>
                <a:off x="4156" y="2573"/>
                <a:ext cx="12" cy="18"/>
              </a:xfrm>
              <a:custGeom>
                <a:avLst/>
                <a:gdLst>
                  <a:gd name="T0" fmla="*/ 2 w 60"/>
                  <a:gd name="T1" fmla="*/ 3 h 92"/>
                  <a:gd name="T2" fmla="*/ 2 w 60"/>
                  <a:gd name="T3" fmla="*/ 3 h 92"/>
                  <a:gd name="T4" fmla="*/ 2 w 60"/>
                  <a:gd name="T5" fmla="*/ 3 h 92"/>
                  <a:gd name="T6" fmla="*/ 2 w 60"/>
                  <a:gd name="T7" fmla="*/ 3 h 92"/>
                  <a:gd name="T8" fmla="*/ 2 w 60"/>
                  <a:gd name="T9" fmla="*/ 3 h 92"/>
                  <a:gd name="T10" fmla="*/ 2 w 60"/>
                  <a:gd name="T11" fmla="*/ 3 h 92"/>
                  <a:gd name="T12" fmla="*/ 2 w 60"/>
                  <a:gd name="T13" fmla="*/ 3 h 92"/>
                  <a:gd name="T14" fmla="*/ 2 w 60"/>
                  <a:gd name="T15" fmla="*/ 3 h 92"/>
                  <a:gd name="T16" fmla="*/ 2 w 60"/>
                  <a:gd name="T17" fmla="*/ 4 h 92"/>
                  <a:gd name="T18" fmla="*/ 2 w 60"/>
                  <a:gd name="T19" fmla="*/ 4 h 92"/>
                  <a:gd name="T20" fmla="*/ 2 w 60"/>
                  <a:gd name="T21" fmla="*/ 4 h 92"/>
                  <a:gd name="T22" fmla="*/ 2 w 60"/>
                  <a:gd name="T23" fmla="*/ 4 h 92"/>
                  <a:gd name="T24" fmla="*/ 2 w 60"/>
                  <a:gd name="T25" fmla="*/ 4 h 92"/>
                  <a:gd name="T26" fmla="*/ 2 w 60"/>
                  <a:gd name="T27" fmla="*/ 4 h 92"/>
                  <a:gd name="T28" fmla="*/ 2 w 60"/>
                  <a:gd name="T29" fmla="*/ 4 h 92"/>
                  <a:gd name="T30" fmla="*/ 2 w 60"/>
                  <a:gd name="T31" fmla="*/ 4 h 92"/>
                  <a:gd name="T32" fmla="*/ 2 w 60"/>
                  <a:gd name="T33" fmla="*/ 4 h 92"/>
                  <a:gd name="T34" fmla="*/ 2 w 60"/>
                  <a:gd name="T35" fmla="*/ 3 h 92"/>
                  <a:gd name="T36" fmla="*/ 2 w 60"/>
                  <a:gd name="T37" fmla="*/ 3 h 92"/>
                  <a:gd name="T38" fmla="*/ 0 w 60"/>
                  <a:gd name="T39" fmla="*/ 1 h 92"/>
                  <a:gd name="T40" fmla="*/ 0 w 60"/>
                  <a:gd name="T41" fmla="*/ 0 h 92"/>
                  <a:gd name="T42" fmla="*/ 0 w 60"/>
                  <a:gd name="T43" fmla="*/ 0 h 92"/>
                  <a:gd name="T44" fmla="*/ 0 w 60"/>
                  <a:gd name="T45" fmla="*/ 0 h 92"/>
                  <a:gd name="T46" fmla="*/ 0 w 60"/>
                  <a:gd name="T47" fmla="*/ 0 h 92"/>
                  <a:gd name="T48" fmla="*/ 0 w 60"/>
                  <a:gd name="T49" fmla="*/ 0 h 92"/>
                  <a:gd name="T50" fmla="*/ 0 w 60"/>
                  <a:gd name="T51" fmla="*/ 0 h 92"/>
                  <a:gd name="T52" fmla="*/ 0 w 60"/>
                  <a:gd name="T53" fmla="*/ 0 h 92"/>
                  <a:gd name="T54" fmla="*/ 0 w 60"/>
                  <a:gd name="T55" fmla="*/ 0 h 92"/>
                  <a:gd name="T56" fmla="*/ 0 w 60"/>
                  <a:gd name="T57" fmla="*/ 0 h 92"/>
                  <a:gd name="T58" fmla="*/ 0 w 60"/>
                  <a:gd name="T59" fmla="*/ 0 h 92"/>
                  <a:gd name="T60" fmla="*/ 0 w 60"/>
                  <a:gd name="T61" fmla="*/ 0 h 92"/>
                  <a:gd name="T62" fmla="*/ 0 w 60"/>
                  <a:gd name="T63" fmla="*/ 0 h 92"/>
                  <a:gd name="T64" fmla="*/ 0 w 60"/>
                  <a:gd name="T65" fmla="*/ 0 h 92"/>
                  <a:gd name="T66" fmla="*/ 1 w 60"/>
                  <a:gd name="T67" fmla="*/ 0 h 92"/>
                  <a:gd name="T68" fmla="*/ 1 w 60"/>
                  <a:gd name="T69" fmla="*/ 0 h 92"/>
                  <a:gd name="T70" fmla="*/ 1 w 60"/>
                  <a:gd name="T71" fmla="*/ 0 h 92"/>
                  <a:gd name="T72" fmla="*/ 1 w 60"/>
                  <a:gd name="T73" fmla="*/ 0 h 92"/>
                  <a:gd name="T74" fmla="*/ 1 w 60"/>
                  <a:gd name="T75" fmla="*/ 0 h 92"/>
                  <a:gd name="T76" fmla="*/ 2 w 60"/>
                  <a:gd name="T77" fmla="*/ 3 h 9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0" h="92">
                    <a:moveTo>
                      <a:pt x="58" y="78"/>
                    </a:moveTo>
                    <a:lnTo>
                      <a:pt x="60" y="80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4"/>
                    </a:lnTo>
                    <a:lnTo>
                      <a:pt x="58" y="86"/>
                    </a:lnTo>
                    <a:lnTo>
                      <a:pt x="58" y="87"/>
                    </a:lnTo>
                    <a:lnTo>
                      <a:pt x="57" y="89"/>
                    </a:lnTo>
                    <a:lnTo>
                      <a:pt x="56" y="90"/>
                    </a:lnTo>
                    <a:lnTo>
                      <a:pt x="55" y="91"/>
                    </a:lnTo>
                    <a:lnTo>
                      <a:pt x="52" y="92"/>
                    </a:lnTo>
                    <a:lnTo>
                      <a:pt x="51" y="92"/>
                    </a:lnTo>
                    <a:lnTo>
                      <a:pt x="50" y="92"/>
                    </a:lnTo>
                    <a:lnTo>
                      <a:pt x="49" y="92"/>
                    </a:lnTo>
                    <a:lnTo>
                      <a:pt x="46" y="91"/>
                    </a:lnTo>
                    <a:lnTo>
                      <a:pt x="45" y="91"/>
                    </a:lnTo>
                    <a:lnTo>
                      <a:pt x="44" y="90"/>
                    </a:lnTo>
                    <a:lnTo>
                      <a:pt x="43" y="89"/>
                    </a:lnTo>
                    <a:lnTo>
                      <a:pt x="42" y="8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" name="Freeform 1079"/>
              <p:cNvSpPr>
                <a:spLocks/>
              </p:cNvSpPr>
              <p:nvPr/>
            </p:nvSpPr>
            <p:spPr bwMode="auto">
              <a:xfrm>
                <a:off x="4146" y="2560"/>
                <a:ext cx="14" cy="17"/>
              </a:xfrm>
              <a:custGeom>
                <a:avLst/>
                <a:gdLst>
                  <a:gd name="T0" fmla="*/ 3 w 72"/>
                  <a:gd name="T1" fmla="*/ 3 h 83"/>
                  <a:gd name="T2" fmla="*/ 3 w 72"/>
                  <a:gd name="T3" fmla="*/ 3 h 83"/>
                  <a:gd name="T4" fmla="*/ 3 w 72"/>
                  <a:gd name="T5" fmla="*/ 3 h 83"/>
                  <a:gd name="T6" fmla="*/ 3 w 72"/>
                  <a:gd name="T7" fmla="*/ 3 h 83"/>
                  <a:gd name="T8" fmla="*/ 3 w 72"/>
                  <a:gd name="T9" fmla="*/ 3 h 83"/>
                  <a:gd name="T10" fmla="*/ 3 w 72"/>
                  <a:gd name="T11" fmla="*/ 3 h 83"/>
                  <a:gd name="T12" fmla="*/ 3 w 72"/>
                  <a:gd name="T13" fmla="*/ 3 h 83"/>
                  <a:gd name="T14" fmla="*/ 3 w 72"/>
                  <a:gd name="T15" fmla="*/ 3 h 83"/>
                  <a:gd name="T16" fmla="*/ 3 w 72"/>
                  <a:gd name="T17" fmla="*/ 3 h 83"/>
                  <a:gd name="T18" fmla="*/ 3 w 72"/>
                  <a:gd name="T19" fmla="*/ 3 h 83"/>
                  <a:gd name="T20" fmla="*/ 3 w 72"/>
                  <a:gd name="T21" fmla="*/ 3 h 83"/>
                  <a:gd name="T22" fmla="*/ 2 w 72"/>
                  <a:gd name="T23" fmla="*/ 3 h 83"/>
                  <a:gd name="T24" fmla="*/ 2 w 72"/>
                  <a:gd name="T25" fmla="*/ 3 h 83"/>
                  <a:gd name="T26" fmla="*/ 2 w 72"/>
                  <a:gd name="T27" fmla="*/ 3 h 83"/>
                  <a:gd name="T28" fmla="*/ 2 w 72"/>
                  <a:gd name="T29" fmla="*/ 3 h 83"/>
                  <a:gd name="T30" fmla="*/ 2 w 72"/>
                  <a:gd name="T31" fmla="*/ 3 h 83"/>
                  <a:gd name="T32" fmla="*/ 2 w 72"/>
                  <a:gd name="T33" fmla="*/ 3 h 83"/>
                  <a:gd name="T34" fmla="*/ 2 w 72"/>
                  <a:gd name="T35" fmla="*/ 3 h 83"/>
                  <a:gd name="T36" fmla="*/ 2 w 72"/>
                  <a:gd name="T37" fmla="*/ 3 h 83"/>
                  <a:gd name="T38" fmla="*/ 0 w 72"/>
                  <a:gd name="T39" fmla="*/ 1 h 83"/>
                  <a:gd name="T40" fmla="*/ 0 w 72"/>
                  <a:gd name="T41" fmla="*/ 1 h 83"/>
                  <a:gd name="T42" fmla="*/ 0 w 72"/>
                  <a:gd name="T43" fmla="*/ 1 h 83"/>
                  <a:gd name="T44" fmla="*/ 0 w 72"/>
                  <a:gd name="T45" fmla="*/ 0 h 83"/>
                  <a:gd name="T46" fmla="*/ 0 w 72"/>
                  <a:gd name="T47" fmla="*/ 0 h 83"/>
                  <a:gd name="T48" fmla="*/ 0 w 72"/>
                  <a:gd name="T49" fmla="*/ 0 h 83"/>
                  <a:gd name="T50" fmla="*/ 0 w 72"/>
                  <a:gd name="T51" fmla="*/ 0 h 83"/>
                  <a:gd name="T52" fmla="*/ 0 w 72"/>
                  <a:gd name="T53" fmla="*/ 0 h 83"/>
                  <a:gd name="T54" fmla="*/ 0 w 72"/>
                  <a:gd name="T55" fmla="*/ 0 h 83"/>
                  <a:gd name="T56" fmla="*/ 0 w 72"/>
                  <a:gd name="T57" fmla="*/ 0 h 83"/>
                  <a:gd name="T58" fmla="*/ 0 w 72"/>
                  <a:gd name="T59" fmla="*/ 0 h 83"/>
                  <a:gd name="T60" fmla="*/ 0 w 72"/>
                  <a:gd name="T61" fmla="*/ 0 h 83"/>
                  <a:gd name="T62" fmla="*/ 0 w 72"/>
                  <a:gd name="T63" fmla="*/ 0 h 83"/>
                  <a:gd name="T64" fmla="*/ 0 w 72"/>
                  <a:gd name="T65" fmla="*/ 0 h 83"/>
                  <a:gd name="T66" fmla="*/ 0 w 72"/>
                  <a:gd name="T67" fmla="*/ 0 h 83"/>
                  <a:gd name="T68" fmla="*/ 0 w 72"/>
                  <a:gd name="T69" fmla="*/ 0 h 83"/>
                  <a:gd name="T70" fmla="*/ 1 w 72"/>
                  <a:gd name="T71" fmla="*/ 0 h 83"/>
                  <a:gd name="T72" fmla="*/ 1 w 72"/>
                  <a:gd name="T73" fmla="*/ 0 h 83"/>
                  <a:gd name="T74" fmla="*/ 1 w 72"/>
                  <a:gd name="T75" fmla="*/ 0 h 83"/>
                  <a:gd name="T76" fmla="*/ 3 w 72"/>
                  <a:gd name="T77" fmla="*/ 3 h 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2" h="83">
                    <a:moveTo>
                      <a:pt x="69" y="67"/>
                    </a:moveTo>
                    <a:lnTo>
                      <a:pt x="71" y="68"/>
                    </a:lnTo>
                    <a:lnTo>
                      <a:pt x="72" y="71"/>
                    </a:lnTo>
                    <a:lnTo>
                      <a:pt x="72" y="72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71" y="75"/>
                    </a:lnTo>
                    <a:lnTo>
                      <a:pt x="71" y="78"/>
                    </a:lnTo>
                    <a:lnTo>
                      <a:pt x="69" y="79"/>
                    </a:lnTo>
                    <a:lnTo>
                      <a:pt x="68" y="80"/>
                    </a:lnTo>
                    <a:lnTo>
                      <a:pt x="67" y="81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2" y="83"/>
                    </a:lnTo>
                    <a:lnTo>
                      <a:pt x="61" y="83"/>
                    </a:lnTo>
                    <a:lnTo>
                      <a:pt x="60" y="81"/>
                    </a:lnTo>
                    <a:lnTo>
                      <a:pt x="57" y="81"/>
                    </a:lnTo>
                    <a:lnTo>
                      <a:pt x="56" y="80"/>
                    </a:lnTo>
                    <a:lnTo>
                      <a:pt x="55" y="79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69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" name="Freeform 1080"/>
              <p:cNvSpPr>
                <a:spLocks/>
              </p:cNvSpPr>
              <p:nvPr/>
            </p:nvSpPr>
            <p:spPr bwMode="auto">
              <a:xfrm>
                <a:off x="4133" y="2550"/>
                <a:ext cx="17" cy="14"/>
              </a:xfrm>
              <a:custGeom>
                <a:avLst/>
                <a:gdLst>
                  <a:gd name="T0" fmla="*/ 3 w 83"/>
                  <a:gd name="T1" fmla="*/ 2 h 72"/>
                  <a:gd name="T2" fmla="*/ 3 w 83"/>
                  <a:gd name="T3" fmla="*/ 2 h 72"/>
                  <a:gd name="T4" fmla="*/ 3 w 83"/>
                  <a:gd name="T5" fmla="*/ 2 h 72"/>
                  <a:gd name="T6" fmla="*/ 3 w 83"/>
                  <a:gd name="T7" fmla="*/ 2 h 72"/>
                  <a:gd name="T8" fmla="*/ 3 w 83"/>
                  <a:gd name="T9" fmla="*/ 2 h 72"/>
                  <a:gd name="T10" fmla="*/ 3 w 83"/>
                  <a:gd name="T11" fmla="*/ 2 h 72"/>
                  <a:gd name="T12" fmla="*/ 3 w 83"/>
                  <a:gd name="T13" fmla="*/ 2 h 72"/>
                  <a:gd name="T14" fmla="*/ 3 w 83"/>
                  <a:gd name="T15" fmla="*/ 3 h 72"/>
                  <a:gd name="T16" fmla="*/ 3 w 83"/>
                  <a:gd name="T17" fmla="*/ 3 h 72"/>
                  <a:gd name="T18" fmla="*/ 3 w 83"/>
                  <a:gd name="T19" fmla="*/ 3 h 72"/>
                  <a:gd name="T20" fmla="*/ 3 w 83"/>
                  <a:gd name="T21" fmla="*/ 3 h 72"/>
                  <a:gd name="T22" fmla="*/ 3 w 83"/>
                  <a:gd name="T23" fmla="*/ 3 h 72"/>
                  <a:gd name="T24" fmla="*/ 3 w 83"/>
                  <a:gd name="T25" fmla="*/ 3 h 72"/>
                  <a:gd name="T26" fmla="*/ 3 w 83"/>
                  <a:gd name="T27" fmla="*/ 3 h 72"/>
                  <a:gd name="T28" fmla="*/ 3 w 83"/>
                  <a:gd name="T29" fmla="*/ 3 h 72"/>
                  <a:gd name="T30" fmla="*/ 3 w 83"/>
                  <a:gd name="T31" fmla="*/ 3 h 72"/>
                  <a:gd name="T32" fmla="*/ 3 w 83"/>
                  <a:gd name="T33" fmla="*/ 3 h 72"/>
                  <a:gd name="T34" fmla="*/ 3 w 83"/>
                  <a:gd name="T35" fmla="*/ 3 h 72"/>
                  <a:gd name="T36" fmla="*/ 3 w 83"/>
                  <a:gd name="T37" fmla="*/ 3 h 72"/>
                  <a:gd name="T38" fmla="*/ 0 w 83"/>
                  <a:gd name="T39" fmla="*/ 1 h 72"/>
                  <a:gd name="T40" fmla="*/ 0 w 83"/>
                  <a:gd name="T41" fmla="*/ 1 h 72"/>
                  <a:gd name="T42" fmla="*/ 0 w 83"/>
                  <a:gd name="T43" fmla="*/ 1 h 72"/>
                  <a:gd name="T44" fmla="*/ 0 w 83"/>
                  <a:gd name="T45" fmla="*/ 1 h 72"/>
                  <a:gd name="T46" fmla="*/ 0 w 83"/>
                  <a:gd name="T47" fmla="*/ 0 h 72"/>
                  <a:gd name="T48" fmla="*/ 0 w 83"/>
                  <a:gd name="T49" fmla="*/ 0 h 72"/>
                  <a:gd name="T50" fmla="*/ 0 w 83"/>
                  <a:gd name="T51" fmla="*/ 0 h 72"/>
                  <a:gd name="T52" fmla="*/ 0 w 83"/>
                  <a:gd name="T53" fmla="*/ 0 h 72"/>
                  <a:gd name="T54" fmla="*/ 0 w 83"/>
                  <a:gd name="T55" fmla="*/ 0 h 72"/>
                  <a:gd name="T56" fmla="*/ 0 w 83"/>
                  <a:gd name="T57" fmla="*/ 0 h 72"/>
                  <a:gd name="T58" fmla="*/ 0 w 83"/>
                  <a:gd name="T59" fmla="*/ 0 h 72"/>
                  <a:gd name="T60" fmla="*/ 0 w 83"/>
                  <a:gd name="T61" fmla="*/ 0 h 72"/>
                  <a:gd name="T62" fmla="*/ 0 w 83"/>
                  <a:gd name="T63" fmla="*/ 0 h 72"/>
                  <a:gd name="T64" fmla="*/ 0 w 83"/>
                  <a:gd name="T65" fmla="*/ 0 h 72"/>
                  <a:gd name="T66" fmla="*/ 0 w 83"/>
                  <a:gd name="T67" fmla="*/ 0 h 72"/>
                  <a:gd name="T68" fmla="*/ 0 w 83"/>
                  <a:gd name="T69" fmla="*/ 0 h 72"/>
                  <a:gd name="T70" fmla="*/ 1 w 83"/>
                  <a:gd name="T71" fmla="*/ 0 h 72"/>
                  <a:gd name="T72" fmla="*/ 1 w 83"/>
                  <a:gd name="T73" fmla="*/ 0 h 72"/>
                  <a:gd name="T74" fmla="*/ 1 w 83"/>
                  <a:gd name="T75" fmla="*/ 0 h 72"/>
                  <a:gd name="T76" fmla="*/ 3 w 83"/>
                  <a:gd name="T77" fmla="*/ 2 h 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3" h="72">
                    <a:moveTo>
                      <a:pt x="79" y="55"/>
                    </a:moveTo>
                    <a:lnTo>
                      <a:pt x="80" y="56"/>
                    </a:lnTo>
                    <a:lnTo>
                      <a:pt x="82" y="57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0" y="68"/>
                    </a:lnTo>
                    <a:lnTo>
                      <a:pt x="79" y="69"/>
                    </a:lnTo>
                    <a:lnTo>
                      <a:pt x="78" y="71"/>
                    </a:lnTo>
                    <a:lnTo>
                      <a:pt x="75" y="71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8" y="71"/>
                    </a:lnTo>
                    <a:lnTo>
                      <a:pt x="67" y="6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79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" name="Freeform 1081"/>
              <p:cNvSpPr>
                <a:spLocks/>
              </p:cNvSpPr>
              <p:nvPr/>
            </p:nvSpPr>
            <p:spPr bwMode="auto">
              <a:xfrm>
                <a:off x="4119" y="2542"/>
                <a:ext cx="18" cy="12"/>
              </a:xfrm>
              <a:custGeom>
                <a:avLst/>
                <a:gdLst>
                  <a:gd name="T0" fmla="*/ 3 w 92"/>
                  <a:gd name="T1" fmla="*/ 2 h 59"/>
                  <a:gd name="T2" fmla="*/ 3 w 92"/>
                  <a:gd name="T3" fmla="*/ 2 h 59"/>
                  <a:gd name="T4" fmla="*/ 3 w 92"/>
                  <a:gd name="T5" fmla="*/ 2 h 59"/>
                  <a:gd name="T6" fmla="*/ 4 w 92"/>
                  <a:gd name="T7" fmla="*/ 2 h 59"/>
                  <a:gd name="T8" fmla="*/ 4 w 92"/>
                  <a:gd name="T9" fmla="*/ 2 h 59"/>
                  <a:gd name="T10" fmla="*/ 4 w 92"/>
                  <a:gd name="T11" fmla="*/ 2 h 59"/>
                  <a:gd name="T12" fmla="*/ 4 w 92"/>
                  <a:gd name="T13" fmla="*/ 2 h 59"/>
                  <a:gd name="T14" fmla="*/ 4 w 92"/>
                  <a:gd name="T15" fmla="*/ 2 h 59"/>
                  <a:gd name="T16" fmla="*/ 4 w 92"/>
                  <a:gd name="T17" fmla="*/ 2 h 59"/>
                  <a:gd name="T18" fmla="*/ 4 w 92"/>
                  <a:gd name="T19" fmla="*/ 2 h 59"/>
                  <a:gd name="T20" fmla="*/ 3 w 92"/>
                  <a:gd name="T21" fmla="*/ 2 h 59"/>
                  <a:gd name="T22" fmla="*/ 3 w 92"/>
                  <a:gd name="T23" fmla="*/ 2 h 59"/>
                  <a:gd name="T24" fmla="*/ 3 w 92"/>
                  <a:gd name="T25" fmla="*/ 2 h 59"/>
                  <a:gd name="T26" fmla="*/ 3 w 92"/>
                  <a:gd name="T27" fmla="*/ 2 h 59"/>
                  <a:gd name="T28" fmla="*/ 3 w 92"/>
                  <a:gd name="T29" fmla="*/ 2 h 59"/>
                  <a:gd name="T30" fmla="*/ 3 w 92"/>
                  <a:gd name="T31" fmla="*/ 2 h 59"/>
                  <a:gd name="T32" fmla="*/ 3 w 92"/>
                  <a:gd name="T33" fmla="*/ 2 h 59"/>
                  <a:gd name="T34" fmla="*/ 3 w 92"/>
                  <a:gd name="T35" fmla="*/ 2 h 59"/>
                  <a:gd name="T36" fmla="*/ 3 w 92"/>
                  <a:gd name="T37" fmla="*/ 2 h 59"/>
                  <a:gd name="T38" fmla="*/ 0 w 92"/>
                  <a:gd name="T39" fmla="*/ 1 h 59"/>
                  <a:gd name="T40" fmla="*/ 0 w 92"/>
                  <a:gd name="T41" fmla="*/ 1 h 59"/>
                  <a:gd name="T42" fmla="*/ 0 w 92"/>
                  <a:gd name="T43" fmla="*/ 1 h 59"/>
                  <a:gd name="T44" fmla="*/ 0 w 92"/>
                  <a:gd name="T45" fmla="*/ 1 h 59"/>
                  <a:gd name="T46" fmla="*/ 0 w 92"/>
                  <a:gd name="T47" fmla="*/ 1 h 59"/>
                  <a:gd name="T48" fmla="*/ 0 w 92"/>
                  <a:gd name="T49" fmla="*/ 0 h 59"/>
                  <a:gd name="T50" fmla="*/ 0 w 92"/>
                  <a:gd name="T51" fmla="*/ 0 h 59"/>
                  <a:gd name="T52" fmla="*/ 0 w 92"/>
                  <a:gd name="T53" fmla="*/ 0 h 59"/>
                  <a:gd name="T54" fmla="*/ 0 w 92"/>
                  <a:gd name="T55" fmla="*/ 0 h 59"/>
                  <a:gd name="T56" fmla="*/ 0 w 92"/>
                  <a:gd name="T57" fmla="*/ 0 h 59"/>
                  <a:gd name="T58" fmla="*/ 0 w 92"/>
                  <a:gd name="T59" fmla="*/ 0 h 59"/>
                  <a:gd name="T60" fmla="*/ 0 w 92"/>
                  <a:gd name="T61" fmla="*/ 0 h 59"/>
                  <a:gd name="T62" fmla="*/ 0 w 92"/>
                  <a:gd name="T63" fmla="*/ 0 h 59"/>
                  <a:gd name="T64" fmla="*/ 0 w 92"/>
                  <a:gd name="T65" fmla="*/ 0 h 59"/>
                  <a:gd name="T66" fmla="*/ 0 w 92"/>
                  <a:gd name="T67" fmla="*/ 0 h 59"/>
                  <a:gd name="T68" fmla="*/ 0 w 92"/>
                  <a:gd name="T69" fmla="*/ 0 h 59"/>
                  <a:gd name="T70" fmla="*/ 0 w 92"/>
                  <a:gd name="T71" fmla="*/ 0 h 59"/>
                  <a:gd name="T72" fmla="*/ 0 w 92"/>
                  <a:gd name="T73" fmla="*/ 0 h 59"/>
                  <a:gd name="T74" fmla="*/ 1 w 92"/>
                  <a:gd name="T75" fmla="*/ 0 h 59"/>
                  <a:gd name="T76" fmla="*/ 3 w 92"/>
                  <a:gd name="T77" fmla="*/ 2 h 5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2" h="59">
                    <a:moveTo>
                      <a:pt x="87" y="41"/>
                    </a:moveTo>
                    <a:lnTo>
                      <a:pt x="88" y="42"/>
                    </a:lnTo>
                    <a:lnTo>
                      <a:pt x="89" y="43"/>
                    </a:lnTo>
                    <a:lnTo>
                      <a:pt x="91" y="44"/>
                    </a:lnTo>
                    <a:lnTo>
                      <a:pt x="91" y="46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2" y="52"/>
                    </a:lnTo>
                    <a:lnTo>
                      <a:pt x="91" y="54"/>
                    </a:lnTo>
                    <a:lnTo>
                      <a:pt x="89" y="55"/>
                    </a:lnTo>
                    <a:lnTo>
                      <a:pt x="88" y="56"/>
                    </a:lnTo>
                    <a:lnTo>
                      <a:pt x="87" y="58"/>
                    </a:lnTo>
                    <a:lnTo>
                      <a:pt x="86" y="58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7" y="5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8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" name="Freeform 1082"/>
              <p:cNvSpPr>
                <a:spLocks/>
              </p:cNvSpPr>
              <p:nvPr/>
            </p:nvSpPr>
            <p:spPr bwMode="auto">
              <a:xfrm>
                <a:off x="4103" y="2537"/>
                <a:ext cx="19" cy="9"/>
              </a:xfrm>
              <a:custGeom>
                <a:avLst/>
                <a:gdLst>
                  <a:gd name="T0" fmla="*/ 3 w 99"/>
                  <a:gd name="T1" fmla="*/ 1 h 44"/>
                  <a:gd name="T2" fmla="*/ 3 w 99"/>
                  <a:gd name="T3" fmla="*/ 1 h 44"/>
                  <a:gd name="T4" fmla="*/ 3 w 99"/>
                  <a:gd name="T5" fmla="*/ 1 h 44"/>
                  <a:gd name="T6" fmla="*/ 4 w 99"/>
                  <a:gd name="T7" fmla="*/ 1 h 44"/>
                  <a:gd name="T8" fmla="*/ 4 w 99"/>
                  <a:gd name="T9" fmla="*/ 1 h 44"/>
                  <a:gd name="T10" fmla="*/ 4 w 99"/>
                  <a:gd name="T11" fmla="*/ 1 h 44"/>
                  <a:gd name="T12" fmla="*/ 4 w 99"/>
                  <a:gd name="T13" fmla="*/ 1 h 44"/>
                  <a:gd name="T14" fmla="*/ 4 w 99"/>
                  <a:gd name="T15" fmla="*/ 1 h 44"/>
                  <a:gd name="T16" fmla="*/ 4 w 99"/>
                  <a:gd name="T17" fmla="*/ 1 h 44"/>
                  <a:gd name="T18" fmla="*/ 4 w 99"/>
                  <a:gd name="T19" fmla="*/ 2 h 44"/>
                  <a:gd name="T20" fmla="*/ 4 w 99"/>
                  <a:gd name="T21" fmla="*/ 2 h 44"/>
                  <a:gd name="T22" fmla="*/ 4 w 99"/>
                  <a:gd name="T23" fmla="*/ 2 h 44"/>
                  <a:gd name="T24" fmla="*/ 3 w 99"/>
                  <a:gd name="T25" fmla="*/ 2 h 44"/>
                  <a:gd name="T26" fmla="*/ 3 w 99"/>
                  <a:gd name="T27" fmla="*/ 2 h 44"/>
                  <a:gd name="T28" fmla="*/ 3 w 99"/>
                  <a:gd name="T29" fmla="*/ 2 h 44"/>
                  <a:gd name="T30" fmla="*/ 3 w 99"/>
                  <a:gd name="T31" fmla="*/ 2 h 44"/>
                  <a:gd name="T32" fmla="*/ 3 w 99"/>
                  <a:gd name="T33" fmla="*/ 2 h 44"/>
                  <a:gd name="T34" fmla="*/ 3 w 99"/>
                  <a:gd name="T35" fmla="*/ 2 h 44"/>
                  <a:gd name="T36" fmla="*/ 3 w 99"/>
                  <a:gd name="T37" fmla="*/ 2 h 44"/>
                  <a:gd name="T38" fmla="*/ 0 w 99"/>
                  <a:gd name="T39" fmla="*/ 1 h 44"/>
                  <a:gd name="T40" fmla="*/ 0 w 99"/>
                  <a:gd name="T41" fmla="*/ 1 h 44"/>
                  <a:gd name="T42" fmla="*/ 0 w 99"/>
                  <a:gd name="T43" fmla="*/ 1 h 44"/>
                  <a:gd name="T44" fmla="*/ 0 w 99"/>
                  <a:gd name="T45" fmla="*/ 1 h 44"/>
                  <a:gd name="T46" fmla="*/ 0 w 99"/>
                  <a:gd name="T47" fmla="*/ 1 h 44"/>
                  <a:gd name="T48" fmla="*/ 0 w 99"/>
                  <a:gd name="T49" fmla="*/ 1 h 44"/>
                  <a:gd name="T50" fmla="*/ 0 w 99"/>
                  <a:gd name="T51" fmla="*/ 0 h 44"/>
                  <a:gd name="T52" fmla="*/ 0 w 99"/>
                  <a:gd name="T53" fmla="*/ 0 h 44"/>
                  <a:gd name="T54" fmla="*/ 0 w 99"/>
                  <a:gd name="T55" fmla="*/ 0 h 44"/>
                  <a:gd name="T56" fmla="*/ 0 w 99"/>
                  <a:gd name="T57" fmla="*/ 0 h 44"/>
                  <a:gd name="T58" fmla="*/ 0 w 99"/>
                  <a:gd name="T59" fmla="*/ 0 h 44"/>
                  <a:gd name="T60" fmla="*/ 0 w 99"/>
                  <a:gd name="T61" fmla="*/ 0 h 44"/>
                  <a:gd name="T62" fmla="*/ 0 w 99"/>
                  <a:gd name="T63" fmla="*/ 0 h 44"/>
                  <a:gd name="T64" fmla="*/ 0 w 99"/>
                  <a:gd name="T65" fmla="*/ 0 h 44"/>
                  <a:gd name="T66" fmla="*/ 0 w 99"/>
                  <a:gd name="T67" fmla="*/ 0 h 44"/>
                  <a:gd name="T68" fmla="*/ 0 w 99"/>
                  <a:gd name="T69" fmla="*/ 0 h 44"/>
                  <a:gd name="T70" fmla="*/ 0 w 99"/>
                  <a:gd name="T71" fmla="*/ 0 h 44"/>
                  <a:gd name="T72" fmla="*/ 0 w 99"/>
                  <a:gd name="T73" fmla="*/ 0 h 44"/>
                  <a:gd name="T74" fmla="*/ 0 w 99"/>
                  <a:gd name="T75" fmla="*/ 0 h 44"/>
                  <a:gd name="T76" fmla="*/ 3 w 99"/>
                  <a:gd name="T77" fmla="*/ 1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44">
                    <a:moveTo>
                      <a:pt x="92" y="25"/>
                    </a:moveTo>
                    <a:lnTo>
                      <a:pt x="93" y="26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8" y="29"/>
                    </a:lnTo>
                    <a:lnTo>
                      <a:pt x="98" y="31"/>
                    </a:lnTo>
                    <a:lnTo>
                      <a:pt x="99" y="33"/>
                    </a:lnTo>
                    <a:lnTo>
                      <a:pt x="99" y="34"/>
                    </a:lnTo>
                    <a:lnTo>
                      <a:pt x="99" y="35"/>
                    </a:lnTo>
                    <a:lnTo>
                      <a:pt x="99" y="37"/>
                    </a:lnTo>
                    <a:lnTo>
                      <a:pt x="98" y="38"/>
                    </a:lnTo>
                    <a:lnTo>
                      <a:pt x="97" y="40"/>
                    </a:lnTo>
                    <a:lnTo>
                      <a:pt x="96" y="42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1" y="44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7" y="44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9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" name="Freeform 1083"/>
              <p:cNvSpPr>
                <a:spLocks/>
              </p:cNvSpPr>
              <p:nvPr/>
            </p:nvSpPr>
            <p:spPr bwMode="auto">
              <a:xfrm>
                <a:off x="4086" y="2535"/>
                <a:ext cx="20" cy="6"/>
              </a:xfrm>
              <a:custGeom>
                <a:avLst/>
                <a:gdLst>
                  <a:gd name="T0" fmla="*/ 3 w 104"/>
                  <a:gd name="T1" fmla="*/ 0 h 28"/>
                  <a:gd name="T2" fmla="*/ 4 w 104"/>
                  <a:gd name="T3" fmla="*/ 0 h 28"/>
                  <a:gd name="T4" fmla="*/ 4 w 104"/>
                  <a:gd name="T5" fmla="*/ 0 h 28"/>
                  <a:gd name="T6" fmla="*/ 4 w 104"/>
                  <a:gd name="T7" fmla="*/ 0 h 28"/>
                  <a:gd name="T8" fmla="*/ 4 w 104"/>
                  <a:gd name="T9" fmla="*/ 1 h 28"/>
                  <a:gd name="T10" fmla="*/ 4 w 104"/>
                  <a:gd name="T11" fmla="*/ 1 h 28"/>
                  <a:gd name="T12" fmla="*/ 4 w 104"/>
                  <a:gd name="T13" fmla="*/ 1 h 28"/>
                  <a:gd name="T14" fmla="*/ 4 w 104"/>
                  <a:gd name="T15" fmla="*/ 1 h 28"/>
                  <a:gd name="T16" fmla="*/ 4 w 104"/>
                  <a:gd name="T17" fmla="*/ 1 h 28"/>
                  <a:gd name="T18" fmla="*/ 4 w 104"/>
                  <a:gd name="T19" fmla="*/ 1 h 28"/>
                  <a:gd name="T20" fmla="*/ 4 w 104"/>
                  <a:gd name="T21" fmla="*/ 1 h 28"/>
                  <a:gd name="T22" fmla="*/ 4 w 104"/>
                  <a:gd name="T23" fmla="*/ 1 h 28"/>
                  <a:gd name="T24" fmla="*/ 4 w 104"/>
                  <a:gd name="T25" fmla="*/ 1 h 28"/>
                  <a:gd name="T26" fmla="*/ 4 w 104"/>
                  <a:gd name="T27" fmla="*/ 1 h 28"/>
                  <a:gd name="T28" fmla="*/ 4 w 104"/>
                  <a:gd name="T29" fmla="*/ 1 h 28"/>
                  <a:gd name="T30" fmla="*/ 4 w 104"/>
                  <a:gd name="T31" fmla="*/ 1 h 28"/>
                  <a:gd name="T32" fmla="*/ 4 w 104"/>
                  <a:gd name="T33" fmla="*/ 1 h 28"/>
                  <a:gd name="T34" fmla="*/ 3 w 104"/>
                  <a:gd name="T35" fmla="*/ 1 h 28"/>
                  <a:gd name="T36" fmla="*/ 3 w 104"/>
                  <a:gd name="T37" fmla="*/ 1 h 28"/>
                  <a:gd name="T38" fmla="*/ 0 w 104"/>
                  <a:gd name="T39" fmla="*/ 1 h 28"/>
                  <a:gd name="T40" fmla="*/ 0 w 104"/>
                  <a:gd name="T41" fmla="*/ 1 h 28"/>
                  <a:gd name="T42" fmla="*/ 0 w 104"/>
                  <a:gd name="T43" fmla="*/ 1 h 28"/>
                  <a:gd name="T44" fmla="*/ 0 w 104"/>
                  <a:gd name="T45" fmla="*/ 1 h 28"/>
                  <a:gd name="T46" fmla="*/ 0 w 104"/>
                  <a:gd name="T47" fmla="*/ 1 h 28"/>
                  <a:gd name="T48" fmla="*/ 0 w 104"/>
                  <a:gd name="T49" fmla="*/ 1 h 28"/>
                  <a:gd name="T50" fmla="*/ 0 w 104"/>
                  <a:gd name="T51" fmla="*/ 1 h 28"/>
                  <a:gd name="T52" fmla="*/ 0 w 104"/>
                  <a:gd name="T53" fmla="*/ 1 h 28"/>
                  <a:gd name="T54" fmla="*/ 0 w 104"/>
                  <a:gd name="T55" fmla="*/ 1 h 28"/>
                  <a:gd name="T56" fmla="*/ 0 w 104"/>
                  <a:gd name="T57" fmla="*/ 0 h 28"/>
                  <a:gd name="T58" fmla="*/ 0 w 104"/>
                  <a:gd name="T59" fmla="*/ 0 h 28"/>
                  <a:gd name="T60" fmla="*/ 0 w 104"/>
                  <a:gd name="T61" fmla="*/ 0 h 28"/>
                  <a:gd name="T62" fmla="*/ 0 w 104"/>
                  <a:gd name="T63" fmla="*/ 0 h 28"/>
                  <a:gd name="T64" fmla="*/ 0 w 104"/>
                  <a:gd name="T65" fmla="*/ 0 h 28"/>
                  <a:gd name="T66" fmla="*/ 0 w 104"/>
                  <a:gd name="T67" fmla="*/ 0 h 28"/>
                  <a:gd name="T68" fmla="*/ 0 w 104"/>
                  <a:gd name="T69" fmla="*/ 0 h 28"/>
                  <a:gd name="T70" fmla="*/ 0 w 104"/>
                  <a:gd name="T71" fmla="*/ 0 h 28"/>
                  <a:gd name="T72" fmla="*/ 0 w 104"/>
                  <a:gd name="T73" fmla="*/ 0 h 28"/>
                  <a:gd name="T74" fmla="*/ 0 w 104"/>
                  <a:gd name="T75" fmla="*/ 0 h 28"/>
                  <a:gd name="T76" fmla="*/ 0 w 104"/>
                  <a:gd name="T77" fmla="*/ 0 h 28"/>
                  <a:gd name="T78" fmla="*/ 0 w 104"/>
                  <a:gd name="T79" fmla="*/ 0 h 28"/>
                  <a:gd name="T80" fmla="*/ 3 w 104"/>
                  <a:gd name="T81" fmla="*/ 0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4" h="28">
                    <a:moveTo>
                      <a:pt x="95" y="8"/>
                    </a:moveTo>
                    <a:lnTo>
                      <a:pt x="97" y="8"/>
                    </a:lnTo>
                    <a:lnTo>
                      <a:pt x="98" y="10"/>
                    </a:lnTo>
                    <a:lnTo>
                      <a:pt x="99" y="11"/>
                    </a:lnTo>
                    <a:lnTo>
                      <a:pt x="102" y="12"/>
                    </a:lnTo>
                    <a:lnTo>
                      <a:pt x="103" y="13"/>
                    </a:lnTo>
                    <a:lnTo>
                      <a:pt x="103" y="14"/>
                    </a:lnTo>
                    <a:lnTo>
                      <a:pt x="104" y="16"/>
                    </a:lnTo>
                    <a:lnTo>
                      <a:pt x="104" y="18"/>
                    </a:lnTo>
                    <a:lnTo>
                      <a:pt x="104" y="21"/>
                    </a:lnTo>
                    <a:lnTo>
                      <a:pt x="103" y="22"/>
                    </a:lnTo>
                    <a:lnTo>
                      <a:pt x="102" y="23"/>
                    </a:lnTo>
                    <a:lnTo>
                      <a:pt x="101" y="25"/>
                    </a:lnTo>
                    <a:lnTo>
                      <a:pt x="99" y="27"/>
                    </a:lnTo>
                    <a:lnTo>
                      <a:pt x="98" y="27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" name="Freeform 1084"/>
              <p:cNvSpPr>
                <a:spLocks/>
              </p:cNvSpPr>
              <p:nvPr/>
            </p:nvSpPr>
            <p:spPr bwMode="auto">
              <a:xfrm>
                <a:off x="4087" y="2598"/>
                <a:ext cx="7" cy="4"/>
              </a:xfrm>
              <a:custGeom>
                <a:avLst/>
                <a:gdLst>
                  <a:gd name="T0" fmla="*/ 0 w 37"/>
                  <a:gd name="T1" fmla="*/ 1 h 21"/>
                  <a:gd name="T2" fmla="*/ 0 w 37"/>
                  <a:gd name="T3" fmla="*/ 1 h 21"/>
                  <a:gd name="T4" fmla="*/ 0 w 37"/>
                  <a:gd name="T5" fmla="*/ 1 h 21"/>
                  <a:gd name="T6" fmla="*/ 0 w 37"/>
                  <a:gd name="T7" fmla="*/ 1 h 21"/>
                  <a:gd name="T8" fmla="*/ 0 w 37"/>
                  <a:gd name="T9" fmla="*/ 1 h 21"/>
                  <a:gd name="T10" fmla="*/ 0 w 37"/>
                  <a:gd name="T11" fmla="*/ 1 h 21"/>
                  <a:gd name="T12" fmla="*/ 0 w 37"/>
                  <a:gd name="T13" fmla="*/ 1 h 21"/>
                  <a:gd name="T14" fmla="*/ 0 w 37"/>
                  <a:gd name="T15" fmla="*/ 1 h 21"/>
                  <a:gd name="T16" fmla="*/ 0 w 37"/>
                  <a:gd name="T17" fmla="*/ 0 h 21"/>
                  <a:gd name="T18" fmla="*/ 0 w 37"/>
                  <a:gd name="T19" fmla="*/ 0 h 21"/>
                  <a:gd name="T20" fmla="*/ 0 w 37"/>
                  <a:gd name="T21" fmla="*/ 0 h 21"/>
                  <a:gd name="T22" fmla="*/ 0 w 37"/>
                  <a:gd name="T23" fmla="*/ 0 h 21"/>
                  <a:gd name="T24" fmla="*/ 0 w 37"/>
                  <a:gd name="T25" fmla="*/ 0 h 21"/>
                  <a:gd name="T26" fmla="*/ 0 w 37"/>
                  <a:gd name="T27" fmla="*/ 0 h 21"/>
                  <a:gd name="T28" fmla="*/ 0 w 37"/>
                  <a:gd name="T29" fmla="*/ 0 h 21"/>
                  <a:gd name="T30" fmla="*/ 0 w 37"/>
                  <a:gd name="T31" fmla="*/ 0 h 21"/>
                  <a:gd name="T32" fmla="*/ 0 w 37"/>
                  <a:gd name="T33" fmla="*/ 0 h 21"/>
                  <a:gd name="T34" fmla="*/ 0 w 37"/>
                  <a:gd name="T35" fmla="*/ 0 h 21"/>
                  <a:gd name="T36" fmla="*/ 0 w 37"/>
                  <a:gd name="T37" fmla="*/ 0 h 21"/>
                  <a:gd name="T38" fmla="*/ 0 w 37"/>
                  <a:gd name="T39" fmla="*/ 0 h 21"/>
                  <a:gd name="T40" fmla="*/ 0 w 37"/>
                  <a:gd name="T41" fmla="*/ 0 h 21"/>
                  <a:gd name="T42" fmla="*/ 1 w 37"/>
                  <a:gd name="T43" fmla="*/ 0 h 21"/>
                  <a:gd name="T44" fmla="*/ 1 w 37"/>
                  <a:gd name="T45" fmla="*/ 0 h 21"/>
                  <a:gd name="T46" fmla="*/ 1 w 37"/>
                  <a:gd name="T47" fmla="*/ 0 h 21"/>
                  <a:gd name="T48" fmla="*/ 1 w 37"/>
                  <a:gd name="T49" fmla="*/ 0 h 21"/>
                  <a:gd name="T50" fmla="*/ 1 w 37"/>
                  <a:gd name="T51" fmla="*/ 0 h 21"/>
                  <a:gd name="T52" fmla="*/ 1 w 37"/>
                  <a:gd name="T53" fmla="*/ 0 h 21"/>
                  <a:gd name="T54" fmla="*/ 1 w 37"/>
                  <a:gd name="T55" fmla="*/ 0 h 21"/>
                  <a:gd name="T56" fmla="*/ 1 w 37"/>
                  <a:gd name="T57" fmla="*/ 0 h 21"/>
                  <a:gd name="T58" fmla="*/ 1 w 37"/>
                  <a:gd name="T59" fmla="*/ 0 h 21"/>
                  <a:gd name="T60" fmla="*/ 1 w 37"/>
                  <a:gd name="T61" fmla="*/ 0 h 21"/>
                  <a:gd name="T62" fmla="*/ 1 w 37"/>
                  <a:gd name="T63" fmla="*/ 1 h 21"/>
                  <a:gd name="T64" fmla="*/ 1 w 37"/>
                  <a:gd name="T65" fmla="*/ 1 h 21"/>
                  <a:gd name="T66" fmla="*/ 1 w 37"/>
                  <a:gd name="T67" fmla="*/ 1 h 21"/>
                  <a:gd name="T68" fmla="*/ 1 w 37"/>
                  <a:gd name="T69" fmla="*/ 1 h 21"/>
                  <a:gd name="T70" fmla="*/ 1 w 37"/>
                  <a:gd name="T71" fmla="*/ 1 h 21"/>
                  <a:gd name="T72" fmla="*/ 1 w 37"/>
                  <a:gd name="T73" fmla="*/ 1 h 21"/>
                  <a:gd name="T74" fmla="*/ 1 w 37"/>
                  <a:gd name="T75" fmla="*/ 1 h 21"/>
                  <a:gd name="T76" fmla="*/ 1 w 37"/>
                  <a:gd name="T77" fmla="*/ 1 h 21"/>
                  <a:gd name="T78" fmla="*/ 1 w 37"/>
                  <a:gd name="T79" fmla="*/ 1 h 21"/>
                  <a:gd name="T80" fmla="*/ 0 w 37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" h="21">
                    <a:moveTo>
                      <a:pt x="10" y="20"/>
                    </a:moveTo>
                    <a:lnTo>
                      <a:pt x="10" y="20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7" y="14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" name="Freeform 1085"/>
              <p:cNvSpPr>
                <a:spLocks/>
              </p:cNvSpPr>
              <p:nvPr/>
            </p:nvSpPr>
            <p:spPr bwMode="auto">
              <a:xfrm>
                <a:off x="4090" y="2599"/>
                <a:ext cx="8" cy="4"/>
              </a:xfrm>
              <a:custGeom>
                <a:avLst/>
                <a:gdLst>
                  <a:gd name="T0" fmla="*/ 0 w 38"/>
                  <a:gd name="T1" fmla="*/ 1 h 24"/>
                  <a:gd name="T2" fmla="*/ 0 w 38"/>
                  <a:gd name="T3" fmla="*/ 1 h 24"/>
                  <a:gd name="T4" fmla="*/ 0 w 38"/>
                  <a:gd name="T5" fmla="*/ 1 h 24"/>
                  <a:gd name="T6" fmla="*/ 0 w 38"/>
                  <a:gd name="T7" fmla="*/ 1 h 24"/>
                  <a:gd name="T8" fmla="*/ 0 w 38"/>
                  <a:gd name="T9" fmla="*/ 0 h 24"/>
                  <a:gd name="T10" fmla="*/ 0 w 38"/>
                  <a:gd name="T11" fmla="*/ 0 h 24"/>
                  <a:gd name="T12" fmla="*/ 0 w 38"/>
                  <a:gd name="T13" fmla="*/ 0 h 24"/>
                  <a:gd name="T14" fmla="*/ 0 w 38"/>
                  <a:gd name="T15" fmla="*/ 0 h 24"/>
                  <a:gd name="T16" fmla="*/ 0 w 38"/>
                  <a:gd name="T17" fmla="*/ 0 h 24"/>
                  <a:gd name="T18" fmla="*/ 0 w 38"/>
                  <a:gd name="T19" fmla="*/ 0 h 24"/>
                  <a:gd name="T20" fmla="*/ 0 w 38"/>
                  <a:gd name="T21" fmla="*/ 0 h 24"/>
                  <a:gd name="T22" fmla="*/ 0 w 38"/>
                  <a:gd name="T23" fmla="*/ 0 h 24"/>
                  <a:gd name="T24" fmla="*/ 0 w 38"/>
                  <a:gd name="T25" fmla="*/ 0 h 24"/>
                  <a:gd name="T26" fmla="*/ 0 w 38"/>
                  <a:gd name="T27" fmla="*/ 0 h 24"/>
                  <a:gd name="T28" fmla="*/ 0 w 38"/>
                  <a:gd name="T29" fmla="*/ 0 h 24"/>
                  <a:gd name="T30" fmla="*/ 0 w 38"/>
                  <a:gd name="T31" fmla="*/ 0 h 24"/>
                  <a:gd name="T32" fmla="*/ 0 w 38"/>
                  <a:gd name="T33" fmla="*/ 0 h 24"/>
                  <a:gd name="T34" fmla="*/ 0 w 38"/>
                  <a:gd name="T35" fmla="*/ 0 h 24"/>
                  <a:gd name="T36" fmla="*/ 1 w 38"/>
                  <a:gd name="T37" fmla="*/ 0 h 24"/>
                  <a:gd name="T38" fmla="*/ 1 w 38"/>
                  <a:gd name="T39" fmla="*/ 0 h 24"/>
                  <a:gd name="T40" fmla="*/ 1 w 38"/>
                  <a:gd name="T41" fmla="*/ 0 h 24"/>
                  <a:gd name="T42" fmla="*/ 1 w 38"/>
                  <a:gd name="T43" fmla="*/ 0 h 24"/>
                  <a:gd name="T44" fmla="*/ 1 w 38"/>
                  <a:gd name="T45" fmla="*/ 0 h 24"/>
                  <a:gd name="T46" fmla="*/ 1 w 38"/>
                  <a:gd name="T47" fmla="*/ 0 h 24"/>
                  <a:gd name="T48" fmla="*/ 2 w 38"/>
                  <a:gd name="T49" fmla="*/ 0 h 24"/>
                  <a:gd name="T50" fmla="*/ 2 w 38"/>
                  <a:gd name="T51" fmla="*/ 0 h 24"/>
                  <a:gd name="T52" fmla="*/ 2 w 38"/>
                  <a:gd name="T53" fmla="*/ 0 h 24"/>
                  <a:gd name="T54" fmla="*/ 2 w 38"/>
                  <a:gd name="T55" fmla="*/ 0 h 24"/>
                  <a:gd name="T56" fmla="*/ 2 w 38"/>
                  <a:gd name="T57" fmla="*/ 1 h 24"/>
                  <a:gd name="T58" fmla="*/ 2 w 38"/>
                  <a:gd name="T59" fmla="*/ 1 h 24"/>
                  <a:gd name="T60" fmla="*/ 1 w 38"/>
                  <a:gd name="T61" fmla="*/ 1 h 24"/>
                  <a:gd name="T62" fmla="*/ 1 w 38"/>
                  <a:gd name="T63" fmla="*/ 1 h 24"/>
                  <a:gd name="T64" fmla="*/ 1 w 38"/>
                  <a:gd name="T65" fmla="*/ 1 h 24"/>
                  <a:gd name="T66" fmla="*/ 1 w 38"/>
                  <a:gd name="T67" fmla="*/ 1 h 24"/>
                  <a:gd name="T68" fmla="*/ 1 w 38"/>
                  <a:gd name="T69" fmla="*/ 1 h 24"/>
                  <a:gd name="T70" fmla="*/ 1 w 38"/>
                  <a:gd name="T71" fmla="*/ 1 h 24"/>
                  <a:gd name="T72" fmla="*/ 1 w 38"/>
                  <a:gd name="T73" fmla="*/ 1 h 24"/>
                  <a:gd name="T74" fmla="*/ 1 w 38"/>
                  <a:gd name="T75" fmla="*/ 1 h 24"/>
                  <a:gd name="T76" fmla="*/ 0 w 38"/>
                  <a:gd name="T77" fmla="*/ 1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24">
                    <a:moveTo>
                      <a:pt x="8" y="19"/>
                    </a:moveTo>
                    <a:lnTo>
                      <a:pt x="6" y="1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7" y="11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37" y="18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2" y="23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9" name="Freeform 1086"/>
              <p:cNvSpPr>
                <a:spLocks/>
              </p:cNvSpPr>
              <p:nvPr/>
            </p:nvSpPr>
            <p:spPr bwMode="auto">
              <a:xfrm>
                <a:off x="4094" y="2599"/>
                <a:ext cx="7" cy="6"/>
              </a:xfrm>
              <a:custGeom>
                <a:avLst/>
                <a:gdLst>
                  <a:gd name="T0" fmla="*/ 0 w 37"/>
                  <a:gd name="T1" fmla="*/ 1 h 26"/>
                  <a:gd name="T2" fmla="*/ 0 w 37"/>
                  <a:gd name="T3" fmla="*/ 1 h 26"/>
                  <a:gd name="T4" fmla="*/ 0 w 37"/>
                  <a:gd name="T5" fmla="*/ 1 h 26"/>
                  <a:gd name="T6" fmla="*/ 0 w 37"/>
                  <a:gd name="T7" fmla="*/ 1 h 26"/>
                  <a:gd name="T8" fmla="*/ 0 w 37"/>
                  <a:gd name="T9" fmla="*/ 1 h 26"/>
                  <a:gd name="T10" fmla="*/ 0 w 37"/>
                  <a:gd name="T11" fmla="*/ 1 h 26"/>
                  <a:gd name="T12" fmla="*/ 0 w 37"/>
                  <a:gd name="T13" fmla="*/ 1 h 26"/>
                  <a:gd name="T14" fmla="*/ 0 w 37"/>
                  <a:gd name="T15" fmla="*/ 0 h 26"/>
                  <a:gd name="T16" fmla="*/ 0 w 37"/>
                  <a:gd name="T17" fmla="*/ 0 h 26"/>
                  <a:gd name="T18" fmla="*/ 0 w 37"/>
                  <a:gd name="T19" fmla="*/ 0 h 26"/>
                  <a:gd name="T20" fmla="*/ 0 w 37"/>
                  <a:gd name="T21" fmla="*/ 0 h 26"/>
                  <a:gd name="T22" fmla="*/ 0 w 37"/>
                  <a:gd name="T23" fmla="*/ 0 h 26"/>
                  <a:gd name="T24" fmla="*/ 0 w 37"/>
                  <a:gd name="T25" fmla="*/ 0 h 26"/>
                  <a:gd name="T26" fmla="*/ 0 w 37"/>
                  <a:gd name="T27" fmla="*/ 0 h 26"/>
                  <a:gd name="T28" fmla="*/ 0 w 37"/>
                  <a:gd name="T29" fmla="*/ 0 h 26"/>
                  <a:gd name="T30" fmla="*/ 0 w 37"/>
                  <a:gd name="T31" fmla="*/ 0 h 26"/>
                  <a:gd name="T32" fmla="*/ 0 w 37"/>
                  <a:gd name="T33" fmla="*/ 0 h 26"/>
                  <a:gd name="T34" fmla="*/ 0 w 37"/>
                  <a:gd name="T35" fmla="*/ 0 h 26"/>
                  <a:gd name="T36" fmla="*/ 0 w 37"/>
                  <a:gd name="T37" fmla="*/ 0 h 26"/>
                  <a:gd name="T38" fmla="*/ 1 w 37"/>
                  <a:gd name="T39" fmla="*/ 0 h 26"/>
                  <a:gd name="T40" fmla="*/ 1 w 37"/>
                  <a:gd name="T41" fmla="*/ 0 h 26"/>
                  <a:gd name="T42" fmla="*/ 1 w 37"/>
                  <a:gd name="T43" fmla="*/ 0 h 26"/>
                  <a:gd name="T44" fmla="*/ 1 w 37"/>
                  <a:gd name="T45" fmla="*/ 0 h 26"/>
                  <a:gd name="T46" fmla="*/ 1 w 37"/>
                  <a:gd name="T47" fmla="*/ 1 h 26"/>
                  <a:gd name="T48" fmla="*/ 1 w 37"/>
                  <a:gd name="T49" fmla="*/ 1 h 26"/>
                  <a:gd name="T50" fmla="*/ 1 w 37"/>
                  <a:gd name="T51" fmla="*/ 1 h 26"/>
                  <a:gd name="T52" fmla="*/ 1 w 37"/>
                  <a:gd name="T53" fmla="*/ 1 h 26"/>
                  <a:gd name="T54" fmla="*/ 1 w 37"/>
                  <a:gd name="T55" fmla="*/ 1 h 26"/>
                  <a:gd name="T56" fmla="*/ 1 w 37"/>
                  <a:gd name="T57" fmla="*/ 1 h 26"/>
                  <a:gd name="T58" fmla="*/ 1 w 37"/>
                  <a:gd name="T59" fmla="*/ 1 h 26"/>
                  <a:gd name="T60" fmla="*/ 1 w 37"/>
                  <a:gd name="T61" fmla="*/ 1 h 26"/>
                  <a:gd name="T62" fmla="*/ 1 w 37"/>
                  <a:gd name="T63" fmla="*/ 1 h 26"/>
                  <a:gd name="T64" fmla="*/ 1 w 37"/>
                  <a:gd name="T65" fmla="*/ 1 h 26"/>
                  <a:gd name="T66" fmla="*/ 1 w 37"/>
                  <a:gd name="T67" fmla="*/ 1 h 26"/>
                  <a:gd name="T68" fmla="*/ 1 w 37"/>
                  <a:gd name="T69" fmla="*/ 1 h 26"/>
                  <a:gd name="T70" fmla="*/ 1 w 37"/>
                  <a:gd name="T71" fmla="*/ 1 h 26"/>
                  <a:gd name="T72" fmla="*/ 1 w 37"/>
                  <a:gd name="T73" fmla="*/ 1 h 26"/>
                  <a:gd name="T74" fmla="*/ 1 w 37"/>
                  <a:gd name="T75" fmla="*/ 1 h 26"/>
                  <a:gd name="T76" fmla="*/ 0 w 37"/>
                  <a:gd name="T77" fmla="*/ 1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26">
                    <a:moveTo>
                      <a:pt x="8" y="20"/>
                    </a:moveTo>
                    <a:lnTo>
                      <a:pt x="5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29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1"/>
                    </a:lnTo>
                    <a:lnTo>
                      <a:pt x="35" y="14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5" y="21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29" y="25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0" name="Freeform 1087"/>
              <p:cNvSpPr>
                <a:spLocks/>
              </p:cNvSpPr>
              <p:nvPr/>
            </p:nvSpPr>
            <p:spPr bwMode="auto">
              <a:xfrm>
                <a:off x="4097" y="2601"/>
                <a:ext cx="7" cy="5"/>
              </a:xfrm>
              <a:custGeom>
                <a:avLst/>
                <a:gdLst>
                  <a:gd name="T0" fmla="*/ 0 w 35"/>
                  <a:gd name="T1" fmla="*/ 1 h 27"/>
                  <a:gd name="T2" fmla="*/ 0 w 35"/>
                  <a:gd name="T3" fmla="*/ 1 h 27"/>
                  <a:gd name="T4" fmla="*/ 0 w 35"/>
                  <a:gd name="T5" fmla="*/ 1 h 27"/>
                  <a:gd name="T6" fmla="*/ 0 w 35"/>
                  <a:gd name="T7" fmla="*/ 1 h 27"/>
                  <a:gd name="T8" fmla="*/ 0 w 35"/>
                  <a:gd name="T9" fmla="*/ 0 h 27"/>
                  <a:gd name="T10" fmla="*/ 0 w 35"/>
                  <a:gd name="T11" fmla="*/ 0 h 27"/>
                  <a:gd name="T12" fmla="*/ 0 w 35"/>
                  <a:gd name="T13" fmla="*/ 0 h 27"/>
                  <a:gd name="T14" fmla="*/ 0 w 35"/>
                  <a:gd name="T15" fmla="*/ 0 h 27"/>
                  <a:gd name="T16" fmla="*/ 0 w 35"/>
                  <a:gd name="T17" fmla="*/ 0 h 27"/>
                  <a:gd name="T18" fmla="*/ 0 w 35"/>
                  <a:gd name="T19" fmla="*/ 0 h 27"/>
                  <a:gd name="T20" fmla="*/ 0 w 35"/>
                  <a:gd name="T21" fmla="*/ 0 h 27"/>
                  <a:gd name="T22" fmla="*/ 0 w 35"/>
                  <a:gd name="T23" fmla="*/ 0 h 27"/>
                  <a:gd name="T24" fmla="*/ 0 w 35"/>
                  <a:gd name="T25" fmla="*/ 0 h 27"/>
                  <a:gd name="T26" fmla="*/ 0 w 35"/>
                  <a:gd name="T27" fmla="*/ 0 h 27"/>
                  <a:gd name="T28" fmla="*/ 0 w 35"/>
                  <a:gd name="T29" fmla="*/ 0 h 27"/>
                  <a:gd name="T30" fmla="*/ 0 w 35"/>
                  <a:gd name="T31" fmla="*/ 0 h 27"/>
                  <a:gd name="T32" fmla="*/ 0 w 35"/>
                  <a:gd name="T33" fmla="*/ 0 h 27"/>
                  <a:gd name="T34" fmla="*/ 0 w 35"/>
                  <a:gd name="T35" fmla="*/ 0 h 27"/>
                  <a:gd name="T36" fmla="*/ 1 w 35"/>
                  <a:gd name="T37" fmla="*/ 0 h 27"/>
                  <a:gd name="T38" fmla="*/ 1 w 35"/>
                  <a:gd name="T39" fmla="*/ 0 h 27"/>
                  <a:gd name="T40" fmla="*/ 1 w 35"/>
                  <a:gd name="T41" fmla="*/ 0 h 27"/>
                  <a:gd name="T42" fmla="*/ 1 w 35"/>
                  <a:gd name="T43" fmla="*/ 0 h 27"/>
                  <a:gd name="T44" fmla="*/ 1 w 35"/>
                  <a:gd name="T45" fmla="*/ 0 h 27"/>
                  <a:gd name="T46" fmla="*/ 1 w 35"/>
                  <a:gd name="T47" fmla="*/ 1 h 27"/>
                  <a:gd name="T48" fmla="*/ 1 w 35"/>
                  <a:gd name="T49" fmla="*/ 1 h 27"/>
                  <a:gd name="T50" fmla="*/ 1 w 35"/>
                  <a:gd name="T51" fmla="*/ 1 h 27"/>
                  <a:gd name="T52" fmla="*/ 1 w 35"/>
                  <a:gd name="T53" fmla="*/ 1 h 27"/>
                  <a:gd name="T54" fmla="*/ 1 w 35"/>
                  <a:gd name="T55" fmla="*/ 1 h 27"/>
                  <a:gd name="T56" fmla="*/ 1 w 35"/>
                  <a:gd name="T57" fmla="*/ 1 h 27"/>
                  <a:gd name="T58" fmla="*/ 1 w 35"/>
                  <a:gd name="T59" fmla="*/ 1 h 27"/>
                  <a:gd name="T60" fmla="*/ 1 w 35"/>
                  <a:gd name="T61" fmla="*/ 1 h 27"/>
                  <a:gd name="T62" fmla="*/ 1 w 35"/>
                  <a:gd name="T63" fmla="*/ 1 h 27"/>
                  <a:gd name="T64" fmla="*/ 1 w 35"/>
                  <a:gd name="T65" fmla="*/ 1 h 27"/>
                  <a:gd name="T66" fmla="*/ 1 w 35"/>
                  <a:gd name="T67" fmla="*/ 1 h 27"/>
                  <a:gd name="T68" fmla="*/ 1 w 35"/>
                  <a:gd name="T69" fmla="*/ 1 h 27"/>
                  <a:gd name="T70" fmla="*/ 1 w 35"/>
                  <a:gd name="T71" fmla="*/ 1 h 27"/>
                  <a:gd name="T72" fmla="*/ 1 w 35"/>
                  <a:gd name="T73" fmla="*/ 1 h 27"/>
                  <a:gd name="T74" fmla="*/ 1 w 35"/>
                  <a:gd name="T75" fmla="*/ 1 h 27"/>
                  <a:gd name="T76" fmla="*/ 0 w 35"/>
                  <a:gd name="T77" fmla="*/ 1 h 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27">
                    <a:moveTo>
                      <a:pt x="5" y="18"/>
                    </a:moveTo>
                    <a:lnTo>
                      <a:pt x="4" y="16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31" y="9"/>
                    </a:lnTo>
                    <a:lnTo>
                      <a:pt x="32" y="10"/>
                    </a:lnTo>
                    <a:lnTo>
                      <a:pt x="33" y="12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5" y="20"/>
                    </a:lnTo>
                    <a:lnTo>
                      <a:pt x="34" y="22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1" y="26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1" name="Freeform 1088"/>
              <p:cNvSpPr>
                <a:spLocks/>
              </p:cNvSpPr>
              <p:nvPr/>
            </p:nvSpPr>
            <p:spPr bwMode="auto">
              <a:xfrm>
                <a:off x="4100" y="2602"/>
                <a:ext cx="7" cy="6"/>
              </a:xfrm>
              <a:custGeom>
                <a:avLst/>
                <a:gdLst>
                  <a:gd name="T0" fmla="*/ 0 w 34"/>
                  <a:gd name="T1" fmla="*/ 1 h 30"/>
                  <a:gd name="T2" fmla="*/ 0 w 34"/>
                  <a:gd name="T3" fmla="*/ 1 h 30"/>
                  <a:gd name="T4" fmla="*/ 0 w 34"/>
                  <a:gd name="T5" fmla="*/ 1 h 30"/>
                  <a:gd name="T6" fmla="*/ 0 w 34"/>
                  <a:gd name="T7" fmla="*/ 1 h 30"/>
                  <a:gd name="T8" fmla="*/ 0 w 34"/>
                  <a:gd name="T9" fmla="*/ 0 h 30"/>
                  <a:gd name="T10" fmla="*/ 0 w 34"/>
                  <a:gd name="T11" fmla="*/ 0 h 30"/>
                  <a:gd name="T12" fmla="*/ 0 w 34"/>
                  <a:gd name="T13" fmla="*/ 0 h 30"/>
                  <a:gd name="T14" fmla="*/ 0 w 34"/>
                  <a:gd name="T15" fmla="*/ 0 h 30"/>
                  <a:gd name="T16" fmla="*/ 0 w 34"/>
                  <a:gd name="T17" fmla="*/ 0 h 30"/>
                  <a:gd name="T18" fmla="*/ 0 w 34"/>
                  <a:gd name="T19" fmla="*/ 0 h 30"/>
                  <a:gd name="T20" fmla="*/ 0 w 34"/>
                  <a:gd name="T21" fmla="*/ 0 h 30"/>
                  <a:gd name="T22" fmla="*/ 0 w 34"/>
                  <a:gd name="T23" fmla="*/ 0 h 30"/>
                  <a:gd name="T24" fmla="*/ 0 w 34"/>
                  <a:gd name="T25" fmla="*/ 0 h 30"/>
                  <a:gd name="T26" fmla="*/ 0 w 34"/>
                  <a:gd name="T27" fmla="*/ 0 h 30"/>
                  <a:gd name="T28" fmla="*/ 0 w 34"/>
                  <a:gd name="T29" fmla="*/ 0 h 30"/>
                  <a:gd name="T30" fmla="*/ 0 w 34"/>
                  <a:gd name="T31" fmla="*/ 0 h 30"/>
                  <a:gd name="T32" fmla="*/ 0 w 34"/>
                  <a:gd name="T33" fmla="*/ 0 h 30"/>
                  <a:gd name="T34" fmla="*/ 1 w 34"/>
                  <a:gd name="T35" fmla="*/ 0 h 30"/>
                  <a:gd name="T36" fmla="*/ 1 w 34"/>
                  <a:gd name="T37" fmla="*/ 0 h 30"/>
                  <a:gd name="T38" fmla="*/ 1 w 34"/>
                  <a:gd name="T39" fmla="*/ 1 h 30"/>
                  <a:gd name="T40" fmla="*/ 1 w 34"/>
                  <a:gd name="T41" fmla="*/ 1 h 30"/>
                  <a:gd name="T42" fmla="*/ 1 w 34"/>
                  <a:gd name="T43" fmla="*/ 1 h 30"/>
                  <a:gd name="T44" fmla="*/ 1 w 34"/>
                  <a:gd name="T45" fmla="*/ 1 h 30"/>
                  <a:gd name="T46" fmla="*/ 1 w 34"/>
                  <a:gd name="T47" fmla="*/ 1 h 30"/>
                  <a:gd name="T48" fmla="*/ 1 w 34"/>
                  <a:gd name="T49" fmla="*/ 1 h 30"/>
                  <a:gd name="T50" fmla="*/ 1 w 34"/>
                  <a:gd name="T51" fmla="*/ 1 h 30"/>
                  <a:gd name="T52" fmla="*/ 1 w 34"/>
                  <a:gd name="T53" fmla="*/ 1 h 30"/>
                  <a:gd name="T54" fmla="*/ 1 w 34"/>
                  <a:gd name="T55" fmla="*/ 1 h 30"/>
                  <a:gd name="T56" fmla="*/ 1 w 34"/>
                  <a:gd name="T57" fmla="*/ 1 h 30"/>
                  <a:gd name="T58" fmla="*/ 1 w 34"/>
                  <a:gd name="T59" fmla="*/ 1 h 30"/>
                  <a:gd name="T60" fmla="*/ 1 w 34"/>
                  <a:gd name="T61" fmla="*/ 1 h 30"/>
                  <a:gd name="T62" fmla="*/ 1 w 34"/>
                  <a:gd name="T63" fmla="*/ 1 h 30"/>
                  <a:gd name="T64" fmla="*/ 1 w 34"/>
                  <a:gd name="T65" fmla="*/ 1 h 30"/>
                  <a:gd name="T66" fmla="*/ 1 w 34"/>
                  <a:gd name="T67" fmla="*/ 1 h 30"/>
                  <a:gd name="T68" fmla="*/ 1 w 34"/>
                  <a:gd name="T69" fmla="*/ 1 h 30"/>
                  <a:gd name="T70" fmla="*/ 1 w 34"/>
                  <a:gd name="T71" fmla="*/ 1 h 30"/>
                  <a:gd name="T72" fmla="*/ 1 w 34"/>
                  <a:gd name="T73" fmla="*/ 1 h 30"/>
                  <a:gd name="T74" fmla="*/ 1 w 34"/>
                  <a:gd name="T75" fmla="*/ 1 h 30"/>
                  <a:gd name="T76" fmla="*/ 0 w 34"/>
                  <a:gd name="T77" fmla="*/ 1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30">
                    <a:moveTo>
                      <a:pt x="4" y="17"/>
                    </a:move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30" y="13"/>
                    </a:lnTo>
                    <a:lnTo>
                      <a:pt x="32" y="14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3" y="24"/>
                    </a:lnTo>
                    <a:lnTo>
                      <a:pt x="32" y="27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1" y="29"/>
                    </a:lnTo>
                    <a:lnTo>
                      <a:pt x="18" y="28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" name="Freeform 1089"/>
              <p:cNvSpPr>
                <a:spLocks/>
              </p:cNvSpPr>
              <p:nvPr/>
            </p:nvSpPr>
            <p:spPr bwMode="auto">
              <a:xfrm>
                <a:off x="4103" y="2605"/>
                <a:ext cx="7" cy="6"/>
              </a:xfrm>
              <a:custGeom>
                <a:avLst/>
                <a:gdLst>
                  <a:gd name="T0" fmla="*/ 0 w 31"/>
                  <a:gd name="T1" fmla="*/ 1 h 31"/>
                  <a:gd name="T2" fmla="*/ 0 w 31"/>
                  <a:gd name="T3" fmla="*/ 1 h 31"/>
                  <a:gd name="T4" fmla="*/ 0 w 31"/>
                  <a:gd name="T5" fmla="*/ 1 h 31"/>
                  <a:gd name="T6" fmla="*/ 0 w 31"/>
                  <a:gd name="T7" fmla="*/ 0 h 31"/>
                  <a:gd name="T8" fmla="*/ 0 w 31"/>
                  <a:gd name="T9" fmla="*/ 0 h 31"/>
                  <a:gd name="T10" fmla="*/ 0 w 31"/>
                  <a:gd name="T11" fmla="*/ 0 h 31"/>
                  <a:gd name="T12" fmla="*/ 0 w 31"/>
                  <a:gd name="T13" fmla="*/ 0 h 31"/>
                  <a:gd name="T14" fmla="*/ 0 w 31"/>
                  <a:gd name="T15" fmla="*/ 0 h 31"/>
                  <a:gd name="T16" fmla="*/ 0 w 31"/>
                  <a:gd name="T17" fmla="*/ 0 h 31"/>
                  <a:gd name="T18" fmla="*/ 0 w 31"/>
                  <a:gd name="T19" fmla="*/ 0 h 31"/>
                  <a:gd name="T20" fmla="*/ 0 w 31"/>
                  <a:gd name="T21" fmla="*/ 0 h 31"/>
                  <a:gd name="T22" fmla="*/ 0 w 31"/>
                  <a:gd name="T23" fmla="*/ 0 h 31"/>
                  <a:gd name="T24" fmla="*/ 0 w 31"/>
                  <a:gd name="T25" fmla="*/ 0 h 31"/>
                  <a:gd name="T26" fmla="*/ 0 w 31"/>
                  <a:gd name="T27" fmla="*/ 0 h 31"/>
                  <a:gd name="T28" fmla="*/ 0 w 31"/>
                  <a:gd name="T29" fmla="*/ 0 h 31"/>
                  <a:gd name="T30" fmla="*/ 1 w 31"/>
                  <a:gd name="T31" fmla="*/ 0 h 31"/>
                  <a:gd name="T32" fmla="*/ 1 w 31"/>
                  <a:gd name="T33" fmla="*/ 0 h 31"/>
                  <a:gd name="T34" fmla="*/ 1 w 31"/>
                  <a:gd name="T35" fmla="*/ 0 h 31"/>
                  <a:gd name="T36" fmla="*/ 1 w 31"/>
                  <a:gd name="T37" fmla="*/ 0 h 31"/>
                  <a:gd name="T38" fmla="*/ 2 w 31"/>
                  <a:gd name="T39" fmla="*/ 1 h 31"/>
                  <a:gd name="T40" fmla="*/ 2 w 31"/>
                  <a:gd name="T41" fmla="*/ 1 h 31"/>
                  <a:gd name="T42" fmla="*/ 2 w 31"/>
                  <a:gd name="T43" fmla="*/ 1 h 31"/>
                  <a:gd name="T44" fmla="*/ 2 w 31"/>
                  <a:gd name="T45" fmla="*/ 1 h 31"/>
                  <a:gd name="T46" fmla="*/ 2 w 31"/>
                  <a:gd name="T47" fmla="*/ 1 h 31"/>
                  <a:gd name="T48" fmla="*/ 2 w 31"/>
                  <a:gd name="T49" fmla="*/ 1 h 31"/>
                  <a:gd name="T50" fmla="*/ 2 w 31"/>
                  <a:gd name="T51" fmla="*/ 1 h 31"/>
                  <a:gd name="T52" fmla="*/ 2 w 31"/>
                  <a:gd name="T53" fmla="*/ 1 h 31"/>
                  <a:gd name="T54" fmla="*/ 2 w 31"/>
                  <a:gd name="T55" fmla="*/ 1 h 31"/>
                  <a:gd name="T56" fmla="*/ 2 w 31"/>
                  <a:gd name="T57" fmla="*/ 1 h 31"/>
                  <a:gd name="T58" fmla="*/ 1 w 31"/>
                  <a:gd name="T59" fmla="*/ 1 h 31"/>
                  <a:gd name="T60" fmla="*/ 1 w 31"/>
                  <a:gd name="T61" fmla="*/ 1 h 31"/>
                  <a:gd name="T62" fmla="*/ 1 w 31"/>
                  <a:gd name="T63" fmla="*/ 1 h 31"/>
                  <a:gd name="T64" fmla="*/ 1 w 31"/>
                  <a:gd name="T65" fmla="*/ 1 h 31"/>
                  <a:gd name="T66" fmla="*/ 1 w 31"/>
                  <a:gd name="T67" fmla="*/ 1 h 31"/>
                  <a:gd name="T68" fmla="*/ 1 w 31"/>
                  <a:gd name="T69" fmla="*/ 1 h 31"/>
                  <a:gd name="T70" fmla="*/ 1 w 31"/>
                  <a:gd name="T71" fmla="*/ 1 h 31"/>
                  <a:gd name="T72" fmla="*/ 1 w 31"/>
                  <a:gd name="T73" fmla="*/ 1 h 31"/>
                  <a:gd name="T74" fmla="*/ 1 w 31"/>
                  <a:gd name="T75" fmla="*/ 1 h 31"/>
                  <a:gd name="T76" fmla="*/ 0 w 31"/>
                  <a:gd name="T77" fmla="*/ 1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1" h="31">
                    <a:moveTo>
                      <a:pt x="2" y="17"/>
                    </a:move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1" y="22"/>
                    </a:lnTo>
                    <a:lnTo>
                      <a:pt x="31" y="24"/>
                    </a:lnTo>
                    <a:lnTo>
                      <a:pt x="30" y="25"/>
                    </a:lnTo>
                    <a:lnTo>
                      <a:pt x="29" y="26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30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0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" name="Freeform 1090"/>
              <p:cNvSpPr>
                <a:spLocks/>
              </p:cNvSpPr>
              <p:nvPr/>
            </p:nvSpPr>
            <p:spPr bwMode="auto">
              <a:xfrm>
                <a:off x="4106" y="2607"/>
                <a:ext cx="6" cy="7"/>
              </a:xfrm>
              <a:custGeom>
                <a:avLst/>
                <a:gdLst>
                  <a:gd name="T0" fmla="*/ 0 w 30"/>
                  <a:gd name="T1" fmla="*/ 1 h 34"/>
                  <a:gd name="T2" fmla="*/ 0 w 30"/>
                  <a:gd name="T3" fmla="*/ 1 h 34"/>
                  <a:gd name="T4" fmla="*/ 0 w 30"/>
                  <a:gd name="T5" fmla="*/ 0 h 34"/>
                  <a:gd name="T6" fmla="*/ 0 w 30"/>
                  <a:gd name="T7" fmla="*/ 0 h 34"/>
                  <a:gd name="T8" fmla="*/ 0 w 30"/>
                  <a:gd name="T9" fmla="*/ 0 h 34"/>
                  <a:gd name="T10" fmla="*/ 0 w 30"/>
                  <a:gd name="T11" fmla="*/ 0 h 34"/>
                  <a:gd name="T12" fmla="*/ 0 w 30"/>
                  <a:gd name="T13" fmla="*/ 0 h 34"/>
                  <a:gd name="T14" fmla="*/ 0 w 30"/>
                  <a:gd name="T15" fmla="*/ 0 h 34"/>
                  <a:gd name="T16" fmla="*/ 0 w 30"/>
                  <a:gd name="T17" fmla="*/ 0 h 34"/>
                  <a:gd name="T18" fmla="*/ 0 w 30"/>
                  <a:gd name="T19" fmla="*/ 0 h 34"/>
                  <a:gd name="T20" fmla="*/ 0 w 30"/>
                  <a:gd name="T21" fmla="*/ 0 h 34"/>
                  <a:gd name="T22" fmla="*/ 0 w 30"/>
                  <a:gd name="T23" fmla="*/ 0 h 34"/>
                  <a:gd name="T24" fmla="*/ 0 w 30"/>
                  <a:gd name="T25" fmla="*/ 0 h 34"/>
                  <a:gd name="T26" fmla="*/ 0 w 30"/>
                  <a:gd name="T27" fmla="*/ 0 h 34"/>
                  <a:gd name="T28" fmla="*/ 0 w 30"/>
                  <a:gd name="T29" fmla="*/ 0 h 34"/>
                  <a:gd name="T30" fmla="*/ 1 w 30"/>
                  <a:gd name="T31" fmla="*/ 0 h 34"/>
                  <a:gd name="T32" fmla="*/ 1 w 30"/>
                  <a:gd name="T33" fmla="*/ 0 h 34"/>
                  <a:gd name="T34" fmla="*/ 1 w 30"/>
                  <a:gd name="T35" fmla="*/ 0 h 34"/>
                  <a:gd name="T36" fmla="*/ 1 w 30"/>
                  <a:gd name="T37" fmla="*/ 0 h 34"/>
                  <a:gd name="T38" fmla="*/ 1 w 30"/>
                  <a:gd name="T39" fmla="*/ 1 h 34"/>
                  <a:gd name="T40" fmla="*/ 1 w 30"/>
                  <a:gd name="T41" fmla="*/ 1 h 34"/>
                  <a:gd name="T42" fmla="*/ 1 w 30"/>
                  <a:gd name="T43" fmla="*/ 1 h 34"/>
                  <a:gd name="T44" fmla="*/ 1 w 30"/>
                  <a:gd name="T45" fmla="*/ 1 h 34"/>
                  <a:gd name="T46" fmla="*/ 1 w 30"/>
                  <a:gd name="T47" fmla="*/ 1 h 34"/>
                  <a:gd name="T48" fmla="*/ 1 w 30"/>
                  <a:gd name="T49" fmla="*/ 1 h 34"/>
                  <a:gd name="T50" fmla="*/ 1 w 30"/>
                  <a:gd name="T51" fmla="*/ 1 h 34"/>
                  <a:gd name="T52" fmla="*/ 1 w 30"/>
                  <a:gd name="T53" fmla="*/ 1 h 34"/>
                  <a:gd name="T54" fmla="*/ 1 w 30"/>
                  <a:gd name="T55" fmla="*/ 1 h 34"/>
                  <a:gd name="T56" fmla="*/ 1 w 30"/>
                  <a:gd name="T57" fmla="*/ 1 h 34"/>
                  <a:gd name="T58" fmla="*/ 1 w 30"/>
                  <a:gd name="T59" fmla="*/ 1 h 34"/>
                  <a:gd name="T60" fmla="*/ 1 w 30"/>
                  <a:gd name="T61" fmla="*/ 1 h 34"/>
                  <a:gd name="T62" fmla="*/ 1 w 30"/>
                  <a:gd name="T63" fmla="*/ 1 h 34"/>
                  <a:gd name="T64" fmla="*/ 1 w 30"/>
                  <a:gd name="T65" fmla="*/ 1 h 34"/>
                  <a:gd name="T66" fmla="*/ 1 w 30"/>
                  <a:gd name="T67" fmla="*/ 1 h 34"/>
                  <a:gd name="T68" fmla="*/ 1 w 30"/>
                  <a:gd name="T69" fmla="*/ 1 h 34"/>
                  <a:gd name="T70" fmla="*/ 1 w 30"/>
                  <a:gd name="T71" fmla="*/ 1 h 34"/>
                  <a:gd name="T72" fmla="*/ 1 w 30"/>
                  <a:gd name="T73" fmla="*/ 1 h 34"/>
                  <a:gd name="T74" fmla="*/ 1 w 30"/>
                  <a:gd name="T75" fmla="*/ 1 h 34"/>
                  <a:gd name="T76" fmla="*/ 0 w 30"/>
                  <a:gd name="T77" fmla="*/ 1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34">
                    <a:moveTo>
                      <a:pt x="2" y="16"/>
                    </a:move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28" y="18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30"/>
                    </a:lnTo>
                    <a:lnTo>
                      <a:pt x="26" y="31"/>
                    </a:lnTo>
                    <a:lnTo>
                      <a:pt x="24" y="33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1"/>
                    </a:lnTo>
                    <a:lnTo>
                      <a:pt x="13" y="3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" name="Freeform 1091"/>
              <p:cNvSpPr>
                <a:spLocks/>
              </p:cNvSpPr>
              <p:nvPr/>
            </p:nvSpPr>
            <p:spPr bwMode="auto">
              <a:xfrm>
                <a:off x="4108" y="2610"/>
                <a:ext cx="5" cy="7"/>
              </a:xfrm>
              <a:custGeom>
                <a:avLst/>
                <a:gdLst>
                  <a:gd name="T0" fmla="*/ 0 w 27"/>
                  <a:gd name="T1" fmla="*/ 1 h 36"/>
                  <a:gd name="T2" fmla="*/ 0 w 27"/>
                  <a:gd name="T3" fmla="*/ 1 h 36"/>
                  <a:gd name="T4" fmla="*/ 0 w 27"/>
                  <a:gd name="T5" fmla="*/ 0 h 36"/>
                  <a:gd name="T6" fmla="*/ 0 w 27"/>
                  <a:gd name="T7" fmla="*/ 0 h 36"/>
                  <a:gd name="T8" fmla="*/ 0 w 27"/>
                  <a:gd name="T9" fmla="*/ 0 h 36"/>
                  <a:gd name="T10" fmla="*/ 0 w 27"/>
                  <a:gd name="T11" fmla="*/ 0 h 36"/>
                  <a:gd name="T12" fmla="*/ 0 w 27"/>
                  <a:gd name="T13" fmla="*/ 0 h 36"/>
                  <a:gd name="T14" fmla="*/ 0 w 27"/>
                  <a:gd name="T15" fmla="*/ 0 h 36"/>
                  <a:gd name="T16" fmla="*/ 0 w 27"/>
                  <a:gd name="T17" fmla="*/ 0 h 36"/>
                  <a:gd name="T18" fmla="*/ 0 w 27"/>
                  <a:gd name="T19" fmla="*/ 0 h 36"/>
                  <a:gd name="T20" fmla="*/ 0 w 27"/>
                  <a:gd name="T21" fmla="*/ 0 h 36"/>
                  <a:gd name="T22" fmla="*/ 0 w 27"/>
                  <a:gd name="T23" fmla="*/ 0 h 36"/>
                  <a:gd name="T24" fmla="*/ 0 w 27"/>
                  <a:gd name="T25" fmla="*/ 0 h 36"/>
                  <a:gd name="T26" fmla="*/ 0 w 27"/>
                  <a:gd name="T27" fmla="*/ 0 h 36"/>
                  <a:gd name="T28" fmla="*/ 0 w 27"/>
                  <a:gd name="T29" fmla="*/ 0 h 36"/>
                  <a:gd name="T30" fmla="*/ 1 w 27"/>
                  <a:gd name="T31" fmla="*/ 0 h 36"/>
                  <a:gd name="T32" fmla="*/ 1 w 27"/>
                  <a:gd name="T33" fmla="*/ 0 h 36"/>
                  <a:gd name="T34" fmla="*/ 1 w 27"/>
                  <a:gd name="T35" fmla="*/ 0 h 36"/>
                  <a:gd name="T36" fmla="*/ 1 w 27"/>
                  <a:gd name="T37" fmla="*/ 0 h 36"/>
                  <a:gd name="T38" fmla="*/ 1 w 27"/>
                  <a:gd name="T39" fmla="*/ 1 h 36"/>
                  <a:gd name="T40" fmla="*/ 1 w 27"/>
                  <a:gd name="T41" fmla="*/ 1 h 36"/>
                  <a:gd name="T42" fmla="*/ 1 w 27"/>
                  <a:gd name="T43" fmla="*/ 1 h 36"/>
                  <a:gd name="T44" fmla="*/ 1 w 27"/>
                  <a:gd name="T45" fmla="*/ 1 h 36"/>
                  <a:gd name="T46" fmla="*/ 1 w 27"/>
                  <a:gd name="T47" fmla="*/ 1 h 36"/>
                  <a:gd name="T48" fmla="*/ 1 w 27"/>
                  <a:gd name="T49" fmla="*/ 1 h 36"/>
                  <a:gd name="T50" fmla="*/ 1 w 27"/>
                  <a:gd name="T51" fmla="*/ 1 h 36"/>
                  <a:gd name="T52" fmla="*/ 1 w 27"/>
                  <a:gd name="T53" fmla="*/ 1 h 36"/>
                  <a:gd name="T54" fmla="*/ 1 w 27"/>
                  <a:gd name="T55" fmla="*/ 1 h 36"/>
                  <a:gd name="T56" fmla="*/ 1 w 27"/>
                  <a:gd name="T57" fmla="*/ 1 h 36"/>
                  <a:gd name="T58" fmla="*/ 1 w 27"/>
                  <a:gd name="T59" fmla="*/ 1 h 36"/>
                  <a:gd name="T60" fmla="*/ 1 w 27"/>
                  <a:gd name="T61" fmla="*/ 1 h 36"/>
                  <a:gd name="T62" fmla="*/ 1 w 27"/>
                  <a:gd name="T63" fmla="*/ 1 h 36"/>
                  <a:gd name="T64" fmla="*/ 1 w 27"/>
                  <a:gd name="T65" fmla="*/ 1 h 36"/>
                  <a:gd name="T66" fmla="*/ 1 w 27"/>
                  <a:gd name="T67" fmla="*/ 1 h 36"/>
                  <a:gd name="T68" fmla="*/ 0 w 27"/>
                  <a:gd name="T69" fmla="*/ 1 h 36"/>
                  <a:gd name="T70" fmla="*/ 0 w 27"/>
                  <a:gd name="T71" fmla="*/ 1 h 36"/>
                  <a:gd name="T72" fmla="*/ 0 w 27"/>
                  <a:gd name="T73" fmla="*/ 1 h 36"/>
                  <a:gd name="T74" fmla="*/ 0 w 27"/>
                  <a:gd name="T75" fmla="*/ 1 h 36"/>
                  <a:gd name="T76" fmla="*/ 0 w 27"/>
                  <a:gd name="T77" fmla="*/ 1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36">
                    <a:moveTo>
                      <a:pt x="1" y="15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6" y="21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6" y="29"/>
                    </a:lnTo>
                    <a:lnTo>
                      <a:pt x="26" y="31"/>
                    </a:lnTo>
                    <a:lnTo>
                      <a:pt x="25" y="32"/>
                    </a:lnTo>
                    <a:lnTo>
                      <a:pt x="24" y="33"/>
                    </a:lnTo>
                    <a:lnTo>
                      <a:pt x="23" y="34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2" y="33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" name="Freeform 1092"/>
              <p:cNvSpPr>
                <a:spLocks/>
              </p:cNvSpPr>
              <p:nvPr/>
            </p:nvSpPr>
            <p:spPr bwMode="auto">
              <a:xfrm>
                <a:off x="4110" y="2613"/>
                <a:ext cx="5" cy="7"/>
              </a:xfrm>
              <a:custGeom>
                <a:avLst/>
                <a:gdLst>
                  <a:gd name="T0" fmla="*/ 0 w 25"/>
                  <a:gd name="T1" fmla="*/ 0 h 36"/>
                  <a:gd name="T2" fmla="*/ 0 w 25"/>
                  <a:gd name="T3" fmla="*/ 0 h 36"/>
                  <a:gd name="T4" fmla="*/ 0 w 25"/>
                  <a:gd name="T5" fmla="*/ 0 h 36"/>
                  <a:gd name="T6" fmla="*/ 0 w 25"/>
                  <a:gd name="T7" fmla="*/ 0 h 36"/>
                  <a:gd name="T8" fmla="*/ 0 w 25"/>
                  <a:gd name="T9" fmla="*/ 0 h 36"/>
                  <a:gd name="T10" fmla="*/ 0 w 25"/>
                  <a:gd name="T11" fmla="*/ 0 h 36"/>
                  <a:gd name="T12" fmla="*/ 0 w 25"/>
                  <a:gd name="T13" fmla="*/ 0 h 36"/>
                  <a:gd name="T14" fmla="*/ 0 w 25"/>
                  <a:gd name="T15" fmla="*/ 0 h 36"/>
                  <a:gd name="T16" fmla="*/ 0 w 25"/>
                  <a:gd name="T17" fmla="*/ 0 h 36"/>
                  <a:gd name="T18" fmla="*/ 0 w 25"/>
                  <a:gd name="T19" fmla="*/ 0 h 36"/>
                  <a:gd name="T20" fmla="*/ 0 w 25"/>
                  <a:gd name="T21" fmla="*/ 0 h 36"/>
                  <a:gd name="T22" fmla="*/ 0 w 25"/>
                  <a:gd name="T23" fmla="*/ 0 h 36"/>
                  <a:gd name="T24" fmla="*/ 0 w 25"/>
                  <a:gd name="T25" fmla="*/ 0 h 36"/>
                  <a:gd name="T26" fmla="*/ 0 w 25"/>
                  <a:gd name="T27" fmla="*/ 0 h 36"/>
                  <a:gd name="T28" fmla="*/ 1 w 25"/>
                  <a:gd name="T29" fmla="*/ 0 h 36"/>
                  <a:gd name="T30" fmla="*/ 1 w 25"/>
                  <a:gd name="T31" fmla="*/ 0 h 36"/>
                  <a:gd name="T32" fmla="*/ 1 w 25"/>
                  <a:gd name="T33" fmla="*/ 0 h 36"/>
                  <a:gd name="T34" fmla="*/ 1 w 25"/>
                  <a:gd name="T35" fmla="*/ 0 h 36"/>
                  <a:gd name="T36" fmla="*/ 1 w 25"/>
                  <a:gd name="T37" fmla="*/ 0 h 36"/>
                  <a:gd name="T38" fmla="*/ 1 w 25"/>
                  <a:gd name="T39" fmla="*/ 1 h 36"/>
                  <a:gd name="T40" fmla="*/ 1 w 25"/>
                  <a:gd name="T41" fmla="*/ 1 h 36"/>
                  <a:gd name="T42" fmla="*/ 1 w 25"/>
                  <a:gd name="T43" fmla="*/ 1 h 36"/>
                  <a:gd name="T44" fmla="*/ 1 w 25"/>
                  <a:gd name="T45" fmla="*/ 1 h 36"/>
                  <a:gd name="T46" fmla="*/ 1 w 25"/>
                  <a:gd name="T47" fmla="*/ 1 h 36"/>
                  <a:gd name="T48" fmla="*/ 1 w 25"/>
                  <a:gd name="T49" fmla="*/ 1 h 36"/>
                  <a:gd name="T50" fmla="*/ 1 w 25"/>
                  <a:gd name="T51" fmla="*/ 1 h 36"/>
                  <a:gd name="T52" fmla="*/ 1 w 25"/>
                  <a:gd name="T53" fmla="*/ 1 h 36"/>
                  <a:gd name="T54" fmla="*/ 1 w 25"/>
                  <a:gd name="T55" fmla="*/ 1 h 36"/>
                  <a:gd name="T56" fmla="*/ 1 w 25"/>
                  <a:gd name="T57" fmla="*/ 1 h 36"/>
                  <a:gd name="T58" fmla="*/ 1 w 25"/>
                  <a:gd name="T59" fmla="*/ 1 h 36"/>
                  <a:gd name="T60" fmla="*/ 1 w 25"/>
                  <a:gd name="T61" fmla="*/ 1 h 36"/>
                  <a:gd name="T62" fmla="*/ 1 w 25"/>
                  <a:gd name="T63" fmla="*/ 1 h 36"/>
                  <a:gd name="T64" fmla="*/ 1 w 25"/>
                  <a:gd name="T65" fmla="*/ 1 h 36"/>
                  <a:gd name="T66" fmla="*/ 0 w 25"/>
                  <a:gd name="T67" fmla="*/ 1 h 36"/>
                  <a:gd name="T68" fmla="*/ 0 w 25"/>
                  <a:gd name="T69" fmla="*/ 1 h 36"/>
                  <a:gd name="T70" fmla="*/ 0 w 25"/>
                  <a:gd name="T71" fmla="*/ 1 h 36"/>
                  <a:gd name="T72" fmla="*/ 0 w 25"/>
                  <a:gd name="T73" fmla="*/ 1 h 36"/>
                  <a:gd name="T74" fmla="*/ 0 w 25"/>
                  <a:gd name="T75" fmla="*/ 1 h 36"/>
                  <a:gd name="T76" fmla="*/ 0 w 25"/>
                  <a:gd name="T77" fmla="*/ 0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36">
                    <a:moveTo>
                      <a:pt x="0" y="12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4" y="29"/>
                    </a:lnTo>
                    <a:lnTo>
                      <a:pt x="24" y="32"/>
                    </a:lnTo>
                    <a:lnTo>
                      <a:pt x="23" y="33"/>
                    </a:lnTo>
                    <a:lnTo>
                      <a:pt x="22" y="34"/>
                    </a:lnTo>
                    <a:lnTo>
                      <a:pt x="21" y="35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3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9" y="33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" name="Freeform 1093"/>
              <p:cNvSpPr>
                <a:spLocks/>
              </p:cNvSpPr>
              <p:nvPr/>
            </p:nvSpPr>
            <p:spPr bwMode="auto">
              <a:xfrm>
                <a:off x="4111" y="2616"/>
                <a:ext cx="5" cy="8"/>
              </a:xfrm>
              <a:custGeom>
                <a:avLst/>
                <a:gdLst>
                  <a:gd name="T0" fmla="*/ 0 w 24"/>
                  <a:gd name="T1" fmla="*/ 1 h 38"/>
                  <a:gd name="T2" fmla="*/ 0 w 24"/>
                  <a:gd name="T3" fmla="*/ 0 h 38"/>
                  <a:gd name="T4" fmla="*/ 0 w 24"/>
                  <a:gd name="T5" fmla="*/ 0 h 38"/>
                  <a:gd name="T6" fmla="*/ 0 w 24"/>
                  <a:gd name="T7" fmla="*/ 0 h 38"/>
                  <a:gd name="T8" fmla="*/ 0 w 24"/>
                  <a:gd name="T9" fmla="*/ 0 h 38"/>
                  <a:gd name="T10" fmla="*/ 0 w 24"/>
                  <a:gd name="T11" fmla="*/ 0 h 38"/>
                  <a:gd name="T12" fmla="*/ 0 w 24"/>
                  <a:gd name="T13" fmla="*/ 0 h 38"/>
                  <a:gd name="T14" fmla="*/ 0 w 24"/>
                  <a:gd name="T15" fmla="*/ 0 h 38"/>
                  <a:gd name="T16" fmla="*/ 0 w 24"/>
                  <a:gd name="T17" fmla="*/ 0 h 38"/>
                  <a:gd name="T18" fmla="*/ 0 w 24"/>
                  <a:gd name="T19" fmla="*/ 0 h 38"/>
                  <a:gd name="T20" fmla="*/ 0 w 24"/>
                  <a:gd name="T21" fmla="*/ 0 h 38"/>
                  <a:gd name="T22" fmla="*/ 0 w 24"/>
                  <a:gd name="T23" fmla="*/ 0 h 38"/>
                  <a:gd name="T24" fmla="*/ 1 w 24"/>
                  <a:gd name="T25" fmla="*/ 0 h 38"/>
                  <a:gd name="T26" fmla="*/ 1 w 24"/>
                  <a:gd name="T27" fmla="*/ 0 h 38"/>
                  <a:gd name="T28" fmla="*/ 1 w 24"/>
                  <a:gd name="T29" fmla="*/ 0 h 38"/>
                  <a:gd name="T30" fmla="*/ 1 w 24"/>
                  <a:gd name="T31" fmla="*/ 0 h 38"/>
                  <a:gd name="T32" fmla="*/ 1 w 24"/>
                  <a:gd name="T33" fmla="*/ 0 h 38"/>
                  <a:gd name="T34" fmla="*/ 1 w 24"/>
                  <a:gd name="T35" fmla="*/ 0 h 38"/>
                  <a:gd name="T36" fmla="*/ 1 w 24"/>
                  <a:gd name="T37" fmla="*/ 0 h 38"/>
                  <a:gd name="T38" fmla="*/ 1 w 24"/>
                  <a:gd name="T39" fmla="*/ 1 h 38"/>
                  <a:gd name="T40" fmla="*/ 1 w 24"/>
                  <a:gd name="T41" fmla="*/ 1 h 38"/>
                  <a:gd name="T42" fmla="*/ 1 w 24"/>
                  <a:gd name="T43" fmla="*/ 1 h 38"/>
                  <a:gd name="T44" fmla="*/ 1 w 24"/>
                  <a:gd name="T45" fmla="*/ 1 h 38"/>
                  <a:gd name="T46" fmla="*/ 1 w 24"/>
                  <a:gd name="T47" fmla="*/ 1 h 38"/>
                  <a:gd name="T48" fmla="*/ 1 w 24"/>
                  <a:gd name="T49" fmla="*/ 1 h 38"/>
                  <a:gd name="T50" fmla="*/ 1 w 24"/>
                  <a:gd name="T51" fmla="*/ 1 h 38"/>
                  <a:gd name="T52" fmla="*/ 1 w 24"/>
                  <a:gd name="T53" fmla="*/ 1 h 38"/>
                  <a:gd name="T54" fmla="*/ 1 w 24"/>
                  <a:gd name="T55" fmla="*/ 2 h 38"/>
                  <a:gd name="T56" fmla="*/ 1 w 24"/>
                  <a:gd name="T57" fmla="*/ 2 h 38"/>
                  <a:gd name="T58" fmla="*/ 1 w 24"/>
                  <a:gd name="T59" fmla="*/ 2 h 38"/>
                  <a:gd name="T60" fmla="*/ 1 w 24"/>
                  <a:gd name="T61" fmla="*/ 2 h 38"/>
                  <a:gd name="T62" fmla="*/ 1 w 24"/>
                  <a:gd name="T63" fmla="*/ 2 h 38"/>
                  <a:gd name="T64" fmla="*/ 0 w 24"/>
                  <a:gd name="T65" fmla="*/ 2 h 38"/>
                  <a:gd name="T66" fmla="*/ 0 w 24"/>
                  <a:gd name="T67" fmla="*/ 1 h 38"/>
                  <a:gd name="T68" fmla="*/ 0 w 24"/>
                  <a:gd name="T69" fmla="*/ 1 h 38"/>
                  <a:gd name="T70" fmla="*/ 0 w 24"/>
                  <a:gd name="T71" fmla="*/ 1 h 38"/>
                  <a:gd name="T72" fmla="*/ 0 w 24"/>
                  <a:gd name="T73" fmla="*/ 1 h 38"/>
                  <a:gd name="T74" fmla="*/ 0 w 24"/>
                  <a:gd name="T75" fmla="*/ 1 h 38"/>
                  <a:gd name="T76" fmla="*/ 0 w 24"/>
                  <a:gd name="T77" fmla="*/ 1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4" h="38">
                    <a:moveTo>
                      <a:pt x="0" y="12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4" y="25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3" y="32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8" y="36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5" y="3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" name="Freeform 1094"/>
              <p:cNvSpPr>
                <a:spLocks/>
              </p:cNvSpPr>
              <p:nvPr/>
            </p:nvSpPr>
            <p:spPr bwMode="auto">
              <a:xfrm>
                <a:off x="4112" y="2620"/>
                <a:ext cx="4" cy="7"/>
              </a:xfrm>
              <a:custGeom>
                <a:avLst/>
                <a:gdLst>
                  <a:gd name="T0" fmla="*/ 0 w 21"/>
                  <a:gd name="T1" fmla="*/ 0 h 36"/>
                  <a:gd name="T2" fmla="*/ 0 w 21"/>
                  <a:gd name="T3" fmla="*/ 0 h 36"/>
                  <a:gd name="T4" fmla="*/ 0 w 21"/>
                  <a:gd name="T5" fmla="*/ 0 h 36"/>
                  <a:gd name="T6" fmla="*/ 0 w 21"/>
                  <a:gd name="T7" fmla="*/ 0 h 36"/>
                  <a:gd name="T8" fmla="*/ 0 w 21"/>
                  <a:gd name="T9" fmla="*/ 0 h 36"/>
                  <a:gd name="T10" fmla="*/ 0 w 21"/>
                  <a:gd name="T11" fmla="*/ 0 h 36"/>
                  <a:gd name="T12" fmla="*/ 0 w 21"/>
                  <a:gd name="T13" fmla="*/ 0 h 36"/>
                  <a:gd name="T14" fmla="*/ 0 w 21"/>
                  <a:gd name="T15" fmla="*/ 0 h 36"/>
                  <a:gd name="T16" fmla="*/ 0 w 21"/>
                  <a:gd name="T17" fmla="*/ 0 h 36"/>
                  <a:gd name="T18" fmla="*/ 0 w 21"/>
                  <a:gd name="T19" fmla="*/ 0 h 36"/>
                  <a:gd name="T20" fmla="*/ 0 w 21"/>
                  <a:gd name="T21" fmla="*/ 0 h 36"/>
                  <a:gd name="T22" fmla="*/ 0 w 21"/>
                  <a:gd name="T23" fmla="*/ 0 h 36"/>
                  <a:gd name="T24" fmla="*/ 0 w 21"/>
                  <a:gd name="T25" fmla="*/ 0 h 36"/>
                  <a:gd name="T26" fmla="*/ 1 w 21"/>
                  <a:gd name="T27" fmla="*/ 0 h 36"/>
                  <a:gd name="T28" fmla="*/ 1 w 21"/>
                  <a:gd name="T29" fmla="*/ 0 h 36"/>
                  <a:gd name="T30" fmla="*/ 1 w 21"/>
                  <a:gd name="T31" fmla="*/ 0 h 36"/>
                  <a:gd name="T32" fmla="*/ 1 w 21"/>
                  <a:gd name="T33" fmla="*/ 0 h 36"/>
                  <a:gd name="T34" fmla="*/ 1 w 21"/>
                  <a:gd name="T35" fmla="*/ 0 h 36"/>
                  <a:gd name="T36" fmla="*/ 1 w 21"/>
                  <a:gd name="T37" fmla="*/ 0 h 36"/>
                  <a:gd name="T38" fmla="*/ 1 w 21"/>
                  <a:gd name="T39" fmla="*/ 1 h 36"/>
                  <a:gd name="T40" fmla="*/ 1 w 21"/>
                  <a:gd name="T41" fmla="*/ 1 h 36"/>
                  <a:gd name="T42" fmla="*/ 1 w 21"/>
                  <a:gd name="T43" fmla="*/ 1 h 36"/>
                  <a:gd name="T44" fmla="*/ 1 w 21"/>
                  <a:gd name="T45" fmla="*/ 1 h 36"/>
                  <a:gd name="T46" fmla="*/ 1 w 21"/>
                  <a:gd name="T47" fmla="*/ 1 h 36"/>
                  <a:gd name="T48" fmla="*/ 1 w 21"/>
                  <a:gd name="T49" fmla="*/ 1 h 36"/>
                  <a:gd name="T50" fmla="*/ 1 w 21"/>
                  <a:gd name="T51" fmla="*/ 1 h 36"/>
                  <a:gd name="T52" fmla="*/ 1 w 21"/>
                  <a:gd name="T53" fmla="*/ 1 h 36"/>
                  <a:gd name="T54" fmla="*/ 1 w 21"/>
                  <a:gd name="T55" fmla="*/ 1 h 36"/>
                  <a:gd name="T56" fmla="*/ 0 w 21"/>
                  <a:gd name="T57" fmla="*/ 1 h 36"/>
                  <a:gd name="T58" fmla="*/ 0 w 21"/>
                  <a:gd name="T59" fmla="*/ 1 h 36"/>
                  <a:gd name="T60" fmla="*/ 0 w 21"/>
                  <a:gd name="T61" fmla="*/ 1 h 36"/>
                  <a:gd name="T62" fmla="*/ 0 w 21"/>
                  <a:gd name="T63" fmla="*/ 1 h 36"/>
                  <a:gd name="T64" fmla="*/ 0 w 21"/>
                  <a:gd name="T65" fmla="*/ 1 h 36"/>
                  <a:gd name="T66" fmla="*/ 0 w 21"/>
                  <a:gd name="T67" fmla="*/ 1 h 36"/>
                  <a:gd name="T68" fmla="*/ 0 w 21"/>
                  <a:gd name="T69" fmla="*/ 1 h 36"/>
                  <a:gd name="T70" fmla="*/ 0 w 21"/>
                  <a:gd name="T71" fmla="*/ 1 h 36"/>
                  <a:gd name="T72" fmla="*/ 0 w 21"/>
                  <a:gd name="T73" fmla="*/ 1 h 36"/>
                  <a:gd name="T74" fmla="*/ 0 w 21"/>
                  <a:gd name="T75" fmla="*/ 1 h 36"/>
                  <a:gd name="T76" fmla="*/ 0 w 21"/>
                  <a:gd name="T77" fmla="*/ 1 h 36"/>
                  <a:gd name="T78" fmla="*/ 0 w 21"/>
                  <a:gd name="T79" fmla="*/ 1 h 36"/>
                  <a:gd name="T80" fmla="*/ 0 w 21"/>
                  <a:gd name="T81" fmla="*/ 0 h 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36">
                    <a:moveTo>
                      <a:pt x="0" y="10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9" y="30"/>
                    </a:lnTo>
                    <a:lnTo>
                      <a:pt x="18" y="32"/>
                    </a:lnTo>
                    <a:lnTo>
                      <a:pt x="17" y="34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6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4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" name="Freeform 1095"/>
              <p:cNvSpPr>
                <a:spLocks/>
              </p:cNvSpPr>
              <p:nvPr/>
            </p:nvSpPr>
            <p:spPr bwMode="auto">
              <a:xfrm>
                <a:off x="4013" y="2772"/>
                <a:ext cx="4" cy="276"/>
              </a:xfrm>
              <a:custGeom>
                <a:avLst/>
                <a:gdLst>
                  <a:gd name="T0" fmla="*/ 0 w 22"/>
                  <a:gd name="T1" fmla="*/ 0 h 1381"/>
                  <a:gd name="T2" fmla="*/ 0 w 22"/>
                  <a:gd name="T3" fmla="*/ 0 h 1381"/>
                  <a:gd name="T4" fmla="*/ 0 w 22"/>
                  <a:gd name="T5" fmla="*/ 0 h 1381"/>
                  <a:gd name="T6" fmla="*/ 0 w 22"/>
                  <a:gd name="T7" fmla="*/ 0 h 1381"/>
                  <a:gd name="T8" fmla="*/ 0 w 22"/>
                  <a:gd name="T9" fmla="*/ 0 h 1381"/>
                  <a:gd name="T10" fmla="*/ 0 w 22"/>
                  <a:gd name="T11" fmla="*/ 0 h 1381"/>
                  <a:gd name="T12" fmla="*/ 0 w 22"/>
                  <a:gd name="T13" fmla="*/ 0 h 1381"/>
                  <a:gd name="T14" fmla="*/ 0 w 22"/>
                  <a:gd name="T15" fmla="*/ 0 h 1381"/>
                  <a:gd name="T16" fmla="*/ 0 w 22"/>
                  <a:gd name="T17" fmla="*/ 0 h 1381"/>
                  <a:gd name="T18" fmla="*/ 0 w 22"/>
                  <a:gd name="T19" fmla="*/ 0 h 1381"/>
                  <a:gd name="T20" fmla="*/ 0 w 22"/>
                  <a:gd name="T21" fmla="*/ 0 h 1381"/>
                  <a:gd name="T22" fmla="*/ 0 w 22"/>
                  <a:gd name="T23" fmla="*/ 0 h 1381"/>
                  <a:gd name="T24" fmla="*/ 0 w 22"/>
                  <a:gd name="T25" fmla="*/ 0 h 1381"/>
                  <a:gd name="T26" fmla="*/ 1 w 22"/>
                  <a:gd name="T27" fmla="*/ 0 h 1381"/>
                  <a:gd name="T28" fmla="*/ 1 w 22"/>
                  <a:gd name="T29" fmla="*/ 0 h 1381"/>
                  <a:gd name="T30" fmla="*/ 1 w 22"/>
                  <a:gd name="T31" fmla="*/ 0 h 1381"/>
                  <a:gd name="T32" fmla="*/ 1 w 22"/>
                  <a:gd name="T33" fmla="*/ 0 h 1381"/>
                  <a:gd name="T34" fmla="*/ 1 w 22"/>
                  <a:gd name="T35" fmla="*/ 0 h 1381"/>
                  <a:gd name="T36" fmla="*/ 1 w 22"/>
                  <a:gd name="T37" fmla="*/ 0 h 1381"/>
                  <a:gd name="T38" fmla="*/ 1 w 22"/>
                  <a:gd name="T39" fmla="*/ 0 h 1381"/>
                  <a:gd name="T40" fmla="*/ 1 w 22"/>
                  <a:gd name="T41" fmla="*/ 0 h 1381"/>
                  <a:gd name="T42" fmla="*/ 1 w 22"/>
                  <a:gd name="T43" fmla="*/ 55 h 1381"/>
                  <a:gd name="T44" fmla="*/ 1 w 22"/>
                  <a:gd name="T45" fmla="*/ 55 h 1381"/>
                  <a:gd name="T46" fmla="*/ 1 w 22"/>
                  <a:gd name="T47" fmla="*/ 55 h 1381"/>
                  <a:gd name="T48" fmla="*/ 1 w 22"/>
                  <a:gd name="T49" fmla="*/ 55 h 1381"/>
                  <a:gd name="T50" fmla="*/ 1 w 22"/>
                  <a:gd name="T51" fmla="*/ 55 h 1381"/>
                  <a:gd name="T52" fmla="*/ 1 w 22"/>
                  <a:gd name="T53" fmla="*/ 55 h 1381"/>
                  <a:gd name="T54" fmla="*/ 1 w 22"/>
                  <a:gd name="T55" fmla="*/ 55 h 1381"/>
                  <a:gd name="T56" fmla="*/ 1 w 22"/>
                  <a:gd name="T57" fmla="*/ 55 h 1381"/>
                  <a:gd name="T58" fmla="*/ 1 w 22"/>
                  <a:gd name="T59" fmla="*/ 55 h 1381"/>
                  <a:gd name="T60" fmla="*/ 1 w 22"/>
                  <a:gd name="T61" fmla="*/ 55 h 1381"/>
                  <a:gd name="T62" fmla="*/ 0 w 22"/>
                  <a:gd name="T63" fmla="*/ 55 h 1381"/>
                  <a:gd name="T64" fmla="*/ 0 w 22"/>
                  <a:gd name="T65" fmla="*/ 55 h 1381"/>
                  <a:gd name="T66" fmla="*/ 0 w 22"/>
                  <a:gd name="T67" fmla="*/ 55 h 1381"/>
                  <a:gd name="T68" fmla="*/ 0 w 22"/>
                  <a:gd name="T69" fmla="*/ 55 h 1381"/>
                  <a:gd name="T70" fmla="*/ 0 w 22"/>
                  <a:gd name="T71" fmla="*/ 55 h 1381"/>
                  <a:gd name="T72" fmla="*/ 0 w 22"/>
                  <a:gd name="T73" fmla="*/ 55 h 1381"/>
                  <a:gd name="T74" fmla="*/ 0 w 22"/>
                  <a:gd name="T75" fmla="*/ 55 h 1381"/>
                  <a:gd name="T76" fmla="*/ 0 w 22"/>
                  <a:gd name="T77" fmla="*/ 55 h 1381"/>
                  <a:gd name="T78" fmla="*/ 0 w 22"/>
                  <a:gd name="T79" fmla="*/ 55 h 1381"/>
                  <a:gd name="T80" fmla="*/ 0 w 22"/>
                  <a:gd name="T81" fmla="*/ 55 h 1381"/>
                  <a:gd name="T82" fmla="*/ 0 w 22"/>
                  <a:gd name="T83" fmla="*/ 55 h 1381"/>
                  <a:gd name="T84" fmla="*/ 0 w 22"/>
                  <a:gd name="T85" fmla="*/ 0 h 13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1381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2" y="1371"/>
                    </a:lnTo>
                    <a:lnTo>
                      <a:pt x="22" y="1373"/>
                    </a:lnTo>
                    <a:lnTo>
                      <a:pt x="21" y="1374"/>
                    </a:lnTo>
                    <a:lnTo>
                      <a:pt x="21" y="1376"/>
                    </a:lnTo>
                    <a:lnTo>
                      <a:pt x="20" y="1377"/>
                    </a:lnTo>
                    <a:lnTo>
                      <a:pt x="18" y="1379"/>
                    </a:lnTo>
                    <a:lnTo>
                      <a:pt x="17" y="1380"/>
                    </a:lnTo>
                    <a:lnTo>
                      <a:pt x="15" y="1380"/>
                    </a:lnTo>
                    <a:lnTo>
                      <a:pt x="14" y="1381"/>
                    </a:lnTo>
                    <a:lnTo>
                      <a:pt x="12" y="1381"/>
                    </a:lnTo>
                    <a:lnTo>
                      <a:pt x="11" y="1381"/>
                    </a:lnTo>
                    <a:lnTo>
                      <a:pt x="10" y="1380"/>
                    </a:lnTo>
                    <a:lnTo>
                      <a:pt x="8" y="1380"/>
                    </a:lnTo>
                    <a:lnTo>
                      <a:pt x="6" y="1379"/>
                    </a:lnTo>
                    <a:lnTo>
                      <a:pt x="5" y="1377"/>
                    </a:lnTo>
                    <a:lnTo>
                      <a:pt x="4" y="1376"/>
                    </a:lnTo>
                    <a:lnTo>
                      <a:pt x="4" y="1374"/>
                    </a:lnTo>
                    <a:lnTo>
                      <a:pt x="3" y="1373"/>
                    </a:lnTo>
                    <a:lnTo>
                      <a:pt x="3" y="137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" name="Freeform 1096"/>
              <p:cNvSpPr>
                <a:spLocks/>
              </p:cNvSpPr>
              <p:nvPr/>
            </p:nvSpPr>
            <p:spPr bwMode="auto">
              <a:xfrm>
                <a:off x="3922" y="2794"/>
                <a:ext cx="4" cy="221"/>
              </a:xfrm>
              <a:custGeom>
                <a:avLst/>
                <a:gdLst>
                  <a:gd name="T0" fmla="*/ 0 w 20"/>
                  <a:gd name="T1" fmla="*/ 0 h 1107"/>
                  <a:gd name="T2" fmla="*/ 0 w 20"/>
                  <a:gd name="T3" fmla="*/ 0 h 1107"/>
                  <a:gd name="T4" fmla="*/ 0 w 20"/>
                  <a:gd name="T5" fmla="*/ 0 h 1107"/>
                  <a:gd name="T6" fmla="*/ 0 w 20"/>
                  <a:gd name="T7" fmla="*/ 0 h 1107"/>
                  <a:gd name="T8" fmla="*/ 0 w 20"/>
                  <a:gd name="T9" fmla="*/ 0 h 1107"/>
                  <a:gd name="T10" fmla="*/ 0 w 20"/>
                  <a:gd name="T11" fmla="*/ 0 h 1107"/>
                  <a:gd name="T12" fmla="*/ 0 w 20"/>
                  <a:gd name="T13" fmla="*/ 0 h 1107"/>
                  <a:gd name="T14" fmla="*/ 0 w 20"/>
                  <a:gd name="T15" fmla="*/ 0 h 1107"/>
                  <a:gd name="T16" fmla="*/ 0 w 20"/>
                  <a:gd name="T17" fmla="*/ 0 h 1107"/>
                  <a:gd name="T18" fmla="*/ 0 w 20"/>
                  <a:gd name="T19" fmla="*/ 0 h 1107"/>
                  <a:gd name="T20" fmla="*/ 0 w 20"/>
                  <a:gd name="T21" fmla="*/ 0 h 1107"/>
                  <a:gd name="T22" fmla="*/ 0 w 20"/>
                  <a:gd name="T23" fmla="*/ 0 h 1107"/>
                  <a:gd name="T24" fmla="*/ 1 w 20"/>
                  <a:gd name="T25" fmla="*/ 0 h 1107"/>
                  <a:gd name="T26" fmla="*/ 1 w 20"/>
                  <a:gd name="T27" fmla="*/ 0 h 1107"/>
                  <a:gd name="T28" fmla="*/ 1 w 20"/>
                  <a:gd name="T29" fmla="*/ 0 h 1107"/>
                  <a:gd name="T30" fmla="*/ 1 w 20"/>
                  <a:gd name="T31" fmla="*/ 0 h 1107"/>
                  <a:gd name="T32" fmla="*/ 1 w 20"/>
                  <a:gd name="T33" fmla="*/ 0 h 1107"/>
                  <a:gd name="T34" fmla="*/ 1 w 20"/>
                  <a:gd name="T35" fmla="*/ 0 h 1107"/>
                  <a:gd name="T36" fmla="*/ 1 w 20"/>
                  <a:gd name="T37" fmla="*/ 0 h 1107"/>
                  <a:gd name="T38" fmla="*/ 1 w 20"/>
                  <a:gd name="T39" fmla="*/ 0 h 1107"/>
                  <a:gd name="T40" fmla="*/ 1 w 20"/>
                  <a:gd name="T41" fmla="*/ 0 h 1107"/>
                  <a:gd name="T42" fmla="*/ 1 w 20"/>
                  <a:gd name="T43" fmla="*/ 44 h 1107"/>
                  <a:gd name="T44" fmla="*/ 1 w 20"/>
                  <a:gd name="T45" fmla="*/ 44 h 1107"/>
                  <a:gd name="T46" fmla="*/ 1 w 20"/>
                  <a:gd name="T47" fmla="*/ 44 h 1107"/>
                  <a:gd name="T48" fmla="*/ 1 w 20"/>
                  <a:gd name="T49" fmla="*/ 44 h 1107"/>
                  <a:gd name="T50" fmla="*/ 1 w 20"/>
                  <a:gd name="T51" fmla="*/ 44 h 1107"/>
                  <a:gd name="T52" fmla="*/ 1 w 20"/>
                  <a:gd name="T53" fmla="*/ 44 h 1107"/>
                  <a:gd name="T54" fmla="*/ 1 w 20"/>
                  <a:gd name="T55" fmla="*/ 44 h 1107"/>
                  <a:gd name="T56" fmla="*/ 1 w 20"/>
                  <a:gd name="T57" fmla="*/ 44 h 1107"/>
                  <a:gd name="T58" fmla="*/ 1 w 20"/>
                  <a:gd name="T59" fmla="*/ 44 h 1107"/>
                  <a:gd name="T60" fmla="*/ 0 w 20"/>
                  <a:gd name="T61" fmla="*/ 44 h 1107"/>
                  <a:gd name="T62" fmla="*/ 0 w 20"/>
                  <a:gd name="T63" fmla="*/ 44 h 1107"/>
                  <a:gd name="T64" fmla="*/ 0 w 20"/>
                  <a:gd name="T65" fmla="*/ 44 h 1107"/>
                  <a:gd name="T66" fmla="*/ 0 w 20"/>
                  <a:gd name="T67" fmla="*/ 44 h 1107"/>
                  <a:gd name="T68" fmla="*/ 0 w 20"/>
                  <a:gd name="T69" fmla="*/ 44 h 1107"/>
                  <a:gd name="T70" fmla="*/ 0 w 20"/>
                  <a:gd name="T71" fmla="*/ 44 h 1107"/>
                  <a:gd name="T72" fmla="*/ 0 w 20"/>
                  <a:gd name="T73" fmla="*/ 44 h 1107"/>
                  <a:gd name="T74" fmla="*/ 0 w 20"/>
                  <a:gd name="T75" fmla="*/ 44 h 1107"/>
                  <a:gd name="T76" fmla="*/ 0 w 20"/>
                  <a:gd name="T77" fmla="*/ 44 h 1107"/>
                  <a:gd name="T78" fmla="*/ 0 w 20"/>
                  <a:gd name="T79" fmla="*/ 44 h 1107"/>
                  <a:gd name="T80" fmla="*/ 0 w 20"/>
                  <a:gd name="T81" fmla="*/ 44 h 1107"/>
                  <a:gd name="T82" fmla="*/ 0 w 20"/>
                  <a:gd name="T83" fmla="*/ 44 h 1107"/>
                  <a:gd name="T84" fmla="*/ 0 w 20"/>
                  <a:gd name="T85" fmla="*/ 0 h 11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1107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098"/>
                    </a:lnTo>
                    <a:lnTo>
                      <a:pt x="20" y="1099"/>
                    </a:lnTo>
                    <a:lnTo>
                      <a:pt x="19" y="1100"/>
                    </a:lnTo>
                    <a:lnTo>
                      <a:pt x="19" y="1102"/>
                    </a:lnTo>
                    <a:lnTo>
                      <a:pt x="17" y="1104"/>
                    </a:lnTo>
                    <a:lnTo>
                      <a:pt x="16" y="1105"/>
                    </a:lnTo>
                    <a:lnTo>
                      <a:pt x="15" y="1106"/>
                    </a:lnTo>
                    <a:lnTo>
                      <a:pt x="13" y="1106"/>
                    </a:lnTo>
                    <a:lnTo>
                      <a:pt x="11" y="1107"/>
                    </a:lnTo>
                    <a:lnTo>
                      <a:pt x="10" y="1107"/>
                    </a:lnTo>
                    <a:lnTo>
                      <a:pt x="9" y="1107"/>
                    </a:lnTo>
                    <a:lnTo>
                      <a:pt x="8" y="1106"/>
                    </a:lnTo>
                    <a:lnTo>
                      <a:pt x="5" y="1106"/>
                    </a:lnTo>
                    <a:lnTo>
                      <a:pt x="4" y="1105"/>
                    </a:lnTo>
                    <a:lnTo>
                      <a:pt x="3" y="1104"/>
                    </a:lnTo>
                    <a:lnTo>
                      <a:pt x="2" y="1102"/>
                    </a:lnTo>
                    <a:lnTo>
                      <a:pt x="2" y="1100"/>
                    </a:lnTo>
                    <a:lnTo>
                      <a:pt x="0" y="1099"/>
                    </a:lnTo>
                    <a:lnTo>
                      <a:pt x="0" y="109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" name="Freeform 1097"/>
              <p:cNvSpPr>
                <a:spLocks/>
              </p:cNvSpPr>
              <p:nvPr/>
            </p:nvSpPr>
            <p:spPr bwMode="auto">
              <a:xfrm>
                <a:off x="3987" y="2598"/>
                <a:ext cx="5" cy="67"/>
              </a:xfrm>
              <a:custGeom>
                <a:avLst/>
                <a:gdLst>
                  <a:gd name="T0" fmla="*/ 0 w 21"/>
                  <a:gd name="T1" fmla="*/ 0 h 336"/>
                  <a:gd name="T2" fmla="*/ 0 w 21"/>
                  <a:gd name="T3" fmla="*/ 0 h 336"/>
                  <a:gd name="T4" fmla="*/ 0 w 21"/>
                  <a:gd name="T5" fmla="*/ 0 h 336"/>
                  <a:gd name="T6" fmla="*/ 0 w 21"/>
                  <a:gd name="T7" fmla="*/ 0 h 336"/>
                  <a:gd name="T8" fmla="*/ 0 w 21"/>
                  <a:gd name="T9" fmla="*/ 0 h 336"/>
                  <a:gd name="T10" fmla="*/ 0 w 21"/>
                  <a:gd name="T11" fmla="*/ 0 h 336"/>
                  <a:gd name="T12" fmla="*/ 0 w 21"/>
                  <a:gd name="T13" fmla="*/ 0 h 336"/>
                  <a:gd name="T14" fmla="*/ 0 w 21"/>
                  <a:gd name="T15" fmla="*/ 0 h 336"/>
                  <a:gd name="T16" fmla="*/ 0 w 21"/>
                  <a:gd name="T17" fmla="*/ 0 h 336"/>
                  <a:gd name="T18" fmla="*/ 0 w 21"/>
                  <a:gd name="T19" fmla="*/ 0 h 336"/>
                  <a:gd name="T20" fmla="*/ 1 w 21"/>
                  <a:gd name="T21" fmla="*/ 0 h 336"/>
                  <a:gd name="T22" fmla="*/ 1 w 21"/>
                  <a:gd name="T23" fmla="*/ 0 h 336"/>
                  <a:gd name="T24" fmla="*/ 1 w 21"/>
                  <a:gd name="T25" fmla="*/ 0 h 336"/>
                  <a:gd name="T26" fmla="*/ 1 w 21"/>
                  <a:gd name="T27" fmla="*/ 0 h 336"/>
                  <a:gd name="T28" fmla="*/ 1 w 21"/>
                  <a:gd name="T29" fmla="*/ 0 h 336"/>
                  <a:gd name="T30" fmla="*/ 1 w 21"/>
                  <a:gd name="T31" fmla="*/ 0 h 336"/>
                  <a:gd name="T32" fmla="*/ 1 w 21"/>
                  <a:gd name="T33" fmla="*/ 0 h 336"/>
                  <a:gd name="T34" fmla="*/ 1 w 21"/>
                  <a:gd name="T35" fmla="*/ 0 h 336"/>
                  <a:gd name="T36" fmla="*/ 1 w 21"/>
                  <a:gd name="T37" fmla="*/ 0 h 336"/>
                  <a:gd name="T38" fmla="*/ 1 w 21"/>
                  <a:gd name="T39" fmla="*/ 0 h 336"/>
                  <a:gd name="T40" fmla="*/ 1 w 21"/>
                  <a:gd name="T41" fmla="*/ 0 h 336"/>
                  <a:gd name="T42" fmla="*/ 1 w 21"/>
                  <a:gd name="T43" fmla="*/ 13 h 336"/>
                  <a:gd name="T44" fmla="*/ 1 w 21"/>
                  <a:gd name="T45" fmla="*/ 13 h 336"/>
                  <a:gd name="T46" fmla="*/ 1 w 21"/>
                  <a:gd name="T47" fmla="*/ 13 h 336"/>
                  <a:gd name="T48" fmla="*/ 1 w 21"/>
                  <a:gd name="T49" fmla="*/ 13 h 336"/>
                  <a:gd name="T50" fmla="*/ 1 w 21"/>
                  <a:gd name="T51" fmla="*/ 13 h 336"/>
                  <a:gd name="T52" fmla="*/ 1 w 21"/>
                  <a:gd name="T53" fmla="*/ 13 h 336"/>
                  <a:gd name="T54" fmla="*/ 1 w 21"/>
                  <a:gd name="T55" fmla="*/ 13 h 336"/>
                  <a:gd name="T56" fmla="*/ 1 w 21"/>
                  <a:gd name="T57" fmla="*/ 13 h 336"/>
                  <a:gd name="T58" fmla="*/ 1 w 21"/>
                  <a:gd name="T59" fmla="*/ 13 h 336"/>
                  <a:gd name="T60" fmla="*/ 1 w 21"/>
                  <a:gd name="T61" fmla="*/ 13 h 336"/>
                  <a:gd name="T62" fmla="*/ 0 w 21"/>
                  <a:gd name="T63" fmla="*/ 13 h 336"/>
                  <a:gd name="T64" fmla="*/ 0 w 21"/>
                  <a:gd name="T65" fmla="*/ 13 h 336"/>
                  <a:gd name="T66" fmla="*/ 0 w 21"/>
                  <a:gd name="T67" fmla="*/ 13 h 336"/>
                  <a:gd name="T68" fmla="*/ 0 w 21"/>
                  <a:gd name="T69" fmla="*/ 13 h 336"/>
                  <a:gd name="T70" fmla="*/ 0 w 21"/>
                  <a:gd name="T71" fmla="*/ 13 h 336"/>
                  <a:gd name="T72" fmla="*/ 0 w 21"/>
                  <a:gd name="T73" fmla="*/ 13 h 336"/>
                  <a:gd name="T74" fmla="*/ 0 w 21"/>
                  <a:gd name="T75" fmla="*/ 13 h 336"/>
                  <a:gd name="T76" fmla="*/ 0 w 21"/>
                  <a:gd name="T77" fmla="*/ 13 h 336"/>
                  <a:gd name="T78" fmla="*/ 0 w 21"/>
                  <a:gd name="T79" fmla="*/ 13 h 336"/>
                  <a:gd name="T80" fmla="*/ 0 w 21"/>
                  <a:gd name="T81" fmla="*/ 13 h 336"/>
                  <a:gd name="T82" fmla="*/ 0 w 21"/>
                  <a:gd name="T83" fmla="*/ 13 h 336"/>
                  <a:gd name="T84" fmla="*/ 0 w 21"/>
                  <a:gd name="T85" fmla="*/ 0 h 3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" h="336">
                    <a:moveTo>
                      <a:pt x="1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327"/>
                    </a:lnTo>
                    <a:lnTo>
                      <a:pt x="19" y="328"/>
                    </a:lnTo>
                    <a:lnTo>
                      <a:pt x="18" y="329"/>
                    </a:lnTo>
                    <a:lnTo>
                      <a:pt x="18" y="331"/>
                    </a:lnTo>
                    <a:lnTo>
                      <a:pt x="17" y="333"/>
                    </a:lnTo>
                    <a:lnTo>
                      <a:pt x="16" y="334"/>
                    </a:lnTo>
                    <a:lnTo>
                      <a:pt x="14" y="335"/>
                    </a:lnTo>
                    <a:lnTo>
                      <a:pt x="12" y="335"/>
                    </a:lnTo>
                    <a:lnTo>
                      <a:pt x="11" y="336"/>
                    </a:lnTo>
                    <a:lnTo>
                      <a:pt x="10" y="336"/>
                    </a:lnTo>
                    <a:lnTo>
                      <a:pt x="8" y="336"/>
                    </a:lnTo>
                    <a:lnTo>
                      <a:pt x="7" y="335"/>
                    </a:lnTo>
                    <a:lnTo>
                      <a:pt x="5" y="335"/>
                    </a:lnTo>
                    <a:lnTo>
                      <a:pt x="4" y="334"/>
                    </a:lnTo>
                    <a:lnTo>
                      <a:pt x="2" y="333"/>
                    </a:lnTo>
                    <a:lnTo>
                      <a:pt x="1" y="331"/>
                    </a:lnTo>
                    <a:lnTo>
                      <a:pt x="1" y="329"/>
                    </a:lnTo>
                    <a:lnTo>
                      <a:pt x="0" y="328"/>
                    </a:lnTo>
                    <a:lnTo>
                      <a:pt x="0" y="327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" name="Freeform 1098"/>
              <p:cNvSpPr>
                <a:spLocks/>
              </p:cNvSpPr>
              <p:nvPr/>
            </p:nvSpPr>
            <p:spPr bwMode="auto">
              <a:xfrm>
                <a:off x="3922" y="2445"/>
                <a:ext cx="4" cy="353"/>
              </a:xfrm>
              <a:custGeom>
                <a:avLst/>
                <a:gdLst>
                  <a:gd name="T0" fmla="*/ 0 w 20"/>
                  <a:gd name="T1" fmla="*/ 0 h 1764"/>
                  <a:gd name="T2" fmla="*/ 0 w 20"/>
                  <a:gd name="T3" fmla="*/ 0 h 1764"/>
                  <a:gd name="T4" fmla="*/ 0 w 20"/>
                  <a:gd name="T5" fmla="*/ 0 h 1764"/>
                  <a:gd name="T6" fmla="*/ 0 w 20"/>
                  <a:gd name="T7" fmla="*/ 0 h 1764"/>
                  <a:gd name="T8" fmla="*/ 0 w 20"/>
                  <a:gd name="T9" fmla="*/ 0 h 1764"/>
                  <a:gd name="T10" fmla="*/ 0 w 20"/>
                  <a:gd name="T11" fmla="*/ 0 h 1764"/>
                  <a:gd name="T12" fmla="*/ 0 w 20"/>
                  <a:gd name="T13" fmla="*/ 0 h 1764"/>
                  <a:gd name="T14" fmla="*/ 0 w 20"/>
                  <a:gd name="T15" fmla="*/ 0 h 1764"/>
                  <a:gd name="T16" fmla="*/ 0 w 20"/>
                  <a:gd name="T17" fmla="*/ 0 h 1764"/>
                  <a:gd name="T18" fmla="*/ 0 w 20"/>
                  <a:gd name="T19" fmla="*/ 0 h 1764"/>
                  <a:gd name="T20" fmla="*/ 0 w 20"/>
                  <a:gd name="T21" fmla="*/ 0 h 1764"/>
                  <a:gd name="T22" fmla="*/ 0 w 20"/>
                  <a:gd name="T23" fmla="*/ 0 h 1764"/>
                  <a:gd name="T24" fmla="*/ 1 w 20"/>
                  <a:gd name="T25" fmla="*/ 0 h 1764"/>
                  <a:gd name="T26" fmla="*/ 1 w 20"/>
                  <a:gd name="T27" fmla="*/ 0 h 1764"/>
                  <a:gd name="T28" fmla="*/ 1 w 20"/>
                  <a:gd name="T29" fmla="*/ 0 h 1764"/>
                  <a:gd name="T30" fmla="*/ 1 w 20"/>
                  <a:gd name="T31" fmla="*/ 0 h 1764"/>
                  <a:gd name="T32" fmla="*/ 1 w 20"/>
                  <a:gd name="T33" fmla="*/ 0 h 1764"/>
                  <a:gd name="T34" fmla="*/ 1 w 20"/>
                  <a:gd name="T35" fmla="*/ 0 h 1764"/>
                  <a:gd name="T36" fmla="*/ 1 w 20"/>
                  <a:gd name="T37" fmla="*/ 0 h 1764"/>
                  <a:gd name="T38" fmla="*/ 1 w 20"/>
                  <a:gd name="T39" fmla="*/ 0 h 1764"/>
                  <a:gd name="T40" fmla="*/ 1 w 20"/>
                  <a:gd name="T41" fmla="*/ 0 h 1764"/>
                  <a:gd name="T42" fmla="*/ 1 w 20"/>
                  <a:gd name="T43" fmla="*/ 70 h 1764"/>
                  <a:gd name="T44" fmla="*/ 1 w 20"/>
                  <a:gd name="T45" fmla="*/ 70 h 1764"/>
                  <a:gd name="T46" fmla="*/ 1 w 20"/>
                  <a:gd name="T47" fmla="*/ 70 h 1764"/>
                  <a:gd name="T48" fmla="*/ 1 w 20"/>
                  <a:gd name="T49" fmla="*/ 70 h 1764"/>
                  <a:gd name="T50" fmla="*/ 1 w 20"/>
                  <a:gd name="T51" fmla="*/ 70 h 1764"/>
                  <a:gd name="T52" fmla="*/ 1 w 20"/>
                  <a:gd name="T53" fmla="*/ 70 h 1764"/>
                  <a:gd name="T54" fmla="*/ 1 w 20"/>
                  <a:gd name="T55" fmla="*/ 70 h 1764"/>
                  <a:gd name="T56" fmla="*/ 1 w 20"/>
                  <a:gd name="T57" fmla="*/ 71 h 1764"/>
                  <a:gd name="T58" fmla="*/ 1 w 20"/>
                  <a:gd name="T59" fmla="*/ 71 h 1764"/>
                  <a:gd name="T60" fmla="*/ 0 w 20"/>
                  <a:gd name="T61" fmla="*/ 71 h 1764"/>
                  <a:gd name="T62" fmla="*/ 0 w 20"/>
                  <a:gd name="T63" fmla="*/ 71 h 1764"/>
                  <a:gd name="T64" fmla="*/ 0 w 20"/>
                  <a:gd name="T65" fmla="*/ 71 h 1764"/>
                  <a:gd name="T66" fmla="*/ 0 w 20"/>
                  <a:gd name="T67" fmla="*/ 71 h 1764"/>
                  <a:gd name="T68" fmla="*/ 0 w 20"/>
                  <a:gd name="T69" fmla="*/ 71 h 1764"/>
                  <a:gd name="T70" fmla="*/ 0 w 20"/>
                  <a:gd name="T71" fmla="*/ 70 h 1764"/>
                  <a:gd name="T72" fmla="*/ 0 w 20"/>
                  <a:gd name="T73" fmla="*/ 70 h 1764"/>
                  <a:gd name="T74" fmla="*/ 0 w 20"/>
                  <a:gd name="T75" fmla="*/ 70 h 1764"/>
                  <a:gd name="T76" fmla="*/ 0 w 20"/>
                  <a:gd name="T77" fmla="*/ 70 h 1764"/>
                  <a:gd name="T78" fmla="*/ 0 w 20"/>
                  <a:gd name="T79" fmla="*/ 70 h 1764"/>
                  <a:gd name="T80" fmla="*/ 0 w 20"/>
                  <a:gd name="T81" fmla="*/ 70 h 1764"/>
                  <a:gd name="T82" fmla="*/ 0 w 20"/>
                  <a:gd name="T83" fmla="*/ 70 h 1764"/>
                  <a:gd name="T84" fmla="*/ 0 w 20"/>
                  <a:gd name="T85" fmla="*/ 0 h 17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1764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754"/>
                    </a:lnTo>
                    <a:lnTo>
                      <a:pt x="20" y="1755"/>
                    </a:lnTo>
                    <a:lnTo>
                      <a:pt x="19" y="1757"/>
                    </a:lnTo>
                    <a:lnTo>
                      <a:pt x="19" y="1759"/>
                    </a:lnTo>
                    <a:lnTo>
                      <a:pt x="17" y="1760"/>
                    </a:lnTo>
                    <a:lnTo>
                      <a:pt x="16" y="1761"/>
                    </a:lnTo>
                    <a:lnTo>
                      <a:pt x="15" y="1763"/>
                    </a:lnTo>
                    <a:lnTo>
                      <a:pt x="13" y="1763"/>
                    </a:lnTo>
                    <a:lnTo>
                      <a:pt x="11" y="1764"/>
                    </a:lnTo>
                    <a:lnTo>
                      <a:pt x="10" y="1764"/>
                    </a:lnTo>
                    <a:lnTo>
                      <a:pt x="9" y="1764"/>
                    </a:lnTo>
                    <a:lnTo>
                      <a:pt x="8" y="1763"/>
                    </a:lnTo>
                    <a:lnTo>
                      <a:pt x="5" y="1763"/>
                    </a:lnTo>
                    <a:lnTo>
                      <a:pt x="4" y="1761"/>
                    </a:lnTo>
                    <a:lnTo>
                      <a:pt x="3" y="1760"/>
                    </a:lnTo>
                    <a:lnTo>
                      <a:pt x="2" y="1759"/>
                    </a:lnTo>
                    <a:lnTo>
                      <a:pt x="2" y="1757"/>
                    </a:lnTo>
                    <a:lnTo>
                      <a:pt x="0" y="1755"/>
                    </a:lnTo>
                    <a:lnTo>
                      <a:pt x="0" y="17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" name="Freeform 1099"/>
              <p:cNvSpPr>
                <a:spLocks/>
              </p:cNvSpPr>
              <p:nvPr/>
            </p:nvSpPr>
            <p:spPr bwMode="auto">
              <a:xfrm>
                <a:off x="3989" y="2598"/>
                <a:ext cx="101" cy="4"/>
              </a:xfrm>
              <a:custGeom>
                <a:avLst/>
                <a:gdLst>
                  <a:gd name="T0" fmla="*/ 20 w 506"/>
                  <a:gd name="T1" fmla="*/ 0 h 20"/>
                  <a:gd name="T2" fmla="*/ 20 w 506"/>
                  <a:gd name="T3" fmla="*/ 0 h 20"/>
                  <a:gd name="T4" fmla="*/ 20 w 506"/>
                  <a:gd name="T5" fmla="*/ 0 h 20"/>
                  <a:gd name="T6" fmla="*/ 20 w 506"/>
                  <a:gd name="T7" fmla="*/ 0 h 20"/>
                  <a:gd name="T8" fmla="*/ 20 w 506"/>
                  <a:gd name="T9" fmla="*/ 0 h 20"/>
                  <a:gd name="T10" fmla="*/ 20 w 506"/>
                  <a:gd name="T11" fmla="*/ 0 h 20"/>
                  <a:gd name="T12" fmla="*/ 20 w 506"/>
                  <a:gd name="T13" fmla="*/ 0 h 20"/>
                  <a:gd name="T14" fmla="*/ 20 w 506"/>
                  <a:gd name="T15" fmla="*/ 0 h 20"/>
                  <a:gd name="T16" fmla="*/ 20 w 506"/>
                  <a:gd name="T17" fmla="*/ 0 h 20"/>
                  <a:gd name="T18" fmla="*/ 20 w 506"/>
                  <a:gd name="T19" fmla="*/ 0 h 20"/>
                  <a:gd name="T20" fmla="*/ 20 w 506"/>
                  <a:gd name="T21" fmla="*/ 0 h 20"/>
                  <a:gd name="T22" fmla="*/ 20 w 506"/>
                  <a:gd name="T23" fmla="*/ 0 h 20"/>
                  <a:gd name="T24" fmla="*/ 20 w 506"/>
                  <a:gd name="T25" fmla="*/ 0 h 20"/>
                  <a:gd name="T26" fmla="*/ 20 w 506"/>
                  <a:gd name="T27" fmla="*/ 1 h 20"/>
                  <a:gd name="T28" fmla="*/ 20 w 506"/>
                  <a:gd name="T29" fmla="*/ 1 h 20"/>
                  <a:gd name="T30" fmla="*/ 20 w 506"/>
                  <a:gd name="T31" fmla="*/ 1 h 20"/>
                  <a:gd name="T32" fmla="*/ 20 w 506"/>
                  <a:gd name="T33" fmla="*/ 1 h 20"/>
                  <a:gd name="T34" fmla="*/ 20 w 506"/>
                  <a:gd name="T35" fmla="*/ 1 h 20"/>
                  <a:gd name="T36" fmla="*/ 20 w 506"/>
                  <a:gd name="T37" fmla="*/ 1 h 20"/>
                  <a:gd name="T38" fmla="*/ 20 w 506"/>
                  <a:gd name="T39" fmla="*/ 1 h 20"/>
                  <a:gd name="T40" fmla="*/ 20 w 506"/>
                  <a:gd name="T41" fmla="*/ 1 h 20"/>
                  <a:gd name="T42" fmla="*/ 0 w 506"/>
                  <a:gd name="T43" fmla="*/ 1 h 20"/>
                  <a:gd name="T44" fmla="*/ 0 w 506"/>
                  <a:gd name="T45" fmla="*/ 1 h 20"/>
                  <a:gd name="T46" fmla="*/ 0 w 506"/>
                  <a:gd name="T47" fmla="*/ 1 h 20"/>
                  <a:gd name="T48" fmla="*/ 0 w 506"/>
                  <a:gd name="T49" fmla="*/ 1 h 20"/>
                  <a:gd name="T50" fmla="*/ 0 w 506"/>
                  <a:gd name="T51" fmla="*/ 1 h 20"/>
                  <a:gd name="T52" fmla="*/ 0 w 506"/>
                  <a:gd name="T53" fmla="*/ 1 h 20"/>
                  <a:gd name="T54" fmla="*/ 0 w 506"/>
                  <a:gd name="T55" fmla="*/ 1 h 20"/>
                  <a:gd name="T56" fmla="*/ 0 w 506"/>
                  <a:gd name="T57" fmla="*/ 1 h 20"/>
                  <a:gd name="T58" fmla="*/ 0 w 506"/>
                  <a:gd name="T59" fmla="*/ 0 h 20"/>
                  <a:gd name="T60" fmla="*/ 0 w 506"/>
                  <a:gd name="T61" fmla="*/ 0 h 20"/>
                  <a:gd name="T62" fmla="*/ 0 w 506"/>
                  <a:gd name="T63" fmla="*/ 0 h 20"/>
                  <a:gd name="T64" fmla="*/ 0 w 506"/>
                  <a:gd name="T65" fmla="*/ 0 h 20"/>
                  <a:gd name="T66" fmla="*/ 0 w 506"/>
                  <a:gd name="T67" fmla="*/ 0 h 20"/>
                  <a:gd name="T68" fmla="*/ 0 w 506"/>
                  <a:gd name="T69" fmla="*/ 0 h 20"/>
                  <a:gd name="T70" fmla="*/ 0 w 506"/>
                  <a:gd name="T71" fmla="*/ 0 h 20"/>
                  <a:gd name="T72" fmla="*/ 0 w 506"/>
                  <a:gd name="T73" fmla="*/ 0 h 20"/>
                  <a:gd name="T74" fmla="*/ 0 w 506"/>
                  <a:gd name="T75" fmla="*/ 0 h 20"/>
                  <a:gd name="T76" fmla="*/ 0 w 506"/>
                  <a:gd name="T77" fmla="*/ 0 h 20"/>
                  <a:gd name="T78" fmla="*/ 0 w 506"/>
                  <a:gd name="T79" fmla="*/ 0 h 20"/>
                  <a:gd name="T80" fmla="*/ 0 w 506"/>
                  <a:gd name="T81" fmla="*/ 0 h 20"/>
                  <a:gd name="T82" fmla="*/ 0 w 506"/>
                  <a:gd name="T83" fmla="*/ 0 h 20"/>
                  <a:gd name="T84" fmla="*/ 20 w 506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6" h="20">
                    <a:moveTo>
                      <a:pt x="497" y="0"/>
                    </a:moveTo>
                    <a:lnTo>
                      <a:pt x="497" y="0"/>
                    </a:lnTo>
                    <a:lnTo>
                      <a:pt x="498" y="0"/>
                    </a:lnTo>
                    <a:lnTo>
                      <a:pt x="499" y="1"/>
                    </a:lnTo>
                    <a:lnTo>
                      <a:pt x="501" y="1"/>
                    </a:lnTo>
                    <a:lnTo>
                      <a:pt x="503" y="3"/>
                    </a:lnTo>
                    <a:lnTo>
                      <a:pt x="504" y="4"/>
                    </a:lnTo>
                    <a:lnTo>
                      <a:pt x="505" y="5"/>
                    </a:lnTo>
                    <a:lnTo>
                      <a:pt x="505" y="7"/>
                    </a:lnTo>
                    <a:lnTo>
                      <a:pt x="506" y="9"/>
                    </a:lnTo>
                    <a:lnTo>
                      <a:pt x="506" y="10"/>
                    </a:lnTo>
                    <a:lnTo>
                      <a:pt x="506" y="11"/>
                    </a:lnTo>
                    <a:lnTo>
                      <a:pt x="505" y="12"/>
                    </a:lnTo>
                    <a:lnTo>
                      <a:pt x="505" y="15"/>
                    </a:lnTo>
                    <a:lnTo>
                      <a:pt x="504" y="16"/>
                    </a:lnTo>
                    <a:lnTo>
                      <a:pt x="503" y="17"/>
                    </a:lnTo>
                    <a:lnTo>
                      <a:pt x="501" y="18"/>
                    </a:lnTo>
                    <a:lnTo>
                      <a:pt x="499" y="18"/>
                    </a:lnTo>
                    <a:lnTo>
                      <a:pt x="498" y="20"/>
                    </a:lnTo>
                    <a:lnTo>
                      <a:pt x="497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" name="Freeform 1100"/>
              <p:cNvSpPr>
                <a:spLocks/>
              </p:cNvSpPr>
              <p:nvPr/>
            </p:nvSpPr>
            <p:spPr bwMode="auto">
              <a:xfrm>
                <a:off x="3990" y="2535"/>
                <a:ext cx="100" cy="4"/>
              </a:xfrm>
              <a:custGeom>
                <a:avLst/>
                <a:gdLst>
                  <a:gd name="T0" fmla="*/ 20 w 502"/>
                  <a:gd name="T1" fmla="*/ 0 h 19"/>
                  <a:gd name="T2" fmla="*/ 20 w 502"/>
                  <a:gd name="T3" fmla="*/ 0 h 19"/>
                  <a:gd name="T4" fmla="*/ 20 w 502"/>
                  <a:gd name="T5" fmla="*/ 0 h 19"/>
                  <a:gd name="T6" fmla="*/ 20 w 502"/>
                  <a:gd name="T7" fmla="*/ 0 h 19"/>
                  <a:gd name="T8" fmla="*/ 20 w 502"/>
                  <a:gd name="T9" fmla="*/ 0 h 19"/>
                  <a:gd name="T10" fmla="*/ 20 w 502"/>
                  <a:gd name="T11" fmla="*/ 0 h 19"/>
                  <a:gd name="T12" fmla="*/ 20 w 502"/>
                  <a:gd name="T13" fmla="*/ 0 h 19"/>
                  <a:gd name="T14" fmla="*/ 20 w 502"/>
                  <a:gd name="T15" fmla="*/ 0 h 19"/>
                  <a:gd name="T16" fmla="*/ 20 w 502"/>
                  <a:gd name="T17" fmla="*/ 0 h 19"/>
                  <a:gd name="T18" fmla="*/ 20 w 502"/>
                  <a:gd name="T19" fmla="*/ 0 h 19"/>
                  <a:gd name="T20" fmla="*/ 20 w 502"/>
                  <a:gd name="T21" fmla="*/ 0 h 19"/>
                  <a:gd name="T22" fmla="*/ 20 w 502"/>
                  <a:gd name="T23" fmla="*/ 0 h 19"/>
                  <a:gd name="T24" fmla="*/ 20 w 502"/>
                  <a:gd name="T25" fmla="*/ 1 h 19"/>
                  <a:gd name="T26" fmla="*/ 20 w 502"/>
                  <a:gd name="T27" fmla="*/ 1 h 19"/>
                  <a:gd name="T28" fmla="*/ 20 w 502"/>
                  <a:gd name="T29" fmla="*/ 1 h 19"/>
                  <a:gd name="T30" fmla="*/ 20 w 502"/>
                  <a:gd name="T31" fmla="*/ 1 h 19"/>
                  <a:gd name="T32" fmla="*/ 20 w 502"/>
                  <a:gd name="T33" fmla="*/ 1 h 19"/>
                  <a:gd name="T34" fmla="*/ 20 w 502"/>
                  <a:gd name="T35" fmla="*/ 1 h 19"/>
                  <a:gd name="T36" fmla="*/ 20 w 502"/>
                  <a:gd name="T37" fmla="*/ 1 h 19"/>
                  <a:gd name="T38" fmla="*/ 20 w 502"/>
                  <a:gd name="T39" fmla="*/ 1 h 19"/>
                  <a:gd name="T40" fmla="*/ 20 w 502"/>
                  <a:gd name="T41" fmla="*/ 1 h 19"/>
                  <a:gd name="T42" fmla="*/ 0 w 502"/>
                  <a:gd name="T43" fmla="*/ 1 h 19"/>
                  <a:gd name="T44" fmla="*/ 0 w 502"/>
                  <a:gd name="T45" fmla="*/ 1 h 19"/>
                  <a:gd name="T46" fmla="*/ 0 w 502"/>
                  <a:gd name="T47" fmla="*/ 1 h 19"/>
                  <a:gd name="T48" fmla="*/ 0 w 502"/>
                  <a:gd name="T49" fmla="*/ 1 h 19"/>
                  <a:gd name="T50" fmla="*/ 0 w 502"/>
                  <a:gd name="T51" fmla="*/ 1 h 19"/>
                  <a:gd name="T52" fmla="*/ 0 w 502"/>
                  <a:gd name="T53" fmla="*/ 1 h 19"/>
                  <a:gd name="T54" fmla="*/ 0 w 502"/>
                  <a:gd name="T55" fmla="*/ 1 h 19"/>
                  <a:gd name="T56" fmla="*/ 0 w 502"/>
                  <a:gd name="T57" fmla="*/ 1 h 19"/>
                  <a:gd name="T58" fmla="*/ 0 w 502"/>
                  <a:gd name="T59" fmla="*/ 1 h 19"/>
                  <a:gd name="T60" fmla="*/ 0 w 502"/>
                  <a:gd name="T61" fmla="*/ 0 h 19"/>
                  <a:gd name="T62" fmla="*/ 0 w 502"/>
                  <a:gd name="T63" fmla="*/ 0 h 19"/>
                  <a:gd name="T64" fmla="*/ 0 w 502"/>
                  <a:gd name="T65" fmla="*/ 0 h 19"/>
                  <a:gd name="T66" fmla="*/ 0 w 502"/>
                  <a:gd name="T67" fmla="*/ 0 h 19"/>
                  <a:gd name="T68" fmla="*/ 0 w 502"/>
                  <a:gd name="T69" fmla="*/ 0 h 19"/>
                  <a:gd name="T70" fmla="*/ 0 w 502"/>
                  <a:gd name="T71" fmla="*/ 0 h 19"/>
                  <a:gd name="T72" fmla="*/ 0 w 502"/>
                  <a:gd name="T73" fmla="*/ 0 h 19"/>
                  <a:gd name="T74" fmla="*/ 0 w 502"/>
                  <a:gd name="T75" fmla="*/ 0 h 19"/>
                  <a:gd name="T76" fmla="*/ 0 w 502"/>
                  <a:gd name="T77" fmla="*/ 0 h 19"/>
                  <a:gd name="T78" fmla="*/ 0 w 502"/>
                  <a:gd name="T79" fmla="*/ 0 h 19"/>
                  <a:gd name="T80" fmla="*/ 0 w 502"/>
                  <a:gd name="T81" fmla="*/ 0 h 19"/>
                  <a:gd name="T82" fmla="*/ 0 w 502"/>
                  <a:gd name="T83" fmla="*/ 0 h 19"/>
                  <a:gd name="T84" fmla="*/ 20 w 502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2" h="19">
                    <a:moveTo>
                      <a:pt x="493" y="0"/>
                    </a:moveTo>
                    <a:lnTo>
                      <a:pt x="493" y="0"/>
                    </a:lnTo>
                    <a:lnTo>
                      <a:pt x="494" y="0"/>
                    </a:lnTo>
                    <a:lnTo>
                      <a:pt x="495" y="1"/>
                    </a:lnTo>
                    <a:lnTo>
                      <a:pt x="498" y="1"/>
                    </a:lnTo>
                    <a:lnTo>
                      <a:pt x="499" y="2"/>
                    </a:lnTo>
                    <a:lnTo>
                      <a:pt x="500" y="3"/>
                    </a:lnTo>
                    <a:lnTo>
                      <a:pt x="501" y="5"/>
                    </a:lnTo>
                    <a:lnTo>
                      <a:pt x="501" y="7"/>
                    </a:lnTo>
                    <a:lnTo>
                      <a:pt x="502" y="8"/>
                    </a:lnTo>
                    <a:lnTo>
                      <a:pt x="502" y="9"/>
                    </a:lnTo>
                    <a:lnTo>
                      <a:pt x="502" y="11"/>
                    </a:lnTo>
                    <a:lnTo>
                      <a:pt x="501" y="12"/>
                    </a:lnTo>
                    <a:lnTo>
                      <a:pt x="501" y="14"/>
                    </a:lnTo>
                    <a:lnTo>
                      <a:pt x="500" y="15"/>
                    </a:lnTo>
                    <a:lnTo>
                      <a:pt x="499" y="17"/>
                    </a:lnTo>
                    <a:lnTo>
                      <a:pt x="498" y="18"/>
                    </a:lnTo>
                    <a:lnTo>
                      <a:pt x="495" y="18"/>
                    </a:lnTo>
                    <a:lnTo>
                      <a:pt x="494" y="19"/>
                    </a:lnTo>
                    <a:lnTo>
                      <a:pt x="493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" name="Freeform 1101"/>
              <p:cNvSpPr>
                <a:spLocks/>
              </p:cNvSpPr>
              <p:nvPr/>
            </p:nvSpPr>
            <p:spPr bwMode="auto">
              <a:xfrm>
                <a:off x="4375" y="2407"/>
                <a:ext cx="22" cy="4"/>
              </a:xfrm>
              <a:custGeom>
                <a:avLst/>
                <a:gdLst>
                  <a:gd name="T0" fmla="*/ 4 w 114"/>
                  <a:gd name="T1" fmla="*/ 0 h 19"/>
                  <a:gd name="T2" fmla="*/ 4 w 114"/>
                  <a:gd name="T3" fmla="*/ 0 h 19"/>
                  <a:gd name="T4" fmla="*/ 4 w 114"/>
                  <a:gd name="T5" fmla="*/ 0 h 19"/>
                  <a:gd name="T6" fmla="*/ 4 w 114"/>
                  <a:gd name="T7" fmla="*/ 0 h 19"/>
                  <a:gd name="T8" fmla="*/ 4 w 114"/>
                  <a:gd name="T9" fmla="*/ 0 h 19"/>
                  <a:gd name="T10" fmla="*/ 4 w 114"/>
                  <a:gd name="T11" fmla="*/ 0 h 19"/>
                  <a:gd name="T12" fmla="*/ 4 w 114"/>
                  <a:gd name="T13" fmla="*/ 0 h 19"/>
                  <a:gd name="T14" fmla="*/ 4 w 114"/>
                  <a:gd name="T15" fmla="*/ 0 h 19"/>
                  <a:gd name="T16" fmla="*/ 4 w 114"/>
                  <a:gd name="T17" fmla="*/ 0 h 19"/>
                  <a:gd name="T18" fmla="*/ 4 w 114"/>
                  <a:gd name="T19" fmla="*/ 0 h 19"/>
                  <a:gd name="T20" fmla="*/ 4 w 114"/>
                  <a:gd name="T21" fmla="*/ 0 h 19"/>
                  <a:gd name="T22" fmla="*/ 4 w 114"/>
                  <a:gd name="T23" fmla="*/ 0 h 19"/>
                  <a:gd name="T24" fmla="*/ 4 w 114"/>
                  <a:gd name="T25" fmla="*/ 1 h 19"/>
                  <a:gd name="T26" fmla="*/ 4 w 114"/>
                  <a:gd name="T27" fmla="*/ 1 h 19"/>
                  <a:gd name="T28" fmla="*/ 4 w 114"/>
                  <a:gd name="T29" fmla="*/ 1 h 19"/>
                  <a:gd name="T30" fmla="*/ 4 w 114"/>
                  <a:gd name="T31" fmla="*/ 1 h 19"/>
                  <a:gd name="T32" fmla="*/ 4 w 114"/>
                  <a:gd name="T33" fmla="*/ 1 h 19"/>
                  <a:gd name="T34" fmla="*/ 4 w 114"/>
                  <a:gd name="T35" fmla="*/ 1 h 19"/>
                  <a:gd name="T36" fmla="*/ 4 w 114"/>
                  <a:gd name="T37" fmla="*/ 1 h 19"/>
                  <a:gd name="T38" fmla="*/ 4 w 114"/>
                  <a:gd name="T39" fmla="*/ 1 h 19"/>
                  <a:gd name="T40" fmla="*/ 4 w 114"/>
                  <a:gd name="T41" fmla="*/ 1 h 19"/>
                  <a:gd name="T42" fmla="*/ 0 w 114"/>
                  <a:gd name="T43" fmla="*/ 1 h 19"/>
                  <a:gd name="T44" fmla="*/ 0 w 114"/>
                  <a:gd name="T45" fmla="*/ 1 h 19"/>
                  <a:gd name="T46" fmla="*/ 0 w 114"/>
                  <a:gd name="T47" fmla="*/ 1 h 19"/>
                  <a:gd name="T48" fmla="*/ 0 w 114"/>
                  <a:gd name="T49" fmla="*/ 1 h 19"/>
                  <a:gd name="T50" fmla="*/ 0 w 114"/>
                  <a:gd name="T51" fmla="*/ 1 h 19"/>
                  <a:gd name="T52" fmla="*/ 0 w 114"/>
                  <a:gd name="T53" fmla="*/ 1 h 19"/>
                  <a:gd name="T54" fmla="*/ 0 w 114"/>
                  <a:gd name="T55" fmla="*/ 1 h 19"/>
                  <a:gd name="T56" fmla="*/ 0 w 114"/>
                  <a:gd name="T57" fmla="*/ 1 h 19"/>
                  <a:gd name="T58" fmla="*/ 0 w 114"/>
                  <a:gd name="T59" fmla="*/ 0 h 19"/>
                  <a:gd name="T60" fmla="*/ 0 w 114"/>
                  <a:gd name="T61" fmla="*/ 0 h 19"/>
                  <a:gd name="T62" fmla="*/ 0 w 114"/>
                  <a:gd name="T63" fmla="*/ 0 h 19"/>
                  <a:gd name="T64" fmla="*/ 0 w 114"/>
                  <a:gd name="T65" fmla="*/ 0 h 19"/>
                  <a:gd name="T66" fmla="*/ 0 w 114"/>
                  <a:gd name="T67" fmla="*/ 0 h 19"/>
                  <a:gd name="T68" fmla="*/ 0 w 114"/>
                  <a:gd name="T69" fmla="*/ 0 h 19"/>
                  <a:gd name="T70" fmla="*/ 0 w 114"/>
                  <a:gd name="T71" fmla="*/ 0 h 19"/>
                  <a:gd name="T72" fmla="*/ 0 w 114"/>
                  <a:gd name="T73" fmla="*/ 0 h 19"/>
                  <a:gd name="T74" fmla="*/ 0 w 114"/>
                  <a:gd name="T75" fmla="*/ 0 h 19"/>
                  <a:gd name="T76" fmla="*/ 0 w 114"/>
                  <a:gd name="T77" fmla="*/ 0 h 19"/>
                  <a:gd name="T78" fmla="*/ 0 w 114"/>
                  <a:gd name="T79" fmla="*/ 0 h 19"/>
                  <a:gd name="T80" fmla="*/ 4 w 114"/>
                  <a:gd name="T81" fmla="*/ 0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4" h="19">
                    <a:moveTo>
                      <a:pt x="104" y="0"/>
                    </a:moveTo>
                    <a:lnTo>
                      <a:pt x="104" y="0"/>
                    </a:lnTo>
                    <a:lnTo>
                      <a:pt x="105" y="0"/>
                    </a:lnTo>
                    <a:lnTo>
                      <a:pt x="107" y="1"/>
                    </a:lnTo>
                    <a:lnTo>
                      <a:pt x="109" y="1"/>
                    </a:lnTo>
                    <a:lnTo>
                      <a:pt x="110" y="2"/>
                    </a:lnTo>
                    <a:lnTo>
                      <a:pt x="111" y="3"/>
                    </a:lnTo>
                    <a:lnTo>
                      <a:pt x="113" y="4"/>
                    </a:lnTo>
                    <a:lnTo>
                      <a:pt x="113" y="7"/>
                    </a:lnTo>
                    <a:lnTo>
                      <a:pt x="114" y="8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3" y="12"/>
                    </a:lnTo>
                    <a:lnTo>
                      <a:pt x="113" y="14"/>
                    </a:lnTo>
                    <a:lnTo>
                      <a:pt x="111" y="15"/>
                    </a:lnTo>
                    <a:lnTo>
                      <a:pt x="110" y="16"/>
                    </a:lnTo>
                    <a:lnTo>
                      <a:pt x="109" y="18"/>
                    </a:lnTo>
                    <a:lnTo>
                      <a:pt x="107" y="18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" name="Freeform 1102"/>
              <p:cNvSpPr>
                <a:spLocks/>
              </p:cNvSpPr>
              <p:nvPr/>
            </p:nvSpPr>
            <p:spPr bwMode="auto">
              <a:xfrm>
                <a:off x="4325" y="2407"/>
                <a:ext cx="53" cy="4"/>
              </a:xfrm>
              <a:custGeom>
                <a:avLst/>
                <a:gdLst>
                  <a:gd name="T0" fmla="*/ 10 w 265"/>
                  <a:gd name="T1" fmla="*/ 0 h 19"/>
                  <a:gd name="T2" fmla="*/ 10 w 265"/>
                  <a:gd name="T3" fmla="*/ 0 h 19"/>
                  <a:gd name="T4" fmla="*/ 10 w 265"/>
                  <a:gd name="T5" fmla="*/ 0 h 19"/>
                  <a:gd name="T6" fmla="*/ 10 w 265"/>
                  <a:gd name="T7" fmla="*/ 0 h 19"/>
                  <a:gd name="T8" fmla="*/ 10 w 265"/>
                  <a:gd name="T9" fmla="*/ 0 h 19"/>
                  <a:gd name="T10" fmla="*/ 11 w 265"/>
                  <a:gd name="T11" fmla="*/ 0 h 19"/>
                  <a:gd name="T12" fmla="*/ 11 w 265"/>
                  <a:gd name="T13" fmla="*/ 0 h 19"/>
                  <a:gd name="T14" fmla="*/ 11 w 265"/>
                  <a:gd name="T15" fmla="*/ 0 h 19"/>
                  <a:gd name="T16" fmla="*/ 11 w 265"/>
                  <a:gd name="T17" fmla="*/ 0 h 19"/>
                  <a:gd name="T18" fmla="*/ 11 w 265"/>
                  <a:gd name="T19" fmla="*/ 0 h 19"/>
                  <a:gd name="T20" fmla="*/ 11 w 265"/>
                  <a:gd name="T21" fmla="*/ 0 h 19"/>
                  <a:gd name="T22" fmla="*/ 11 w 265"/>
                  <a:gd name="T23" fmla="*/ 1 h 19"/>
                  <a:gd name="T24" fmla="*/ 11 w 265"/>
                  <a:gd name="T25" fmla="*/ 1 h 19"/>
                  <a:gd name="T26" fmla="*/ 11 w 265"/>
                  <a:gd name="T27" fmla="*/ 1 h 19"/>
                  <a:gd name="T28" fmla="*/ 10 w 265"/>
                  <a:gd name="T29" fmla="*/ 1 h 19"/>
                  <a:gd name="T30" fmla="*/ 10 w 265"/>
                  <a:gd name="T31" fmla="*/ 1 h 19"/>
                  <a:gd name="T32" fmla="*/ 10 w 265"/>
                  <a:gd name="T33" fmla="*/ 1 h 19"/>
                  <a:gd name="T34" fmla="*/ 10 w 265"/>
                  <a:gd name="T35" fmla="*/ 1 h 19"/>
                  <a:gd name="T36" fmla="*/ 10 w 265"/>
                  <a:gd name="T37" fmla="*/ 1 h 19"/>
                  <a:gd name="T38" fmla="*/ 0 w 265"/>
                  <a:gd name="T39" fmla="*/ 1 h 19"/>
                  <a:gd name="T40" fmla="*/ 0 w 265"/>
                  <a:gd name="T41" fmla="*/ 1 h 19"/>
                  <a:gd name="T42" fmla="*/ 0 w 265"/>
                  <a:gd name="T43" fmla="*/ 1 h 19"/>
                  <a:gd name="T44" fmla="*/ 0 w 265"/>
                  <a:gd name="T45" fmla="*/ 1 h 19"/>
                  <a:gd name="T46" fmla="*/ 0 w 265"/>
                  <a:gd name="T47" fmla="*/ 1 h 19"/>
                  <a:gd name="T48" fmla="*/ 0 w 265"/>
                  <a:gd name="T49" fmla="*/ 1 h 19"/>
                  <a:gd name="T50" fmla="*/ 0 w 265"/>
                  <a:gd name="T51" fmla="*/ 1 h 19"/>
                  <a:gd name="T52" fmla="*/ 0 w 265"/>
                  <a:gd name="T53" fmla="*/ 1 h 19"/>
                  <a:gd name="T54" fmla="*/ 0 w 265"/>
                  <a:gd name="T55" fmla="*/ 0 h 19"/>
                  <a:gd name="T56" fmla="*/ 0 w 265"/>
                  <a:gd name="T57" fmla="*/ 0 h 19"/>
                  <a:gd name="T58" fmla="*/ 0 w 265"/>
                  <a:gd name="T59" fmla="*/ 0 h 19"/>
                  <a:gd name="T60" fmla="*/ 0 w 265"/>
                  <a:gd name="T61" fmla="*/ 0 h 19"/>
                  <a:gd name="T62" fmla="*/ 0 w 265"/>
                  <a:gd name="T63" fmla="*/ 0 h 19"/>
                  <a:gd name="T64" fmla="*/ 0 w 265"/>
                  <a:gd name="T65" fmla="*/ 0 h 19"/>
                  <a:gd name="T66" fmla="*/ 0 w 265"/>
                  <a:gd name="T67" fmla="*/ 0 h 19"/>
                  <a:gd name="T68" fmla="*/ 0 w 265"/>
                  <a:gd name="T69" fmla="*/ 0 h 19"/>
                  <a:gd name="T70" fmla="*/ 0 w 265"/>
                  <a:gd name="T71" fmla="*/ 0 h 19"/>
                  <a:gd name="T72" fmla="*/ 0 w 265"/>
                  <a:gd name="T73" fmla="*/ 0 h 19"/>
                  <a:gd name="T74" fmla="*/ 0 w 265"/>
                  <a:gd name="T75" fmla="*/ 0 h 19"/>
                  <a:gd name="T76" fmla="*/ 10 w 265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5" h="19">
                    <a:moveTo>
                      <a:pt x="256" y="0"/>
                    </a:moveTo>
                    <a:lnTo>
                      <a:pt x="257" y="0"/>
                    </a:lnTo>
                    <a:lnTo>
                      <a:pt x="258" y="1"/>
                    </a:lnTo>
                    <a:lnTo>
                      <a:pt x="261" y="1"/>
                    </a:lnTo>
                    <a:lnTo>
                      <a:pt x="262" y="2"/>
                    </a:lnTo>
                    <a:lnTo>
                      <a:pt x="263" y="3"/>
                    </a:lnTo>
                    <a:lnTo>
                      <a:pt x="264" y="4"/>
                    </a:lnTo>
                    <a:lnTo>
                      <a:pt x="264" y="7"/>
                    </a:lnTo>
                    <a:lnTo>
                      <a:pt x="265" y="8"/>
                    </a:lnTo>
                    <a:lnTo>
                      <a:pt x="265" y="9"/>
                    </a:lnTo>
                    <a:lnTo>
                      <a:pt x="265" y="10"/>
                    </a:lnTo>
                    <a:lnTo>
                      <a:pt x="264" y="12"/>
                    </a:lnTo>
                    <a:lnTo>
                      <a:pt x="264" y="14"/>
                    </a:lnTo>
                    <a:lnTo>
                      <a:pt x="263" y="15"/>
                    </a:lnTo>
                    <a:lnTo>
                      <a:pt x="262" y="16"/>
                    </a:lnTo>
                    <a:lnTo>
                      <a:pt x="261" y="18"/>
                    </a:lnTo>
                    <a:lnTo>
                      <a:pt x="258" y="18"/>
                    </a:lnTo>
                    <a:lnTo>
                      <a:pt x="257" y="19"/>
                    </a:lnTo>
                    <a:lnTo>
                      <a:pt x="256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" name="Freeform 1103"/>
              <p:cNvSpPr>
                <a:spLocks/>
              </p:cNvSpPr>
              <p:nvPr/>
            </p:nvSpPr>
            <p:spPr bwMode="auto">
              <a:xfrm>
                <a:off x="4256" y="2407"/>
                <a:ext cx="73" cy="4"/>
              </a:xfrm>
              <a:custGeom>
                <a:avLst/>
                <a:gdLst>
                  <a:gd name="T0" fmla="*/ 14 w 368"/>
                  <a:gd name="T1" fmla="*/ 0 h 19"/>
                  <a:gd name="T2" fmla="*/ 14 w 368"/>
                  <a:gd name="T3" fmla="*/ 0 h 19"/>
                  <a:gd name="T4" fmla="*/ 14 w 368"/>
                  <a:gd name="T5" fmla="*/ 0 h 19"/>
                  <a:gd name="T6" fmla="*/ 14 w 368"/>
                  <a:gd name="T7" fmla="*/ 0 h 19"/>
                  <a:gd name="T8" fmla="*/ 14 w 368"/>
                  <a:gd name="T9" fmla="*/ 0 h 19"/>
                  <a:gd name="T10" fmla="*/ 14 w 368"/>
                  <a:gd name="T11" fmla="*/ 0 h 19"/>
                  <a:gd name="T12" fmla="*/ 14 w 368"/>
                  <a:gd name="T13" fmla="*/ 0 h 19"/>
                  <a:gd name="T14" fmla="*/ 14 w 368"/>
                  <a:gd name="T15" fmla="*/ 0 h 19"/>
                  <a:gd name="T16" fmla="*/ 14 w 368"/>
                  <a:gd name="T17" fmla="*/ 0 h 19"/>
                  <a:gd name="T18" fmla="*/ 14 w 368"/>
                  <a:gd name="T19" fmla="*/ 0 h 19"/>
                  <a:gd name="T20" fmla="*/ 14 w 368"/>
                  <a:gd name="T21" fmla="*/ 0 h 19"/>
                  <a:gd name="T22" fmla="*/ 14 w 368"/>
                  <a:gd name="T23" fmla="*/ 1 h 19"/>
                  <a:gd name="T24" fmla="*/ 14 w 368"/>
                  <a:gd name="T25" fmla="*/ 1 h 19"/>
                  <a:gd name="T26" fmla="*/ 14 w 368"/>
                  <a:gd name="T27" fmla="*/ 1 h 19"/>
                  <a:gd name="T28" fmla="*/ 14 w 368"/>
                  <a:gd name="T29" fmla="*/ 1 h 19"/>
                  <a:gd name="T30" fmla="*/ 14 w 368"/>
                  <a:gd name="T31" fmla="*/ 1 h 19"/>
                  <a:gd name="T32" fmla="*/ 14 w 368"/>
                  <a:gd name="T33" fmla="*/ 1 h 19"/>
                  <a:gd name="T34" fmla="*/ 14 w 368"/>
                  <a:gd name="T35" fmla="*/ 1 h 19"/>
                  <a:gd name="T36" fmla="*/ 14 w 368"/>
                  <a:gd name="T37" fmla="*/ 1 h 19"/>
                  <a:gd name="T38" fmla="*/ 0 w 368"/>
                  <a:gd name="T39" fmla="*/ 1 h 19"/>
                  <a:gd name="T40" fmla="*/ 0 w 368"/>
                  <a:gd name="T41" fmla="*/ 1 h 19"/>
                  <a:gd name="T42" fmla="*/ 0 w 368"/>
                  <a:gd name="T43" fmla="*/ 1 h 19"/>
                  <a:gd name="T44" fmla="*/ 0 w 368"/>
                  <a:gd name="T45" fmla="*/ 1 h 19"/>
                  <a:gd name="T46" fmla="*/ 0 w 368"/>
                  <a:gd name="T47" fmla="*/ 1 h 19"/>
                  <a:gd name="T48" fmla="*/ 0 w 368"/>
                  <a:gd name="T49" fmla="*/ 1 h 19"/>
                  <a:gd name="T50" fmla="*/ 0 w 368"/>
                  <a:gd name="T51" fmla="*/ 1 h 19"/>
                  <a:gd name="T52" fmla="*/ 0 w 368"/>
                  <a:gd name="T53" fmla="*/ 1 h 19"/>
                  <a:gd name="T54" fmla="*/ 0 w 368"/>
                  <a:gd name="T55" fmla="*/ 0 h 19"/>
                  <a:gd name="T56" fmla="*/ 0 w 368"/>
                  <a:gd name="T57" fmla="*/ 0 h 19"/>
                  <a:gd name="T58" fmla="*/ 0 w 368"/>
                  <a:gd name="T59" fmla="*/ 0 h 19"/>
                  <a:gd name="T60" fmla="*/ 0 w 368"/>
                  <a:gd name="T61" fmla="*/ 0 h 19"/>
                  <a:gd name="T62" fmla="*/ 0 w 368"/>
                  <a:gd name="T63" fmla="*/ 0 h 19"/>
                  <a:gd name="T64" fmla="*/ 0 w 368"/>
                  <a:gd name="T65" fmla="*/ 0 h 19"/>
                  <a:gd name="T66" fmla="*/ 0 w 368"/>
                  <a:gd name="T67" fmla="*/ 0 h 19"/>
                  <a:gd name="T68" fmla="*/ 0 w 368"/>
                  <a:gd name="T69" fmla="*/ 0 h 19"/>
                  <a:gd name="T70" fmla="*/ 0 w 368"/>
                  <a:gd name="T71" fmla="*/ 0 h 19"/>
                  <a:gd name="T72" fmla="*/ 0 w 368"/>
                  <a:gd name="T73" fmla="*/ 0 h 19"/>
                  <a:gd name="T74" fmla="*/ 0 w 368"/>
                  <a:gd name="T75" fmla="*/ 0 h 19"/>
                  <a:gd name="T76" fmla="*/ 14 w 368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8" h="19">
                    <a:moveTo>
                      <a:pt x="358" y="0"/>
                    </a:moveTo>
                    <a:lnTo>
                      <a:pt x="359" y="0"/>
                    </a:lnTo>
                    <a:lnTo>
                      <a:pt x="361" y="1"/>
                    </a:lnTo>
                    <a:lnTo>
                      <a:pt x="363" y="1"/>
                    </a:lnTo>
                    <a:lnTo>
                      <a:pt x="364" y="2"/>
                    </a:lnTo>
                    <a:lnTo>
                      <a:pt x="365" y="3"/>
                    </a:lnTo>
                    <a:lnTo>
                      <a:pt x="367" y="4"/>
                    </a:lnTo>
                    <a:lnTo>
                      <a:pt x="367" y="7"/>
                    </a:lnTo>
                    <a:lnTo>
                      <a:pt x="368" y="8"/>
                    </a:lnTo>
                    <a:lnTo>
                      <a:pt x="368" y="9"/>
                    </a:lnTo>
                    <a:lnTo>
                      <a:pt x="368" y="10"/>
                    </a:lnTo>
                    <a:lnTo>
                      <a:pt x="367" y="12"/>
                    </a:lnTo>
                    <a:lnTo>
                      <a:pt x="367" y="14"/>
                    </a:lnTo>
                    <a:lnTo>
                      <a:pt x="365" y="15"/>
                    </a:lnTo>
                    <a:lnTo>
                      <a:pt x="364" y="16"/>
                    </a:lnTo>
                    <a:lnTo>
                      <a:pt x="363" y="18"/>
                    </a:lnTo>
                    <a:lnTo>
                      <a:pt x="361" y="18"/>
                    </a:lnTo>
                    <a:lnTo>
                      <a:pt x="359" y="19"/>
                    </a:lnTo>
                    <a:lnTo>
                      <a:pt x="358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" name="Freeform 1104"/>
              <p:cNvSpPr>
                <a:spLocks/>
              </p:cNvSpPr>
              <p:nvPr/>
            </p:nvSpPr>
            <p:spPr bwMode="auto">
              <a:xfrm>
                <a:off x="4176" y="2407"/>
                <a:ext cx="84" cy="4"/>
              </a:xfrm>
              <a:custGeom>
                <a:avLst/>
                <a:gdLst>
                  <a:gd name="T0" fmla="*/ 16 w 418"/>
                  <a:gd name="T1" fmla="*/ 0 h 19"/>
                  <a:gd name="T2" fmla="*/ 16 w 418"/>
                  <a:gd name="T3" fmla="*/ 0 h 19"/>
                  <a:gd name="T4" fmla="*/ 17 w 418"/>
                  <a:gd name="T5" fmla="*/ 0 h 19"/>
                  <a:gd name="T6" fmla="*/ 17 w 418"/>
                  <a:gd name="T7" fmla="*/ 0 h 19"/>
                  <a:gd name="T8" fmla="*/ 17 w 418"/>
                  <a:gd name="T9" fmla="*/ 0 h 19"/>
                  <a:gd name="T10" fmla="*/ 17 w 418"/>
                  <a:gd name="T11" fmla="*/ 0 h 19"/>
                  <a:gd name="T12" fmla="*/ 17 w 418"/>
                  <a:gd name="T13" fmla="*/ 0 h 19"/>
                  <a:gd name="T14" fmla="*/ 17 w 418"/>
                  <a:gd name="T15" fmla="*/ 0 h 19"/>
                  <a:gd name="T16" fmla="*/ 17 w 418"/>
                  <a:gd name="T17" fmla="*/ 0 h 19"/>
                  <a:gd name="T18" fmla="*/ 17 w 418"/>
                  <a:gd name="T19" fmla="*/ 0 h 19"/>
                  <a:gd name="T20" fmla="*/ 17 w 418"/>
                  <a:gd name="T21" fmla="*/ 0 h 19"/>
                  <a:gd name="T22" fmla="*/ 17 w 418"/>
                  <a:gd name="T23" fmla="*/ 1 h 19"/>
                  <a:gd name="T24" fmla="*/ 17 w 418"/>
                  <a:gd name="T25" fmla="*/ 1 h 19"/>
                  <a:gd name="T26" fmla="*/ 17 w 418"/>
                  <a:gd name="T27" fmla="*/ 1 h 19"/>
                  <a:gd name="T28" fmla="*/ 17 w 418"/>
                  <a:gd name="T29" fmla="*/ 1 h 19"/>
                  <a:gd name="T30" fmla="*/ 17 w 418"/>
                  <a:gd name="T31" fmla="*/ 1 h 19"/>
                  <a:gd name="T32" fmla="*/ 17 w 418"/>
                  <a:gd name="T33" fmla="*/ 1 h 19"/>
                  <a:gd name="T34" fmla="*/ 16 w 418"/>
                  <a:gd name="T35" fmla="*/ 1 h 19"/>
                  <a:gd name="T36" fmla="*/ 16 w 418"/>
                  <a:gd name="T37" fmla="*/ 1 h 19"/>
                  <a:gd name="T38" fmla="*/ 0 w 418"/>
                  <a:gd name="T39" fmla="*/ 1 h 19"/>
                  <a:gd name="T40" fmla="*/ 0 w 418"/>
                  <a:gd name="T41" fmla="*/ 1 h 19"/>
                  <a:gd name="T42" fmla="*/ 0 w 418"/>
                  <a:gd name="T43" fmla="*/ 1 h 19"/>
                  <a:gd name="T44" fmla="*/ 0 w 418"/>
                  <a:gd name="T45" fmla="*/ 1 h 19"/>
                  <a:gd name="T46" fmla="*/ 0 w 418"/>
                  <a:gd name="T47" fmla="*/ 1 h 19"/>
                  <a:gd name="T48" fmla="*/ 0 w 418"/>
                  <a:gd name="T49" fmla="*/ 1 h 19"/>
                  <a:gd name="T50" fmla="*/ 0 w 418"/>
                  <a:gd name="T51" fmla="*/ 1 h 19"/>
                  <a:gd name="T52" fmla="*/ 0 w 418"/>
                  <a:gd name="T53" fmla="*/ 1 h 19"/>
                  <a:gd name="T54" fmla="*/ 0 w 418"/>
                  <a:gd name="T55" fmla="*/ 0 h 19"/>
                  <a:gd name="T56" fmla="*/ 0 w 418"/>
                  <a:gd name="T57" fmla="*/ 0 h 19"/>
                  <a:gd name="T58" fmla="*/ 0 w 418"/>
                  <a:gd name="T59" fmla="*/ 0 h 19"/>
                  <a:gd name="T60" fmla="*/ 0 w 418"/>
                  <a:gd name="T61" fmla="*/ 0 h 19"/>
                  <a:gd name="T62" fmla="*/ 0 w 418"/>
                  <a:gd name="T63" fmla="*/ 0 h 19"/>
                  <a:gd name="T64" fmla="*/ 0 w 418"/>
                  <a:gd name="T65" fmla="*/ 0 h 19"/>
                  <a:gd name="T66" fmla="*/ 0 w 418"/>
                  <a:gd name="T67" fmla="*/ 0 h 19"/>
                  <a:gd name="T68" fmla="*/ 0 w 418"/>
                  <a:gd name="T69" fmla="*/ 0 h 19"/>
                  <a:gd name="T70" fmla="*/ 0 w 418"/>
                  <a:gd name="T71" fmla="*/ 0 h 19"/>
                  <a:gd name="T72" fmla="*/ 0 w 418"/>
                  <a:gd name="T73" fmla="*/ 0 h 19"/>
                  <a:gd name="T74" fmla="*/ 0 w 418"/>
                  <a:gd name="T75" fmla="*/ 0 h 19"/>
                  <a:gd name="T76" fmla="*/ 16 w 418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8" h="19">
                    <a:moveTo>
                      <a:pt x="409" y="0"/>
                    </a:moveTo>
                    <a:lnTo>
                      <a:pt x="410" y="0"/>
                    </a:lnTo>
                    <a:lnTo>
                      <a:pt x="411" y="1"/>
                    </a:lnTo>
                    <a:lnTo>
                      <a:pt x="413" y="1"/>
                    </a:lnTo>
                    <a:lnTo>
                      <a:pt x="415" y="2"/>
                    </a:lnTo>
                    <a:lnTo>
                      <a:pt x="416" y="3"/>
                    </a:lnTo>
                    <a:lnTo>
                      <a:pt x="417" y="4"/>
                    </a:lnTo>
                    <a:lnTo>
                      <a:pt x="417" y="7"/>
                    </a:lnTo>
                    <a:lnTo>
                      <a:pt x="418" y="8"/>
                    </a:lnTo>
                    <a:lnTo>
                      <a:pt x="418" y="9"/>
                    </a:lnTo>
                    <a:lnTo>
                      <a:pt x="418" y="10"/>
                    </a:lnTo>
                    <a:lnTo>
                      <a:pt x="417" y="12"/>
                    </a:lnTo>
                    <a:lnTo>
                      <a:pt x="417" y="14"/>
                    </a:lnTo>
                    <a:lnTo>
                      <a:pt x="416" y="15"/>
                    </a:lnTo>
                    <a:lnTo>
                      <a:pt x="415" y="16"/>
                    </a:lnTo>
                    <a:lnTo>
                      <a:pt x="413" y="18"/>
                    </a:lnTo>
                    <a:lnTo>
                      <a:pt x="411" y="18"/>
                    </a:lnTo>
                    <a:lnTo>
                      <a:pt x="410" y="19"/>
                    </a:lnTo>
                    <a:lnTo>
                      <a:pt x="409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" name="Freeform 1105"/>
              <p:cNvSpPr>
                <a:spLocks/>
              </p:cNvSpPr>
              <p:nvPr/>
            </p:nvSpPr>
            <p:spPr bwMode="auto">
              <a:xfrm>
                <a:off x="4096" y="2407"/>
                <a:ext cx="84" cy="4"/>
              </a:xfrm>
              <a:custGeom>
                <a:avLst/>
                <a:gdLst>
                  <a:gd name="T0" fmla="*/ 16 w 419"/>
                  <a:gd name="T1" fmla="*/ 0 h 19"/>
                  <a:gd name="T2" fmla="*/ 16 w 419"/>
                  <a:gd name="T3" fmla="*/ 0 h 19"/>
                  <a:gd name="T4" fmla="*/ 17 w 419"/>
                  <a:gd name="T5" fmla="*/ 0 h 19"/>
                  <a:gd name="T6" fmla="*/ 17 w 419"/>
                  <a:gd name="T7" fmla="*/ 0 h 19"/>
                  <a:gd name="T8" fmla="*/ 17 w 419"/>
                  <a:gd name="T9" fmla="*/ 0 h 19"/>
                  <a:gd name="T10" fmla="*/ 17 w 419"/>
                  <a:gd name="T11" fmla="*/ 0 h 19"/>
                  <a:gd name="T12" fmla="*/ 17 w 419"/>
                  <a:gd name="T13" fmla="*/ 0 h 19"/>
                  <a:gd name="T14" fmla="*/ 17 w 419"/>
                  <a:gd name="T15" fmla="*/ 0 h 19"/>
                  <a:gd name="T16" fmla="*/ 17 w 419"/>
                  <a:gd name="T17" fmla="*/ 0 h 19"/>
                  <a:gd name="T18" fmla="*/ 17 w 419"/>
                  <a:gd name="T19" fmla="*/ 0 h 19"/>
                  <a:gd name="T20" fmla="*/ 17 w 419"/>
                  <a:gd name="T21" fmla="*/ 0 h 19"/>
                  <a:gd name="T22" fmla="*/ 17 w 419"/>
                  <a:gd name="T23" fmla="*/ 1 h 19"/>
                  <a:gd name="T24" fmla="*/ 17 w 419"/>
                  <a:gd name="T25" fmla="*/ 1 h 19"/>
                  <a:gd name="T26" fmla="*/ 17 w 419"/>
                  <a:gd name="T27" fmla="*/ 1 h 19"/>
                  <a:gd name="T28" fmla="*/ 17 w 419"/>
                  <a:gd name="T29" fmla="*/ 1 h 19"/>
                  <a:gd name="T30" fmla="*/ 17 w 419"/>
                  <a:gd name="T31" fmla="*/ 1 h 19"/>
                  <a:gd name="T32" fmla="*/ 17 w 419"/>
                  <a:gd name="T33" fmla="*/ 1 h 19"/>
                  <a:gd name="T34" fmla="*/ 16 w 419"/>
                  <a:gd name="T35" fmla="*/ 1 h 19"/>
                  <a:gd name="T36" fmla="*/ 16 w 419"/>
                  <a:gd name="T37" fmla="*/ 1 h 19"/>
                  <a:gd name="T38" fmla="*/ 0 w 419"/>
                  <a:gd name="T39" fmla="*/ 1 h 19"/>
                  <a:gd name="T40" fmla="*/ 0 w 419"/>
                  <a:gd name="T41" fmla="*/ 1 h 19"/>
                  <a:gd name="T42" fmla="*/ 0 w 419"/>
                  <a:gd name="T43" fmla="*/ 1 h 19"/>
                  <a:gd name="T44" fmla="*/ 0 w 419"/>
                  <a:gd name="T45" fmla="*/ 1 h 19"/>
                  <a:gd name="T46" fmla="*/ 0 w 419"/>
                  <a:gd name="T47" fmla="*/ 1 h 19"/>
                  <a:gd name="T48" fmla="*/ 0 w 419"/>
                  <a:gd name="T49" fmla="*/ 1 h 19"/>
                  <a:gd name="T50" fmla="*/ 0 w 419"/>
                  <a:gd name="T51" fmla="*/ 1 h 19"/>
                  <a:gd name="T52" fmla="*/ 0 w 419"/>
                  <a:gd name="T53" fmla="*/ 1 h 19"/>
                  <a:gd name="T54" fmla="*/ 0 w 419"/>
                  <a:gd name="T55" fmla="*/ 0 h 19"/>
                  <a:gd name="T56" fmla="*/ 0 w 419"/>
                  <a:gd name="T57" fmla="*/ 0 h 19"/>
                  <a:gd name="T58" fmla="*/ 0 w 419"/>
                  <a:gd name="T59" fmla="*/ 0 h 19"/>
                  <a:gd name="T60" fmla="*/ 0 w 419"/>
                  <a:gd name="T61" fmla="*/ 0 h 19"/>
                  <a:gd name="T62" fmla="*/ 0 w 419"/>
                  <a:gd name="T63" fmla="*/ 0 h 19"/>
                  <a:gd name="T64" fmla="*/ 0 w 419"/>
                  <a:gd name="T65" fmla="*/ 0 h 19"/>
                  <a:gd name="T66" fmla="*/ 0 w 419"/>
                  <a:gd name="T67" fmla="*/ 0 h 19"/>
                  <a:gd name="T68" fmla="*/ 0 w 419"/>
                  <a:gd name="T69" fmla="*/ 0 h 19"/>
                  <a:gd name="T70" fmla="*/ 0 w 419"/>
                  <a:gd name="T71" fmla="*/ 0 h 19"/>
                  <a:gd name="T72" fmla="*/ 0 w 419"/>
                  <a:gd name="T73" fmla="*/ 0 h 19"/>
                  <a:gd name="T74" fmla="*/ 0 w 419"/>
                  <a:gd name="T75" fmla="*/ 0 h 19"/>
                  <a:gd name="T76" fmla="*/ 16 w 419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9" h="19">
                    <a:moveTo>
                      <a:pt x="409" y="0"/>
                    </a:moveTo>
                    <a:lnTo>
                      <a:pt x="410" y="0"/>
                    </a:lnTo>
                    <a:lnTo>
                      <a:pt x="412" y="1"/>
                    </a:lnTo>
                    <a:lnTo>
                      <a:pt x="414" y="1"/>
                    </a:lnTo>
                    <a:lnTo>
                      <a:pt x="415" y="2"/>
                    </a:lnTo>
                    <a:lnTo>
                      <a:pt x="417" y="3"/>
                    </a:lnTo>
                    <a:lnTo>
                      <a:pt x="418" y="4"/>
                    </a:lnTo>
                    <a:lnTo>
                      <a:pt x="418" y="7"/>
                    </a:lnTo>
                    <a:lnTo>
                      <a:pt x="419" y="8"/>
                    </a:lnTo>
                    <a:lnTo>
                      <a:pt x="419" y="9"/>
                    </a:lnTo>
                    <a:lnTo>
                      <a:pt x="419" y="10"/>
                    </a:lnTo>
                    <a:lnTo>
                      <a:pt x="418" y="12"/>
                    </a:lnTo>
                    <a:lnTo>
                      <a:pt x="418" y="14"/>
                    </a:lnTo>
                    <a:lnTo>
                      <a:pt x="417" y="15"/>
                    </a:lnTo>
                    <a:lnTo>
                      <a:pt x="415" y="16"/>
                    </a:lnTo>
                    <a:lnTo>
                      <a:pt x="414" y="18"/>
                    </a:lnTo>
                    <a:lnTo>
                      <a:pt x="412" y="18"/>
                    </a:lnTo>
                    <a:lnTo>
                      <a:pt x="410" y="19"/>
                    </a:lnTo>
                    <a:lnTo>
                      <a:pt x="409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" name="Freeform 1106"/>
              <p:cNvSpPr>
                <a:spLocks/>
              </p:cNvSpPr>
              <p:nvPr/>
            </p:nvSpPr>
            <p:spPr bwMode="auto">
              <a:xfrm>
                <a:off x="4026" y="2407"/>
                <a:ext cx="74" cy="4"/>
              </a:xfrm>
              <a:custGeom>
                <a:avLst/>
                <a:gdLst>
                  <a:gd name="T0" fmla="*/ 14 w 368"/>
                  <a:gd name="T1" fmla="*/ 0 h 19"/>
                  <a:gd name="T2" fmla="*/ 14 w 368"/>
                  <a:gd name="T3" fmla="*/ 0 h 19"/>
                  <a:gd name="T4" fmla="*/ 14 w 368"/>
                  <a:gd name="T5" fmla="*/ 0 h 19"/>
                  <a:gd name="T6" fmla="*/ 15 w 368"/>
                  <a:gd name="T7" fmla="*/ 0 h 19"/>
                  <a:gd name="T8" fmla="*/ 15 w 368"/>
                  <a:gd name="T9" fmla="*/ 0 h 19"/>
                  <a:gd name="T10" fmla="*/ 15 w 368"/>
                  <a:gd name="T11" fmla="*/ 0 h 19"/>
                  <a:gd name="T12" fmla="*/ 15 w 368"/>
                  <a:gd name="T13" fmla="*/ 0 h 19"/>
                  <a:gd name="T14" fmla="*/ 15 w 368"/>
                  <a:gd name="T15" fmla="*/ 0 h 19"/>
                  <a:gd name="T16" fmla="*/ 15 w 368"/>
                  <a:gd name="T17" fmla="*/ 0 h 19"/>
                  <a:gd name="T18" fmla="*/ 15 w 368"/>
                  <a:gd name="T19" fmla="*/ 0 h 19"/>
                  <a:gd name="T20" fmla="*/ 15 w 368"/>
                  <a:gd name="T21" fmla="*/ 0 h 19"/>
                  <a:gd name="T22" fmla="*/ 15 w 368"/>
                  <a:gd name="T23" fmla="*/ 1 h 19"/>
                  <a:gd name="T24" fmla="*/ 15 w 368"/>
                  <a:gd name="T25" fmla="*/ 1 h 19"/>
                  <a:gd name="T26" fmla="*/ 15 w 368"/>
                  <a:gd name="T27" fmla="*/ 1 h 19"/>
                  <a:gd name="T28" fmla="*/ 15 w 368"/>
                  <a:gd name="T29" fmla="*/ 1 h 19"/>
                  <a:gd name="T30" fmla="*/ 15 w 368"/>
                  <a:gd name="T31" fmla="*/ 1 h 19"/>
                  <a:gd name="T32" fmla="*/ 14 w 368"/>
                  <a:gd name="T33" fmla="*/ 1 h 19"/>
                  <a:gd name="T34" fmla="*/ 14 w 368"/>
                  <a:gd name="T35" fmla="*/ 1 h 19"/>
                  <a:gd name="T36" fmla="*/ 14 w 368"/>
                  <a:gd name="T37" fmla="*/ 1 h 19"/>
                  <a:gd name="T38" fmla="*/ 0 w 368"/>
                  <a:gd name="T39" fmla="*/ 1 h 19"/>
                  <a:gd name="T40" fmla="*/ 0 w 368"/>
                  <a:gd name="T41" fmla="*/ 1 h 19"/>
                  <a:gd name="T42" fmla="*/ 0 w 368"/>
                  <a:gd name="T43" fmla="*/ 1 h 19"/>
                  <a:gd name="T44" fmla="*/ 0 w 368"/>
                  <a:gd name="T45" fmla="*/ 1 h 19"/>
                  <a:gd name="T46" fmla="*/ 0 w 368"/>
                  <a:gd name="T47" fmla="*/ 1 h 19"/>
                  <a:gd name="T48" fmla="*/ 0 w 368"/>
                  <a:gd name="T49" fmla="*/ 1 h 19"/>
                  <a:gd name="T50" fmla="*/ 0 w 368"/>
                  <a:gd name="T51" fmla="*/ 1 h 19"/>
                  <a:gd name="T52" fmla="*/ 0 w 368"/>
                  <a:gd name="T53" fmla="*/ 1 h 19"/>
                  <a:gd name="T54" fmla="*/ 0 w 368"/>
                  <a:gd name="T55" fmla="*/ 0 h 19"/>
                  <a:gd name="T56" fmla="*/ 0 w 368"/>
                  <a:gd name="T57" fmla="*/ 0 h 19"/>
                  <a:gd name="T58" fmla="*/ 0 w 368"/>
                  <a:gd name="T59" fmla="*/ 0 h 19"/>
                  <a:gd name="T60" fmla="*/ 0 w 368"/>
                  <a:gd name="T61" fmla="*/ 0 h 19"/>
                  <a:gd name="T62" fmla="*/ 0 w 368"/>
                  <a:gd name="T63" fmla="*/ 0 h 19"/>
                  <a:gd name="T64" fmla="*/ 0 w 368"/>
                  <a:gd name="T65" fmla="*/ 0 h 19"/>
                  <a:gd name="T66" fmla="*/ 0 w 368"/>
                  <a:gd name="T67" fmla="*/ 0 h 19"/>
                  <a:gd name="T68" fmla="*/ 0 w 368"/>
                  <a:gd name="T69" fmla="*/ 0 h 19"/>
                  <a:gd name="T70" fmla="*/ 0 w 368"/>
                  <a:gd name="T71" fmla="*/ 0 h 19"/>
                  <a:gd name="T72" fmla="*/ 0 w 368"/>
                  <a:gd name="T73" fmla="*/ 0 h 19"/>
                  <a:gd name="T74" fmla="*/ 0 w 368"/>
                  <a:gd name="T75" fmla="*/ 0 h 19"/>
                  <a:gd name="T76" fmla="*/ 14 w 368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8" h="19">
                    <a:moveTo>
                      <a:pt x="358" y="0"/>
                    </a:moveTo>
                    <a:lnTo>
                      <a:pt x="359" y="0"/>
                    </a:lnTo>
                    <a:lnTo>
                      <a:pt x="360" y="1"/>
                    </a:lnTo>
                    <a:lnTo>
                      <a:pt x="363" y="1"/>
                    </a:lnTo>
                    <a:lnTo>
                      <a:pt x="364" y="2"/>
                    </a:lnTo>
                    <a:lnTo>
                      <a:pt x="365" y="3"/>
                    </a:lnTo>
                    <a:lnTo>
                      <a:pt x="366" y="4"/>
                    </a:lnTo>
                    <a:lnTo>
                      <a:pt x="366" y="7"/>
                    </a:lnTo>
                    <a:lnTo>
                      <a:pt x="368" y="8"/>
                    </a:lnTo>
                    <a:lnTo>
                      <a:pt x="368" y="9"/>
                    </a:lnTo>
                    <a:lnTo>
                      <a:pt x="368" y="10"/>
                    </a:lnTo>
                    <a:lnTo>
                      <a:pt x="366" y="12"/>
                    </a:lnTo>
                    <a:lnTo>
                      <a:pt x="366" y="14"/>
                    </a:lnTo>
                    <a:lnTo>
                      <a:pt x="365" y="15"/>
                    </a:lnTo>
                    <a:lnTo>
                      <a:pt x="364" y="16"/>
                    </a:lnTo>
                    <a:lnTo>
                      <a:pt x="363" y="18"/>
                    </a:lnTo>
                    <a:lnTo>
                      <a:pt x="360" y="18"/>
                    </a:lnTo>
                    <a:lnTo>
                      <a:pt x="359" y="19"/>
                    </a:lnTo>
                    <a:lnTo>
                      <a:pt x="358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0" name="Freeform 1107"/>
              <p:cNvSpPr>
                <a:spLocks/>
              </p:cNvSpPr>
              <p:nvPr/>
            </p:nvSpPr>
            <p:spPr bwMode="auto">
              <a:xfrm>
                <a:off x="3977" y="2407"/>
                <a:ext cx="53" cy="4"/>
              </a:xfrm>
              <a:custGeom>
                <a:avLst/>
                <a:gdLst>
                  <a:gd name="T0" fmla="*/ 10 w 265"/>
                  <a:gd name="T1" fmla="*/ 0 h 19"/>
                  <a:gd name="T2" fmla="*/ 10 w 265"/>
                  <a:gd name="T3" fmla="*/ 0 h 19"/>
                  <a:gd name="T4" fmla="*/ 10 w 265"/>
                  <a:gd name="T5" fmla="*/ 0 h 19"/>
                  <a:gd name="T6" fmla="*/ 10 w 265"/>
                  <a:gd name="T7" fmla="*/ 0 h 19"/>
                  <a:gd name="T8" fmla="*/ 10 w 265"/>
                  <a:gd name="T9" fmla="*/ 0 h 19"/>
                  <a:gd name="T10" fmla="*/ 11 w 265"/>
                  <a:gd name="T11" fmla="*/ 0 h 19"/>
                  <a:gd name="T12" fmla="*/ 11 w 265"/>
                  <a:gd name="T13" fmla="*/ 0 h 19"/>
                  <a:gd name="T14" fmla="*/ 11 w 265"/>
                  <a:gd name="T15" fmla="*/ 0 h 19"/>
                  <a:gd name="T16" fmla="*/ 11 w 265"/>
                  <a:gd name="T17" fmla="*/ 0 h 19"/>
                  <a:gd name="T18" fmla="*/ 11 w 265"/>
                  <a:gd name="T19" fmla="*/ 0 h 19"/>
                  <a:gd name="T20" fmla="*/ 11 w 265"/>
                  <a:gd name="T21" fmla="*/ 0 h 19"/>
                  <a:gd name="T22" fmla="*/ 11 w 265"/>
                  <a:gd name="T23" fmla="*/ 1 h 19"/>
                  <a:gd name="T24" fmla="*/ 11 w 265"/>
                  <a:gd name="T25" fmla="*/ 1 h 19"/>
                  <a:gd name="T26" fmla="*/ 11 w 265"/>
                  <a:gd name="T27" fmla="*/ 1 h 19"/>
                  <a:gd name="T28" fmla="*/ 10 w 265"/>
                  <a:gd name="T29" fmla="*/ 1 h 19"/>
                  <a:gd name="T30" fmla="*/ 10 w 265"/>
                  <a:gd name="T31" fmla="*/ 1 h 19"/>
                  <a:gd name="T32" fmla="*/ 10 w 265"/>
                  <a:gd name="T33" fmla="*/ 1 h 19"/>
                  <a:gd name="T34" fmla="*/ 10 w 265"/>
                  <a:gd name="T35" fmla="*/ 1 h 19"/>
                  <a:gd name="T36" fmla="*/ 10 w 265"/>
                  <a:gd name="T37" fmla="*/ 1 h 19"/>
                  <a:gd name="T38" fmla="*/ 0 w 265"/>
                  <a:gd name="T39" fmla="*/ 1 h 19"/>
                  <a:gd name="T40" fmla="*/ 0 w 265"/>
                  <a:gd name="T41" fmla="*/ 1 h 19"/>
                  <a:gd name="T42" fmla="*/ 0 w 265"/>
                  <a:gd name="T43" fmla="*/ 1 h 19"/>
                  <a:gd name="T44" fmla="*/ 0 w 265"/>
                  <a:gd name="T45" fmla="*/ 1 h 19"/>
                  <a:gd name="T46" fmla="*/ 0 w 265"/>
                  <a:gd name="T47" fmla="*/ 1 h 19"/>
                  <a:gd name="T48" fmla="*/ 0 w 265"/>
                  <a:gd name="T49" fmla="*/ 1 h 19"/>
                  <a:gd name="T50" fmla="*/ 0 w 265"/>
                  <a:gd name="T51" fmla="*/ 1 h 19"/>
                  <a:gd name="T52" fmla="*/ 0 w 265"/>
                  <a:gd name="T53" fmla="*/ 1 h 19"/>
                  <a:gd name="T54" fmla="*/ 0 w 265"/>
                  <a:gd name="T55" fmla="*/ 0 h 19"/>
                  <a:gd name="T56" fmla="*/ 0 w 265"/>
                  <a:gd name="T57" fmla="*/ 0 h 19"/>
                  <a:gd name="T58" fmla="*/ 0 w 265"/>
                  <a:gd name="T59" fmla="*/ 0 h 19"/>
                  <a:gd name="T60" fmla="*/ 0 w 265"/>
                  <a:gd name="T61" fmla="*/ 0 h 19"/>
                  <a:gd name="T62" fmla="*/ 0 w 265"/>
                  <a:gd name="T63" fmla="*/ 0 h 19"/>
                  <a:gd name="T64" fmla="*/ 0 w 265"/>
                  <a:gd name="T65" fmla="*/ 0 h 19"/>
                  <a:gd name="T66" fmla="*/ 0 w 265"/>
                  <a:gd name="T67" fmla="*/ 0 h 19"/>
                  <a:gd name="T68" fmla="*/ 0 w 265"/>
                  <a:gd name="T69" fmla="*/ 0 h 19"/>
                  <a:gd name="T70" fmla="*/ 0 w 265"/>
                  <a:gd name="T71" fmla="*/ 0 h 19"/>
                  <a:gd name="T72" fmla="*/ 0 w 265"/>
                  <a:gd name="T73" fmla="*/ 0 h 19"/>
                  <a:gd name="T74" fmla="*/ 0 w 265"/>
                  <a:gd name="T75" fmla="*/ 0 h 19"/>
                  <a:gd name="T76" fmla="*/ 10 w 265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5" h="19">
                    <a:moveTo>
                      <a:pt x="255" y="0"/>
                    </a:moveTo>
                    <a:lnTo>
                      <a:pt x="257" y="0"/>
                    </a:lnTo>
                    <a:lnTo>
                      <a:pt x="258" y="1"/>
                    </a:lnTo>
                    <a:lnTo>
                      <a:pt x="260" y="1"/>
                    </a:lnTo>
                    <a:lnTo>
                      <a:pt x="262" y="2"/>
                    </a:lnTo>
                    <a:lnTo>
                      <a:pt x="263" y="3"/>
                    </a:lnTo>
                    <a:lnTo>
                      <a:pt x="264" y="4"/>
                    </a:lnTo>
                    <a:lnTo>
                      <a:pt x="264" y="7"/>
                    </a:lnTo>
                    <a:lnTo>
                      <a:pt x="265" y="8"/>
                    </a:lnTo>
                    <a:lnTo>
                      <a:pt x="265" y="9"/>
                    </a:lnTo>
                    <a:lnTo>
                      <a:pt x="265" y="10"/>
                    </a:lnTo>
                    <a:lnTo>
                      <a:pt x="264" y="12"/>
                    </a:lnTo>
                    <a:lnTo>
                      <a:pt x="264" y="14"/>
                    </a:lnTo>
                    <a:lnTo>
                      <a:pt x="263" y="15"/>
                    </a:lnTo>
                    <a:lnTo>
                      <a:pt x="262" y="16"/>
                    </a:lnTo>
                    <a:lnTo>
                      <a:pt x="260" y="18"/>
                    </a:lnTo>
                    <a:lnTo>
                      <a:pt x="258" y="18"/>
                    </a:lnTo>
                    <a:lnTo>
                      <a:pt x="257" y="19"/>
                    </a:lnTo>
                    <a:lnTo>
                      <a:pt x="255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1" name="Freeform 1108"/>
              <p:cNvSpPr>
                <a:spLocks/>
              </p:cNvSpPr>
              <p:nvPr/>
            </p:nvSpPr>
            <p:spPr bwMode="auto">
              <a:xfrm>
                <a:off x="3959" y="2407"/>
                <a:ext cx="22" cy="4"/>
              </a:xfrm>
              <a:custGeom>
                <a:avLst/>
                <a:gdLst>
                  <a:gd name="T0" fmla="*/ 4 w 113"/>
                  <a:gd name="T1" fmla="*/ 0 h 19"/>
                  <a:gd name="T2" fmla="*/ 4 w 113"/>
                  <a:gd name="T3" fmla="*/ 0 h 19"/>
                  <a:gd name="T4" fmla="*/ 4 w 113"/>
                  <a:gd name="T5" fmla="*/ 0 h 19"/>
                  <a:gd name="T6" fmla="*/ 4 w 113"/>
                  <a:gd name="T7" fmla="*/ 0 h 19"/>
                  <a:gd name="T8" fmla="*/ 4 w 113"/>
                  <a:gd name="T9" fmla="*/ 0 h 19"/>
                  <a:gd name="T10" fmla="*/ 4 w 113"/>
                  <a:gd name="T11" fmla="*/ 0 h 19"/>
                  <a:gd name="T12" fmla="*/ 4 w 113"/>
                  <a:gd name="T13" fmla="*/ 0 h 19"/>
                  <a:gd name="T14" fmla="*/ 4 w 113"/>
                  <a:gd name="T15" fmla="*/ 0 h 19"/>
                  <a:gd name="T16" fmla="*/ 4 w 113"/>
                  <a:gd name="T17" fmla="*/ 0 h 19"/>
                  <a:gd name="T18" fmla="*/ 4 w 113"/>
                  <a:gd name="T19" fmla="*/ 0 h 19"/>
                  <a:gd name="T20" fmla="*/ 4 w 113"/>
                  <a:gd name="T21" fmla="*/ 0 h 19"/>
                  <a:gd name="T22" fmla="*/ 4 w 113"/>
                  <a:gd name="T23" fmla="*/ 1 h 19"/>
                  <a:gd name="T24" fmla="*/ 4 w 113"/>
                  <a:gd name="T25" fmla="*/ 1 h 19"/>
                  <a:gd name="T26" fmla="*/ 4 w 113"/>
                  <a:gd name="T27" fmla="*/ 1 h 19"/>
                  <a:gd name="T28" fmla="*/ 4 w 113"/>
                  <a:gd name="T29" fmla="*/ 1 h 19"/>
                  <a:gd name="T30" fmla="*/ 4 w 113"/>
                  <a:gd name="T31" fmla="*/ 1 h 19"/>
                  <a:gd name="T32" fmla="*/ 4 w 113"/>
                  <a:gd name="T33" fmla="*/ 1 h 19"/>
                  <a:gd name="T34" fmla="*/ 4 w 113"/>
                  <a:gd name="T35" fmla="*/ 1 h 19"/>
                  <a:gd name="T36" fmla="*/ 4 w 113"/>
                  <a:gd name="T37" fmla="*/ 1 h 19"/>
                  <a:gd name="T38" fmla="*/ 0 w 113"/>
                  <a:gd name="T39" fmla="*/ 1 h 19"/>
                  <a:gd name="T40" fmla="*/ 0 w 113"/>
                  <a:gd name="T41" fmla="*/ 1 h 19"/>
                  <a:gd name="T42" fmla="*/ 0 w 113"/>
                  <a:gd name="T43" fmla="*/ 1 h 19"/>
                  <a:gd name="T44" fmla="*/ 0 w 113"/>
                  <a:gd name="T45" fmla="*/ 1 h 19"/>
                  <a:gd name="T46" fmla="*/ 0 w 113"/>
                  <a:gd name="T47" fmla="*/ 1 h 19"/>
                  <a:gd name="T48" fmla="*/ 0 w 113"/>
                  <a:gd name="T49" fmla="*/ 1 h 19"/>
                  <a:gd name="T50" fmla="*/ 0 w 113"/>
                  <a:gd name="T51" fmla="*/ 1 h 19"/>
                  <a:gd name="T52" fmla="*/ 0 w 113"/>
                  <a:gd name="T53" fmla="*/ 1 h 19"/>
                  <a:gd name="T54" fmla="*/ 0 w 113"/>
                  <a:gd name="T55" fmla="*/ 1 h 19"/>
                  <a:gd name="T56" fmla="*/ 0 w 113"/>
                  <a:gd name="T57" fmla="*/ 0 h 19"/>
                  <a:gd name="T58" fmla="*/ 0 w 113"/>
                  <a:gd name="T59" fmla="*/ 0 h 19"/>
                  <a:gd name="T60" fmla="*/ 0 w 113"/>
                  <a:gd name="T61" fmla="*/ 0 h 19"/>
                  <a:gd name="T62" fmla="*/ 0 w 113"/>
                  <a:gd name="T63" fmla="*/ 0 h 19"/>
                  <a:gd name="T64" fmla="*/ 0 w 113"/>
                  <a:gd name="T65" fmla="*/ 0 h 19"/>
                  <a:gd name="T66" fmla="*/ 0 w 113"/>
                  <a:gd name="T67" fmla="*/ 0 h 19"/>
                  <a:gd name="T68" fmla="*/ 0 w 113"/>
                  <a:gd name="T69" fmla="*/ 0 h 19"/>
                  <a:gd name="T70" fmla="*/ 0 w 113"/>
                  <a:gd name="T71" fmla="*/ 0 h 19"/>
                  <a:gd name="T72" fmla="*/ 0 w 113"/>
                  <a:gd name="T73" fmla="*/ 0 h 19"/>
                  <a:gd name="T74" fmla="*/ 0 w 113"/>
                  <a:gd name="T75" fmla="*/ 0 h 19"/>
                  <a:gd name="T76" fmla="*/ 0 w 113"/>
                  <a:gd name="T77" fmla="*/ 0 h 19"/>
                  <a:gd name="T78" fmla="*/ 0 w 113"/>
                  <a:gd name="T79" fmla="*/ 0 h 19"/>
                  <a:gd name="T80" fmla="*/ 4 w 113"/>
                  <a:gd name="T81" fmla="*/ 0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" h="19">
                    <a:moveTo>
                      <a:pt x="103" y="0"/>
                    </a:moveTo>
                    <a:lnTo>
                      <a:pt x="104" y="0"/>
                    </a:lnTo>
                    <a:lnTo>
                      <a:pt x="105" y="1"/>
                    </a:lnTo>
                    <a:lnTo>
                      <a:pt x="108" y="1"/>
                    </a:lnTo>
                    <a:lnTo>
                      <a:pt x="109" y="2"/>
                    </a:lnTo>
                    <a:lnTo>
                      <a:pt x="110" y="3"/>
                    </a:lnTo>
                    <a:lnTo>
                      <a:pt x="111" y="4"/>
                    </a:lnTo>
                    <a:lnTo>
                      <a:pt x="111" y="7"/>
                    </a:lnTo>
                    <a:lnTo>
                      <a:pt x="113" y="8"/>
                    </a:lnTo>
                    <a:lnTo>
                      <a:pt x="113" y="9"/>
                    </a:lnTo>
                    <a:lnTo>
                      <a:pt x="113" y="10"/>
                    </a:lnTo>
                    <a:lnTo>
                      <a:pt x="111" y="12"/>
                    </a:lnTo>
                    <a:lnTo>
                      <a:pt x="111" y="14"/>
                    </a:lnTo>
                    <a:lnTo>
                      <a:pt x="110" y="15"/>
                    </a:lnTo>
                    <a:lnTo>
                      <a:pt x="109" y="16"/>
                    </a:lnTo>
                    <a:lnTo>
                      <a:pt x="108" y="18"/>
                    </a:lnTo>
                    <a:lnTo>
                      <a:pt x="105" y="18"/>
                    </a:lnTo>
                    <a:lnTo>
                      <a:pt x="104" y="19"/>
                    </a:lnTo>
                    <a:lnTo>
                      <a:pt x="10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2" name="Freeform 1109"/>
              <p:cNvSpPr>
                <a:spLocks/>
              </p:cNvSpPr>
              <p:nvPr/>
            </p:nvSpPr>
            <p:spPr bwMode="auto">
              <a:xfrm>
                <a:off x="4001" y="2481"/>
                <a:ext cx="357" cy="4"/>
              </a:xfrm>
              <a:custGeom>
                <a:avLst/>
                <a:gdLst>
                  <a:gd name="T0" fmla="*/ 71 w 1781"/>
                  <a:gd name="T1" fmla="*/ 0 h 19"/>
                  <a:gd name="T2" fmla="*/ 71 w 1781"/>
                  <a:gd name="T3" fmla="*/ 0 h 19"/>
                  <a:gd name="T4" fmla="*/ 71 w 1781"/>
                  <a:gd name="T5" fmla="*/ 0 h 19"/>
                  <a:gd name="T6" fmla="*/ 71 w 1781"/>
                  <a:gd name="T7" fmla="*/ 0 h 19"/>
                  <a:gd name="T8" fmla="*/ 71 w 1781"/>
                  <a:gd name="T9" fmla="*/ 0 h 19"/>
                  <a:gd name="T10" fmla="*/ 71 w 1781"/>
                  <a:gd name="T11" fmla="*/ 0 h 19"/>
                  <a:gd name="T12" fmla="*/ 72 w 1781"/>
                  <a:gd name="T13" fmla="*/ 0 h 19"/>
                  <a:gd name="T14" fmla="*/ 72 w 1781"/>
                  <a:gd name="T15" fmla="*/ 0 h 19"/>
                  <a:gd name="T16" fmla="*/ 72 w 1781"/>
                  <a:gd name="T17" fmla="*/ 0 h 19"/>
                  <a:gd name="T18" fmla="*/ 72 w 1781"/>
                  <a:gd name="T19" fmla="*/ 0 h 19"/>
                  <a:gd name="T20" fmla="*/ 72 w 1781"/>
                  <a:gd name="T21" fmla="*/ 0 h 19"/>
                  <a:gd name="T22" fmla="*/ 72 w 1781"/>
                  <a:gd name="T23" fmla="*/ 0 h 19"/>
                  <a:gd name="T24" fmla="*/ 72 w 1781"/>
                  <a:gd name="T25" fmla="*/ 1 h 19"/>
                  <a:gd name="T26" fmla="*/ 72 w 1781"/>
                  <a:gd name="T27" fmla="*/ 1 h 19"/>
                  <a:gd name="T28" fmla="*/ 72 w 1781"/>
                  <a:gd name="T29" fmla="*/ 1 h 19"/>
                  <a:gd name="T30" fmla="*/ 71 w 1781"/>
                  <a:gd name="T31" fmla="*/ 1 h 19"/>
                  <a:gd name="T32" fmla="*/ 71 w 1781"/>
                  <a:gd name="T33" fmla="*/ 1 h 19"/>
                  <a:gd name="T34" fmla="*/ 71 w 1781"/>
                  <a:gd name="T35" fmla="*/ 1 h 19"/>
                  <a:gd name="T36" fmla="*/ 71 w 1781"/>
                  <a:gd name="T37" fmla="*/ 1 h 19"/>
                  <a:gd name="T38" fmla="*/ 71 w 1781"/>
                  <a:gd name="T39" fmla="*/ 1 h 19"/>
                  <a:gd name="T40" fmla="*/ 71 w 1781"/>
                  <a:gd name="T41" fmla="*/ 1 h 19"/>
                  <a:gd name="T42" fmla="*/ 0 w 1781"/>
                  <a:gd name="T43" fmla="*/ 1 h 19"/>
                  <a:gd name="T44" fmla="*/ 0 w 1781"/>
                  <a:gd name="T45" fmla="*/ 1 h 19"/>
                  <a:gd name="T46" fmla="*/ 0 w 1781"/>
                  <a:gd name="T47" fmla="*/ 1 h 19"/>
                  <a:gd name="T48" fmla="*/ 0 w 1781"/>
                  <a:gd name="T49" fmla="*/ 1 h 19"/>
                  <a:gd name="T50" fmla="*/ 0 w 1781"/>
                  <a:gd name="T51" fmla="*/ 1 h 19"/>
                  <a:gd name="T52" fmla="*/ 0 w 1781"/>
                  <a:gd name="T53" fmla="*/ 1 h 19"/>
                  <a:gd name="T54" fmla="*/ 0 w 1781"/>
                  <a:gd name="T55" fmla="*/ 1 h 19"/>
                  <a:gd name="T56" fmla="*/ 0 w 1781"/>
                  <a:gd name="T57" fmla="*/ 1 h 19"/>
                  <a:gd name="T58" fmla="*/ 0 w 1781"/>
                  <a:gd name="T59" fmla="*/ 1 h 19"/>
                  <a:gd name="T60" fmla="*/ 0 w 1781"/>
                  <a:gd name="T61" fmla="*/ 0 h 19"/>
                  <a:gd name="T62" fmla="*/ 0 w 1781"/>
                  <a:gd name="T63" fmla="*/ 0 h 19"/>
                  <a:gd name="T64" fmla="*/ 0 w 1781"/>
                  <a:gd name="T65" fmla="*/ 0 h 19"/>
                  <a:gd name="T66" fmla="*/ 0 w 1781"/>
                  <a:gd name="T67" fmla="*/ 0 h 19"/>
                  <a:gd name="T68" fmla="*/ 0 w 1781"/>
                  <a:gd name="T69" fmla="*/ 0 h 19"/>
                  <a:gd name="T70" fmla="*/ 0 w 1781"/>
                  <a:gd name="T71" fmla="*/ 0 h 19"/>
                  <a:gd name="T72" fmla="*/ 0 w 1781"/>
                  <a:gd name="T73" fmla="*/ 0 h 19"/>
                  <a:gd name="T74" fmla="*/ 0 w 1781"/>
                  <a:gd name="T75" fmla="*/ 0 h 19"/>
                  <a:gd name="T76" fmla="*/ 0 w 1781"/>
                  <a:gd name="T77" fmla="*/ 0 h 19"/>
                  <a:gd name="T78" fmla="*/ 0 w 1781"/>
                  <a:gd name="T79" fmla="*/ 0 h 19"/>
                  <a:gd name="T80" fmla="*/ 0 w 1781"/>
                  <a:gd name="T81" fmla="*/ 0 h 19"/>
                  <a:gd name="T82" fmla="*/ 0 w 1781"/>
                  <a:gd name="T83" fmla="*/ 0 h 19"/>
                  <a:gd name="T84" fmla="*/ 71 w 1781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81" h="19">
                    <a:moveTo>
                      <a:pt x="1772" y="0"/>
                    </a:moveTo>
                    <a:lnTo>
                      <a:pt x="1772" y="0"/>
                    </a:lnTo>
                    <a:lnTo>
                      <a:pt x="1773" y="0"/>
                    </a:lnTo>
                    <a:lnTo>
                      <a:pt x="1774" y="1"/>
                    </a:lnTo>
                    <a:lnTo>
                      <a:pt x="1777" y="1"/>
                    </a:lnTo>
                    <a:lnTo>
                      <a:pt x="1778" y="2"/>
                    </a:lnTo>
                    <a:lnTo>
                      <a:pt x="1779" y="4"/>
                    </a:lnTo>
                    <a:lnTo>
                      <a:pt x="1780" y="5"/>
                    </a:lnTo>
                    <a:lnTo>
                      <a:pt x="1780" y="7"/>
                    </a:lnTo>
                    <a:lnTo>
                      <a:pt x="1781" y="8"/>
                    </a:lnTo>
                    <a:lnTo>
                      <a:pt x="1781" y="10"/>
                    </a:lnTo>
                    <a:lnTo>
                      <a:pt x="1781" y="11"/>
                    </a:lnTo>
                    <a:lnTo>
                      <a:pt x="1780" y="12"/>
                    </a:lnTo>
                    <a:lnTo>
                      <a:pt x="1780" y="15"/>
                    </a:lnTo>
                    <a:lnTo>
                      <a:pt x="1779" y="16"/>
                    </a:lnTo>
                    <a:lnTo>
                      <a:pt x="1778" y="17"/>
                    </a:lnTo>
                    <a:lnTo>
                      <a:pt x="1777" y="18"/>
                    </a:lnTo>
                    <a:lnTo>
                      <a:pt x="1774" y="18"/>
                    </a:lnTo>
                    <a:lnTo>
                      <a:pt x="1773" y="19"/>
                    </a:lnTo>
                    <a:lnTo>
                      <a:pt x="1772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7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3" name="Freeform 1110"/>
              <p:cNvSpPr>
                <a:spLocks/>
              </p:cNvSpPr>
              <p:nvPr/>
            </p:nvSpPr>
            <p:spPr bwMode="auto">
              <a:xfrm>
                <a:off x="4431" y="2444"/>
                <a:ext cx="4" cy="73"/>
              </a:xfrm>
              <a:custGeom>
                <a:avLst/>
                <a:gdLst>
                  <a:gd name="T0" fmla="*/ 0 w 20"/>
                  <a:gd name="T1" fmla="*/ 0 h 367"/>
                  <a:gd name="T2" fmla="*/ 0 w 20"/>
                  <a:gd name="T3" fmla="*/ 0 h 367"/>
                  <a:gd name="T4" fmla="*/ 0 w 20"/>
                  <a:gd name="T5" fmla="*/ 0 h 367"/>
                  <a:gd name="T6" fmla="*/ 0 w 20"/>
                  <a:gd name="T7" fmla="*/ 0 h 367"/>
                  <a:gd name="T8" fmla="*/ 0 w 20"/>
                  <a:gd name="T9" fmla="*/ 0 h 367"/>
                  <a:gd name="T10" fmla="*/ 0 w 20"/>
                  <a:gd name="T11" fmla="*/ 0 h 367"/>
                  <a:gd name="T12" fmla="*/ 0 w 20"/>
                  <a:gd name="T13" fmla="*/ 0 h 367"/>
                  <a:gd name="T14" fmla="*/ 0 w 20"/>
                  <a:gd name="T15" fmla="*/ 0 h 367"/>
                  <a:gd name="T16" fmla="*/ 0 w 20"/>
                  <a:gd name="T17" fmla="*/ 0 h 367"/>
                  <a:gd name="T18" fmla="*/ 0 w 20"/>
                  <a:gd name="T19" fmla="*/ 0 h 367"/>
                  <a:gd name="T20" fmla="*/ 0 w 20"/>
                  <a:gd name="T21" fmla="*/ 0 h 367"/>
                  <a:gd name="T22" fmla="*/ 0 w 20"/>
                  <a:gd name="T23" fmla="*/ 0 h 367"/>
                  <a:gd name="T24" fmla="*/ 0 w 20"/>
                  <a:gd name="T25" fmla="*/ 0 h 367"/>
                  <a:gd name="T26" fmla="*/ 1 w 20"/>
                  <a:gd name="T27" fmla="*/ 0 h 367"/>
                  <a:gd name="T28" fmla="*/ 1 w 20"/>
                  <a:gd name="T29" fmla="*/ 0 h 367"/>
                  <a:gd name="T30" fmla="*/ 1 w 20"/>
                  <a:gd name="T31" fmla="*/ 0 h 367"/>
                  <a:gd name="T32" fmla="*/ 1 w 20"/>
                  <a:gd name="T33" fmla="*/ 0 h 367"/>
                  <a:gd name="T34" fmla="*/ 1 w 20"/>
                  <a:gd name="T35" fmla="*/ 0 h 367"/>
                  <a:gd name="T36" fmla="*/ 1 w 20"/>
                  <a:gd name="T37" fmla="*/ 0 h 367"/>
                  <a:gd name="T38" fmla="*/ 1 w 20"/>
                  <a:gd name="T39" fmla="*/ 0 h 367"/>
                  <a:gd name="T40" fmla="*/ 1 w 20"/>
                  <a:gd name="T41" fmla="*/ 0 h 367"/>
                  <a:gd name="T42" fmla="*/ 1 w 20"/>
                  <a:gd name="T43" fmla="*/ 14 h 367"/>
                  <a:gd name="T44" fmla="*/ 1 w 20"/>
                  <a:gd name="T45" fmla="*/ 14 h 367"/>
                  <a:gd name="T46" fmla="*/ 1 w 20"/>
                  <a:gd name="T47" fmla="*/ 14 h 367"/>
                  <a:gd name="T48" fmla="*/ 1 w 20"/>
                  <a:gd name="T49" fmla="*/ 14 h 367"/>
                  <a:gd name="T50" fmla="*/ 1 w 20"/>
                  <a:gd name="T51" fmla="*/ 14 h 367"/>
                  <a:gd name="T52" fmla="*/ 1 w 20"/>
                  <a:gd name="T53" fmla="*/ 14 h 367"/>
                  <a:gd name="T54" fmla="*/ 1 w 20"/>
                  <a:gd name="T55" fmla="*/ 15 h 367"/>
                  <a:gd name="T56" fmla="*/ 1 w 20"/>
                  <a:gd name="T57" fmla="*/ 15 h 367"/>
                  <a:gd name="T58" fmla="*/ 0 w 20"/>
                  <a:gd name="T59" fmla="*/ 15 h 367"/>
                  <a:gd name="T60" fmla="*/ 0 w 20"/>
                  <a:gd name="T61" fmla="*/ 15 h 367"/>
                  <a:gd name="T62" fmla="*/ 0 w 20"/>
                  <a:gd name="T63" fmla="*/ 15 h 367"/>
                  <a:gd name="T64" fmla="*/ 0 w 20"/>
                  <a:gd name="T65" fmla="*/ 15 h 367"/>
                  <a:gd name="T66" fmla="*/ 0 w 20"/>
                  <a:gd name="T67" fmla="*/ 15 h 367"/>
                  <a:gd name="T68" fmla="*/ 0 w 20"/>
                  <a:gd name="T69" fmla="*/ 15 h 367"/>
                  <a:gd name="T70" fmla="*/ 0 w 20"/>
                  <a:gd name="T71" fmla="*/ 15 h 367"/>
                  <a:gd name="T72" fmla="*/ 0 w 20"/>
                  <a:gd name="T73" fmla="*/ 14 h 367"/>
                  <a:gd name="T74" fmla="*/ 0 w 20"/>
                  <a:gd name="T75" fmla="*/ 14 h 367"/>
                  <a:gd name="T76" fmla="*/ 0 w 20"/>
                  <a:gd name="T77" fmla="*/ 14 h 367"/>
                  <a:gd name="T78" fmla="*/ 0 w 20"/>
                  <a:gd name="T79" fmla="*/ 14 h 367"/>
                  <a:gd name="T80" fmla="*/ 0 w 20"/>
                  <a:gd name="T81" fmla="*/ 14 h 367"/>
                  <a:gd name="T82" fmla="*/ 0 w 20"/>
                  <a:gd name="T83" fmla="*/ 14 h 367"/>
                  <a:gd name="T84" fmla="*/ 0 w 20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367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0" y="358"/>
                    </a:lnTo>
                    <a:lnTo>
                      <a:pt x="20" y="359"/>
                    </a:lnTo>
                    <a:lnTo>
                      <a:pt x="18" y="360"/>
                    </a:lnTo>
                    <a:lnTo>
                      <a:pt x="18" y="362"/>
                    </a:lnTo>
                    <a:lnTo>
                      <a:pt x="17" y="364"/>
                    </a:lnTo>
                    <a:lnTo>
                      <a:pt x="16" y="365"/>
                    </a:lnTo>
                    <a:lnTo>
                      <a:pt x="15" y="366"/>
                    </a:lnTo>
                    <a:lnTo>
                      <a:pt x="12" y="366"/>
                    </a:lnTo>
                    <a:lnTo>
                      <a:pt x="11" y="367"/>
                    </a:lnTo>
                    <a:lnTo>
                      <a:pt x="10" y="367"/>
                    </a:lnTo>
                    <a:lnTo>
                      <a:pt x="9" y="367"/>
                    </a:lnTo>
                    <a:lnTo>
                      <a:pt x="7" y="366"/>
                    </a:lnTo>
                    <a:lnTo>
                      <a:pt x="5" y="366"/>
                    </a:lnTo>
                    <a:lnTo>
                      <a:pt x="4" y="365"/>
                    </a:lnTo>
                    <a:lnTo>
                      <a:pt x="3" y="364"/>
                    </a:lnTo>
                    <a:lnTo>
                      <a:pt x="1" y="362"/>
                    </a:lnTo>
                    <a:lnTo>
                      <a:pt x="1" y="360"/>
                    </a:lnTo>
                    <a:lnTo>
                      <a:pt x="0" y="359"/>
                    </a:lnTo>
                    <a:lnTo>
                      <a:pt x="0" y="35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" name="Freeform 1111"/>
              <p:cNvSpPr>
                <a:spLocks/>
              </p:cNvSpPr>
              <p:nvPr/>
            </p:nvSpPr>
            <p:spPr bwMode="auto">
              <a:xfrm>
                <a:off x="4367" y="2492"/>
                <a:ext cx="4" cy="24"/>
              </a:xfrm>
              <a:custGeom>
                <a:avLst/>
                <a:gdLst>
                  <a:gd name="T0" fmla="*/ 0 w 19"/>
                  <a:gd name="T1" fmla="*/ 0 h 124"/>
                  <a:gd name="T2" fmla="*/ 0 w 19"/>
                  <a:gd name="T3" fmla="*/ 0 h 124"/>
                  <a:gd name="T4" fmla="*/ 0 w 19"/>
                  <a:gd name="T5" fmla="*/ 0 h 124"/>
                  <a:gd name="T6" fmla="*/ 0 w 19"/>
                  <a:gd name="T7" fmla="*/ 0 h 124"/>
                  <a:gd name="T8" fmla="*/ 0 w 19"/>
                  <a:gd name="T9" fmla="*/ 0 h 124"/>
                  <a:gd name="T10" fmla="*/ 0 w 19"/>
                  <a:gd name="T11" fmla="*/ 0 h 124"/>
                  <a:gd name="T12" fmla="*/ 0 w 19"/>
                  <a:gd name="T13" fmla="*/ 0 h 124"/>
                  <a:gd name="T14" fmla="*/ 0 w 19"/>
                  <a:gd name="T15" fmla="*/ 0 h 124"/>
                  <a:gd name="T16" fmla="*/ 0 w 19"/>
                  <a:gd name="T17" fmla="*/ 0 h 124"/>
                  <a:gd name="T18" fmla="*/ 0 w 19"/>
                  <a:gd name="T19" fmla="*/ 0 h 124"/>
                  <a:gd name="T20" fmla="*/ 0 w 19"/>
                  <a:gd name="T21" fmla="*/ 0 h 124"/>
                  <a:gd name="T22" fmla="*/ 0 w 19"/>
                  <a:gd name="T23" fmla="*/ 0 h 124"/>
                  <a:gd name="T24" fmla="*/ 1 w 19"/>
                  <a:gd name="T25" fmla="*/ 0 h 124"/>
                  <a:gd name="T26" fmla="*/ 1 w 19"/>
                  <a:gd name="T27" fmla="*/ 0 h 124"/>
                  <a:gd name="T28" fmla="*/ 1 w 19"/>
                  <a:gd name="T29" fmla="*/ 0 h 124"/>
                  <a:gd name="T30" fmla="*/ 1 w 19"/>
                  <a:gd name="T31" fmla="*/ 0 h 124"/>
                  <a:gd name="T32" fmla="*/ 1 w 19"/>
                  <a:gd name="T33" fmla="*/ 0 h 124"/>
                  <a:gd name="T34" fmla="*/ 1 w 19"/>
                  <a:gd name="T35" fmla="*/ 0 h 124"/>
                  <a:gd name="T36" fmla="*/ 1 w 19"/>
                  <a:gd name="T37" fmla="*/ 0 h 124"/>
                  <a:gd name="T38" fmla="*/ 1 w 19"/>
                  <a:gd name="T39" fmla="*/ 0 h 124"/>
                  <a:gd name="T40" fmla="*/ 1 w 19"/>
                  <a:gd name="T41" fmla="*/ 0 h 124"/>
                  <a:gd name="T42" fmla="*/ 1 w 19"/>
                  <a:gd name="T43" fmla="*/ 4 h 124"/>
                  <a:gd name="T44" fmla="*/ 1 w 19"/>
                  <a:gd name="T45" fmla="*/ 4 h 124"/>
                  <a:gd name="T46" fmla="*/ 1 w 19"/>
                  <a:gd name="T47" fmla="*/ 4 h 124"/>
                  <a:gd name="T48" fmla="*/ 1 w 19"/>
                  <a:gd name="T49" fmla="*/ 4 h 124"/>
                  <a:gd name="T50" fmla="*/ 1 w 19"/>
                  <a:gd name="T51" fmla="*/ 4 h 124"/>
                  <a:gd name="T52" fmla="*/ 1 w 19"/>
                  <a:gd name="T53" fmla="*/ 4 h 124"/>
                  <a:gd name="T54" fmla="*/ 1 w 19"/>
                  <a:gd name="T55" fmla="*/ 4 h 124"/>
                  <a:gd name="T56" fmla="*/ 1 w 19"/>
                  <a:gd name="T57" fmla="*/ 5 h 124"/>
                  <a:gd name="T58" fmla="*/ 1 w 19"/>
                  <a:gd name="T59" fmla="*/ 5 h 124"/>
                  <a:gd name="T60" fmla="*/ 0 w 19"/>
                  <a:gd name="T61" fmla="*/ 5 h 124"/>
                  <a:gd name="T62" fmla="*/ 0 w 19"/>
                  <a:gd name="T63" fmla="*/ 5 h 124"/>
                  <a:gd name="T64" fmla="*/ 0 w 19"/>
                  <a:gd name="T65" fmla="*/ 5 h 124"/>
                  <a:gd name="T66" fmla="*/ 0 w 19"/>
                  <a:gd name="T67" fmla="*/ 5 h 124"/>
                  <a:gd name="T68" fmla="*/ 0 w 19"/>
                  <a:gd name="T69" fmla="*/ 5 h 124"/>
                  <a:gd name="T70" fmla="*/ 0 w 19"/>
                  <a:gd name="T71" fmla="*/ 4 h 124"/>
                  <a:gd name="T72" fmla="*/ 0 w 19"/>
                  <a:gd name="T73" fmla="*/ 4 h 124"/>
                  <a:gd name="T74" fmla="*/ 0 w 19"/>
                  <a:gd name="T75" fmla="*/ 4 h 124"/>
                  <a:gd name="T76" fmla="*/ 0 w 19"/>
                  <a:gd name="T77" fmla="*/ 4 h 124"/>
                  <a:gd name="T78" fmla="*/ 0 w 19"/>
                  <a:gd name="T79" fmla="*/ 4 h 124"/>
                  <a:gd name="T80" fmla="*/ 0 w 19"/>
                  <a:gd name="T81" fmla="*/ 4 h 124"/>
                  <a:gd name="T82" fmla="*/ 0 w 19"/>
                  <a:gd name="T83" fmla="*/ 4 h 124"/>
                  <a:gd name="T84" fmla="*/ 0 w 19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124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14"/>
                    </a:lnTo>
                    <a:lnTo>
                      <a:pt x="19" y="115"/>
                    </a:lnTo>
                    <a:lnTo>
                      <a:pt x="18" y="116"/>
                    </a:lnTo>
                    <a:lnTo>
                      <a:pt x="18" y="119"/>
                    </a:lnTo>
                    <a:lnTo>
                      <a:pt x="17" y="120"/>
                    </a:lnTo>
                    <a:lnTo>
                      <a:pt x="15" y="121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11" y="124"/>
                    </a:lnTo>
                    <a:lnTo>
                      <a:pt x="9" y="124"/>
                    </a:lnTo>
                    <a:lnTo>
                      <a:pt x="8" y="124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3" y="121"/>
                    </a:lnTo>
                    <a:lnTo>
                      <a:pt x="2" y="120"/>
                    </a:lnTo>
                    <a:lnTo>
                      <a:pt x="1" y="119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" name="Freeform 1112"/>
              <p:cNvSpPr>
                <a:spLocks/>
              </p:cNvSpPr>
              <p:nvPr/>
            </p:nvSpPr>
            <p:spPr bwMode="auto">
              <a:xfrm>
                <a:off x="3987" y="2492"/>
                <a:ext cx="4" cy="47"/>
              </a:xfrm>
              <a:custGeom>
                <a:avLst/>
                <a:gdLst>
                  <a:gd name="T0" fmla="*/ 1 w 19"/>
                  <a:gd name="T1" fmla="*/ 9 h 232"/>
                  <a:gd name="T2" fmla="*/ 1 w 19"/>
                  <a:gd name="T3" fmla="*/ 9 h 232"/>
                  <a:gd name="T4" fmla="*/ 1 w 19"/>
                  <a:gd name="T5" fmla="*/ 9 h 232"/>
                  <a:gd name="T6" fmla="*/ 1 w 19"/>
                  <a:gd name="T7" fmla="*/ 9 h 232"/>
                  <a:gd name="T8" fmla="*/ 1 w 19"/>
                  <a:gd name="T9" fmla="*/ 9 h 232"/>
                  <a:gd name="T10" fmla="*/ 1 w 19"/>
                  <a:gd name="T11" fmla="*/ 9 h 232"/>
                  <a:gd name="T12" fmla="*/ 1 w 19"/>
                  <a:gd name="T13" fmla="*/ 9 h 232"/>
                  <a:gd name="T14" fmla="*/ 1 w 19"/>
                  <a:gd name="T15" fmla="*/ 10 h 232"/>
                  <a:gd name="T16" fmla="*/ 1 w 19"/>
                  <a:gd name="T17" fmla="*/ 10 h 232"/>
                  <a:gd name="T18" fmla="*/ 0 w 19"/>
                  <a:gd name="T19" fmla="*/ 10 h 232"/>
                  <a:gd name="T20" fmla="*/ 0 w 19"/>
                  <a:gd name="T21" fmla="*/ 10 h 232"/>
                  <a:gd name="T22" fmla="*/ 0 w 19"/>
                  <a:gd name="T23" fmla="*/ 10 h 232"/>
                  <a:gd name="T24" fmla="*/ 0 w 19"/>
                  <a:gd name="T25" fmla="*/ 10 h 232"/>
                  <a:gd name="T26" fmla="*/ 0 w 19"/>
                  <a:gd name="T27" fmla="*/ 10 h 232"/>
                  <a:gd name="T28" fmla="*/ 0 w 19"/>
                  <a:gd name="T29" fmla="*/ 9 h 232"/>
                  <a:gd name="T30" fmla="*/ 0 w 19"/>
                  <a:gd name="T31" fmla="*/ 9 h 232"/>
                  <a:gd name="T32" fmla="*/ 0 w 19"/>
                  <a:gd name="T33" fmla="*/ 9 h 232"/>
                  <a:gd name="T34" fmla="*/ 0 w 19"/>
                  <a:gd name="T35" fmla="*/ 9 h 232"/>
                  <a:gd name="T36" fmla="*/ 0 w 19"/>
                  <a:gd name="T37" fmla="*/ 9 h 232"/>
                  <a:gd name="T38" fmla="*/ 0 w 19"/>
                  <a:gd name="T39" fmla="*/ 9 h 232"/>
                  <a:gd name="T40" fmla="*/ 0 w 19"/>
                  <a:gd name="T41" fmla="*/ 9 h 232"/>
                  <a:gd name="T42" fmla="*/ 0 w 19"/>
                  <a:gd name="T43" fmla="*/ 0 h 232"/>
                  <a:gd name="T44" fmla="*/ 0 w 19"/>
                  <a:gd name="T45" fmla="*/ 0 h 232"/>
                  <a:gd name="T46" fmla="*/ 0 w 19"/>
                  <a:gd name="T47" fmla="*/ 0 h 232"/>
                  <a:gd name="T48" fmla="*/ 0 w 19"/>
                  <a:gd name="T49" fmla="*/ 0 h 232"/>
                  <a:gd name="T50" fmla="*/ 0 w 19"/>
                  <a:gd name="T51" fmla="*/ 0 h 232"/>
                  <a:gd name="T52" fmla="*/ 0 w 19"/>
                  <a:gd name="T53" fmla="*/ 0 h 232"/>
                  <a:gd name="T54" fmla="*/ 0 w 19"/>
                  <a:gd name="T55" fmla="*/ 0 h 232"/>
                  <a:gd name="T56" fmla="*/ 0 w 19"/>
                  <a:gd name="T57" fmla="*/ 0 h 232"/>
                  <a:gd name="T58" fmla="*/ 0 w 19"/>
                  <a:gd name="T59" fmla="*/ 0 h 232"/>
                  <a:gd name="T60" fmla="*/ 0 w 19"/>
                  <a:gd name="T61" fmla="*/ 0 h 232"/>
                  <a:gd name="T62" fmla="*/ 0 w 19"/>
                  <a:gd name="T63" fmla="*/ 0 h 232"/>
                  <a:gd name="T64" fmla="*/ 0 w 19"/>
                  <a:gd name="T65" fmla="*/ 0 h 232"/>
                  <a:gd name="T66" fmla="*/ 1 w 19"/>
                  <a:gd name="T67" fmla="*/ 0 h 232"/>
                  <a:gd name="T68" fmla="*/ 1 w 19"/>
                  <a:gd name="T69" fmla="*/ 0 h 232"/>
                  <a:gd name="T70" fmla="*/ 1 w 19"/>
                  <a:gd name="T71" fmla="*/ 0 h 232"/>
                  <a:gd name="T72" fmla="*/ 1 w 19"/>
                  <a:gd name="T73" fmla="*/ 0 h 232"/>
                  <a:gd name="T74" fmla="*/ 1 w 19"/>
                  <a:gd name="T75" fmla="*/ 0 h 232"/>
                  <a:gd name="T76" fmla="*/ 1 w 19"/>
                  <a:gd name="T77" fmla="*/ 0 h 232"/>
                  <a:gd name="T78" fmla="*/ 1 w 19"/>
                  <a:gd name="T79" fmla="*/ 0 h 232"/>
                  <a:gd name="T80" fmla="*/ 1 w 19"/>
                  <a:gd name="T81" fmla="*/ 0 h 232"/>
                  <a:gd name="T82" fmla="*/ 1 w 19"/>
                  <a:gd name="T83" fmla="*/ 0 h 232"/>
                  <a:gd name="T84" fmla="*/ 1 w 19"/>
                  <a:gd name="T85" fmla="*/ 9 h 2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32">
                    <a:moveTo>
                      <a:pt x="19" y="222"/>
                    </a:moveTo>
                    <a:lnTo>
                      <a:pt x="19" y="222"/>
                    </a:lnTo>
                    <a:lnTo>
                      <a:pt x="19" y="223"/>
                    </a:lnTo>
                    <a:lnTo>
                      <a:pt x="18" y="225"/>
                    </a:lnTo>
                    <a:lnTo>
                      <a:pt x="18" y="227"/>
                    </a:lnTo>
                    <a:lnTo>
                      <a:pt x="17" y="228"/>
                    </a:lnTo>
                    <a:lnTo>
                      <a:pt x="15" y="229"/>
                    </a:lnTo>
                    <a:lnTo>
                      <a:pt x="14" y="231"/>
                    </a:lnTo>
                    <a:lnTo>
                      <a:pt x="12" y="231"/>
                    </a:lnTo>
                    <a:lnTo>
                      <a:pt x="11" y="232"/>
                    </a:lnTo>
                    <a:lnTo>
                      <a:pt x="9" y="232"/>
                    </a:lnTo>
                    <a:lnTo>
                      <a:pt x="8" y="232"/>
                    </a:lnTo>
                    <a:lnTo>
                      <a:pt x="7" y="231"/>
                    </a:lnTo>
                    <a:lnTo>
                      <a:pt x="5" y="231"/>
                    </a:lnTo>
                    <a:lnTo>
                      <a:pt x="3" y="229"/>
                    </a:lnTo>
                    <a:lnTo>
                      <a:pt x="2" y="228"/>
                    </a:lnTo>
                    <a:lnTo>
                      <a:pt x="1" y="227"/>
                    </a:lnTo>
                    <a:lnTo>
                      <a:pt x="1" y="225"/>
                    </a:lnTo>
                    <a:lnTo>
                      <a:pt x="0" y="223"/>
                    </a:lnTo>
                    <a:lnTo>
                      <a:pt x="0" y="22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" name="Freeform 1113"/>
              <p:cNvSpPr>
                <a:spLocks/>
              </p:cNvSpPr>
              <p:nvPr/>
            </p:nvSpPr>
            <p:spPr bwMode="auto">
              <a:xfrm>
                <a:off x="3923" y="2995"/>
                <a:ext cx="4" cy="9"/>
              </a:xfrm>
              <a:custGeom>
                <a:avLst/>
                <a:gdLst>
                  <a:gd name="T0" fmla="*/ 0 w 21"/>
                  <a:gd name="T1" fmla="*/ 0 h 44"/>
                  <a:gd name="T2" fmla="*/ 0 w 21"/>
                  <a:gd name="T3" fmla="*/ 0 h 44"/>
                  <a:gd name="T4" fmla="*/ 0 w 21"/>
                  <a:gd name="T5" fmla="*/ 0 h 44"/>
                  <a:gd name="T6" fmla="*/ 0 w 21"/>
                  <a:gd name="T7" fmla="*/ 0 h 44"/>
                  <a:gd name="T8" fmla="*/ 0 w 21"/>
                  <a:gd name="T9" fmla="*/ 0 h 44"/>
                  <a:gd name="T10" fmla="*/ 0 w 21"/>
                  <a:gd name="T11" fmla="*/ 0 h 44"/>
                  <a:gd name="T12" fmla="*/ 0 w 21"/>
                  <a:gd name="T13" fmla="*/ 0 h 44"/>
                  <a:gd name="T14" fmla="*/ 0 w 21"/>
                  <a:gd name="T15" fmla="*/ 0 h 44"/>
                  <a:gd name="T16" fmla="*/ 0 w 21"/>
                  <a:gd name="T17" fmla="*/ 0 h 44"/>
                  <a:gd name="T18" fmla="*/ 0 w 21"/>
                  <a:gd name="T19" fmla="*/ 0 h 44"/>
                  <a:gd name="T20" fmla="*/ 0 w 21"/>
                  <a:gd name="T21" fmla="*/ 0 h 44"/>
                  <a:gd name="T22" fmla="*/ 0 w 21"/>
                  <a:gd name="T23" fmla="*/ 0 h 44"/>
                  <a:gd name="T24" fmla="*/ 0 w 21"/>
                  <a:gd name="T25" fmla="*/ 0 h 44"/>
                  <a:gd name="T26" fmla="*/ 0 w 21"/>
                  <a:gd name="T27" fmla="*/ 0 h 44"/>
                  <a:gd name="T28" fmla="*/ 1 w 21"/>
                  <a:gd name="T29" fmla="*/ 0 h 44"/>
                  <a:gd name="T30" fmla="*/ 1 w 21"/>
                  <a:gd name="T31" fmla="*/ 0 h 44"/>
                  <a:gd name="T32" fmla="*/ 1 w 21"/>
                  <a:gd name="T33" fmla="*/ 0 h 44"/>
                  <a:gd name="T34" fmla="*/ 1 w 21"/>
                  <a:gd name="T35" fmla="*/ 0 h 44"/>
                  <a:gd name="T36" fmla="*/ 1 w 21"/>
                  <a:gd name="T37" fmla="*/ 0 h 44"/>
                  <a:gd name="T38" fmla="*/ 1 w 21"/>
                  <a:gd name="T39" fmla="*/ 0 h 44"/>
                  <a:gd name="T40" fmla="*/ 1 w 21"/>
                  <a:gd name="T41" fmla="*/ 0 h 44"/>
                  <a:gd name="T42" fmla="*/ 1 w 21"/>
                  <a:gd name="T43" fmla="*/ 1 h 44"/>
                  <a:gd name="T44" fmla="*/ 1 w 21"/>
                  <a:gd name="T45" fmla="*/ 1 h 44"/>
                  <a:gd name="T46" fmla="*/ 1 w 21"/>
                  <a:gd name="T47" fmla="*/ 2 h 44"/>
                  <a:gd name="T48" fmla="*/ 1 w 21"/>
                  <a:gd name="T49" fmla="*/ 2 h 44"/>
                  <a:gd name="T50" fmla="*/ 1 w 21"/>
                  <a:gd name="T51" fmla="*/ 2 h 44"/>
                  <a:gd name="T52" fmla="*/ 1 w 21"/>
                  <a:gd name="T53" fmla="*/ 2 h 44"/>
                  <a:gd name="T54" fmla="*/ 1 w 21"/>
                  <a:gd name="T55" fmla="*/ 2 h 44"/>
                  <a:gd name="T56" fmla="*/ 1 w 21"/>
                  <a:gd name="T57" fmla="*/ 2 h 44"/>
                  <a:gd name="T58" fmla="*/ 1 w 21"/>
                  <a:gd name="T59" fmla="*/ 2 h 44"/>
                  <a:gd name="T60" fmla="*/ 0 w 21"/>
                  <a:gd name="T61" fmla="*/ 2 h 44"/>
                  <a:gd name="T62" fmla="*/ 0 w 21"/>
                  <a:gd name="T63" fmla="*/ 2 h 44"/>
                  <a:gd name="T64" fmla="*/ 0 w 21"/>
                  <a:gd name="T65" fmla="*/ 2 h 44"/>
                  <a:gd name="T66" fmla="*/ 0 w 21"/>
                  <a:gd name="T67" fmla="*/ 2 h 44"/>
                  <a:gd name="T68" fmla="*/ 0 w 21"/>
                  <a:gd name="T69" fmla="*/ 2 h 44"/>
                  <a:gd name="T70" fmla="*/ 0 w 21"/>
                  <a:gd name="T71" fmla="*/ 2 h 44"/>
                  <a:gd name="T72" fmla="*/ 0 w 21"/>
                  <a:gd name="T73" fmla="*/ 2 h 44"/>
                  <a:gd name="T74" fmla="*/ 0 w 21"/>
                  <a:gd name="T75" fmla="*/ 2 h 44"/>
                  <a:gd name="T76" fmla="*/ 0 w 21"/>
                  <a:gd name="T77" fmla="*/ 2 h 44"/>
                  <a:gd name="T78" fmla="*/ 0 w 21"/>
                  <a:gd name="T79" fmla="*/ 1 h 44"/>
                  <a:gd name="T80" fmla="*/ 0 w 21"/>
                  <a:gd name="T81" fmla="*/ 0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44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19" y="40"/>
                    </a:lnTo>
                    <a:lnTo>
                      <a:pt x="17" y="41"/>
                    </a:lnTo>
                    <a:lnTo>
                      <a:pt x="15" y="43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9" y="44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5" y="39"/>
                    </a:lnTo>
                    <a:lnTo>
                      <a:pt x="3" y="38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7" name="Freeform 1114"/>
              <p:cNvSpPr>
                <a:spLocks/>
              </p:cNvSpPr>
              <p:nvPr/>
            </p:nvSpPr>
            <p:spPr bwMode="auto">
              <a:xfrm>
                <a:off x="3923" y="3000"/>
                <a:ext cx="4" cy="9"/>
              </a:xfrm>
              <a:custGeom>
                <a:avLst/>
                <a:gdLst>
                  <a:gd name="T0" fmla="*/ 0 w 20"/>
                  <a:gd name="T1" fmla="*/ 0 h 44"/>
                  <a:gd name="T2" fmla="*/ 0 w 20"/>
                  <a:gd name="T3" fmla="*/ 0 h 44"/>
                  <a:gd name="T4" fmla="*/ 0 w 20"/>
                  <a:gd name="T5" fmla="*/ 0 h 44"/>
                  <a:gd name="T6" fmla="*/ 0 w 20"/>
                  <a:gd name="T7" fmla="*/ 0 h 44"/>
                  <a:gd name="T8" fmla="*/ 0 w 20"/>
                  <a:gd name="T9" fmla="*/ 0 h 44"/>
                  <a:gd name="T10" fmla="*/ 0 w 20"/>
                  <a:gd name="T11" fmla="*/ 0 h 44"/>
                  <a:gd name="T12" fmla="*/ 0 w 20"/>
                  <a:gd name="T13" fmla="*/ 0 h 44"/>
                  <a:gd name="T14" fmla="*/ 0 w 20"/>
                  <a:gd name="T15" fmla="*/ 0 h 44"/>
                  <a:gd name="T16" fmla="*/ 0 w 20"/>
                  <a:gd name="T17" fmla="*/ 0 h 44"/>
                  <a:gd name="T18" fmla="*/ 0 w 20"/>
                  <a:gd name="T19" fmla="*/ 0 h 44"/>
                  <a:gd name="T20" fmla="*/ 0 w 20"/>
                  <a:gd name="T21" fmla="*/ 0 h 44"/>
                  <a:gd name="T22" fmla="*/ 1 w 20"/>
                  <a:gd name="T23" fmla="*/ 0 h 44"/>
                  <a:gd name="T24" fmla="*/ 1 w 20"/>
                  <a:gd name="T25" fmla="*/ 0 h 44"/>
                  <a:gd name="T26" fmla="*/ 1 w 20"/>
                  <a:gd name="T27" fmla="*/ 0 h 44"/>
                  <a:gd name="T28" fmla="*/ 1 w 20"/>
                  <a:gd name="T29" fmla="*/ 0 h 44"/>
                  <a:gd name="T30" fmla="*/ 1 w 20"/>
                  <a:gd name="T31" fmla="*/ 0 h 44"/>
                  <a:gd name="T32" fmla="*/ 1 w 20"/>
                  <a:gd name="T33" fmla="*/ 0 h 44"/>
                  <a:gd name="T34" fmla="*/ 1 w 20"/>
                  <a:gd name="T35" fmla="*/ 0 h 44"/>
                  <a:gd name="T36" fmla="*/ 1 w 20"/>
                  <a:gd name="T37" fmla="*/ 0 h 44"/>
                  <a:gd name="T38" fmla="*/ 1 w 20"/>
                  <a:gd name="T39" fmla="*/ 1 h 44"/>
                  <a:gd name="T40" fmla="*/ 1 w 20"/>
                  <a:gd name="T41" fmla="*/ 1 h 44"/>
                  <a:gd name="T42" fmla="*/ 1 w 20"/>
                  <a:gd name="T43" fmla="*/ 2 h 44"/>
                  <a:gd name="T44" fmla="*/ 1 w 20"/>
                  <a:gd name="T45" fmla="*/ 2 h 44"/>
                  <a:gd name="T46" fmla="*/ 1 w 20"/>
                  <a:gd name="T47" fmla="*/ 2 h 44"/>
                  <a:gd name="T48" fmla="*/ 1 w 20"/>
                  <a:gd name="T49" fmla="*/ 2 h 44"/>
                  <a:gd name="T50" fmla="*/ 1 w 20"/>
                  <a:gd name="T51" fmla="*/ 2 h 44"/>
                  <a:gd name="T52" fmla="*/ 0 w 20"/>
                  <a:gd name="T53" fmla="*/ 2 h 44"/>
                  <a:gd name="T54" fmla="*/ 0 w 20"/>
                  <a:gd name="T55" fmla="*/ 2 h 44"/>
                  <a:gd name="T56" fmla="*/ 0 w 20"/>
                  <a:gd name="T57" fmla="*/ 2 h 44"/>
                  <a:gd name="T58" fmla="*/ 0 w 20"/>
                  <a:gd name="T59" fmla="*/ 2 h 44"/>
                  <a:gd name="T60" fmla="*/ 0 w 20"/>
                  <a:gd name="T61" fmla="*/ 2 h 44"/>
                  <a:gd name="T62" fmla="*/ 0 w 20"/>
                  <a:gd name="T63" fmla="*/ 2 h 44"/>
                  <a:gd name="T64" fmla="*/ 0 w 20"/>
                  <a:gd name="T65" fmla="*/ 2 h 44"/>
                  <a:gd name="T66" fmla="*/ 0 w 20"/>
                  <a:gd name="T67" fmla="*/ 2 h 44"/>
                  <a:gd name="T68" fmla="*/ 0 w 20"/>
                  <a:gd name="T69" fmla="*/ 2 h 44"/>
                  <a:gd name="T70" fmla="*/ 0 w 20"/>
                  <a:gd name="T71" fmla="*/ 2 h 44"/>
                  <a:gd name="T72" fmla="*/ 0 w 20"/>
                  <a:gd name="T73" fmla="*/ 1 h 44"/>
                  <a:gd name="T74" fmla="*/ 0 w 20"/>
                  <a:gd name="T75" fmla="*/ 1 h 44"/>
                  <a:gd name="T76" fmla="*/ 0 w 20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" h="44">
                    <a:moveTo>
                      <a:pt x="1" y="9"/>
                    </a:moveTo>
                    <a:lnTo>
                      <a:pt x="1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7" y="41"/>
                    </a:lnTo>
                    <a:lnTo>
                      <a:pt x="16" y="42"/>
                    </a:lnTo>
                    <a:lnTo>
                      <a:pt x="13" y="43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2" y="41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" name="Freeform 1115"/>
              <p:cNvSpPr>
                <a:spLocks/>
              </p:cNvSpPr>
              <p:nvPr/>
            </p:nvSpPr>
            <p:spPr bwMode="auto">
              <a:xfrm>
                <a:off x="3922" y="3005"/>
                <a:ext cx="5" cy="9"/>
              </a:xfrm>
              <a:custGeom>
                <a:avLst/>
                <a:gdLst>
                  <a:gd name="T0" fmla="*/ 0 w 22"/>
                  <a:gd name="T1" fmla="*/ 0 h 43"/>
                  <a:gd name="T2" fmla="*/ 0 w 22"/>
                  <a:gd name="T3" fmla="*/ 0 h 43"/>
                  <a:gd name="T4" fmla="*/ 0 w 22"/>
                  <a:gd name="T5" fmla="*/ 0 h 43"/>
                  <a:gd name="T6" fmla="*/ 0 w 22"/>
                  <a:gd name="T7" fmla="*/ 0 h 43"/>
                  <a:gd name="T8" fmla="*/ 0 w 22"/>
                  <a:gd name="T9" fmla="*/ 0 h 43"/>
                  <a:gd name="T10" fmla="*/ 0 w 22"/>
                  <a:gd name="T11" fmla="*/ 0 h 43"/>
                  <a:gd name="T12" fmla="*/ 0 w 22"/>
                  <a:gd name="T13" fmla="*/ 0 h 43"/>
                  <a:gd name="T14" fmla="*/ 0 w 22"/>
                  <a:gd name="T15" fmla="*/ 0 h 43"/>
                  <a:gd name="T16" fmla="*/ 1 w 22"/>
                  <a:gd name="T17" fmla="*/ 0 h 43"/>
                  <a:gd name="T18" fmla="*/ 1 w 22"/>
                  <a:gd name="T19" fmla="*/ 0 h 43"/>
                  <a:gd name="T20" fmla="*/ 1 w 22"/>
                  <a:gd name="T21" fmla="*/ 0 h 43"/>
                  <a:gd name="T22" fmla="*/ 1 w 22"/>
                  <a:gd name="T23" fmla="*/ 0 h 43"/>
                  <a:gd name="T24" fmla="*/ 1 w 22"/>
                  <a:gd name="T25" fmla="*/ 0 h 43"/>
                  <a:gd name="T26" fmla="*/ 1 w 22"/>
                  <a:gd name="T27" fmla="*/ 0 h 43"/>
                  <a:gd name="T28" fmla="*/ 1 w 22"/>
                  <a:gd name="T29" fmla="*/ 0 h 43"/>
                  <a:gd name="T30" fmla="*/ 1 w 22"/>
                  <a:gd name="T31" fmla="*/ 0 h 43"/>
                  <a:gd name="T32" fmla="*/ 1 w 22"/>
                  <a:gd name="T33" fmla="*/ 0 h 43"/>
                  <a:gd name="T34" fmla="*/ 1 w 22"/>
                  <a:gd name="T35" fmla="*/ 0 h 43"/>
                  <a:gd name="T36" fmla="*/ 1 w 22"/>
                  <a:gd name="T37" fmla="*/ 0 h 43"/>
                  <a:gd name="T38" fmla="*/ 1 w 22"/>
                  <a:gd name="T39" fmla="*/ 1 h 43"/>
                  <a:gd name="T40" fmla="*/ 1 w 22"/>
                  <a:gd name="T41" fmla="*/ 2 h 43"/>
                  <a:gd name="T42" fmla="*/ 1 w 22"/>
                  <a:gd name="T43" fmla="*/ 2 h 43"/>
                  <a:gd name="T44" fmla="*/ 1 w 22"/>
                  <a:gd name="T45" fmla="*/ 2 h 43"/>
                  <a:gd name="T46" fmla="*/ 1 w 22"/>
                  <a:gd name="T47" fmla="*/ 2 h 43"/>
                  <a:gd name="T48" fmla="*/ 1 w 22"/>
                  <a:gd name="T49" fmla="*/ 2 h 43"/>
                  <a:gd name="T50" fmla="*/ 1 w 22"/>
                  <a:gd name="T51" fmla="*/ 2 h 43"/>
                  <a:gd name="T52" fmla="*/ 1 w 22"/>
                  <a:gd name="T53" fmla="*/ 2 h 43"/>
                  <a:gd name="T54" fmla="*/ 0 w 22"/>
                  <a:gd name="T55" fmla="*/ 2 h 43"/>
                  <a:gd name="T56" fmla="*/ 0 w 22"/>
                  <a:gd name="T57" fmla="*/ 2 h 43"/>
                  <a:gd name="T58" fmla="*/ 0 w 22"/>
                  <a:gd name="T59" fmla="*/ 2 h 43"/>
                  <a:gd name="T60" fmla="*/ 0 w 22"/>
                  <a:gd name="T61" fmla="*/ 2 h 43"/>
                  <a:gd name="T62" fmla="*/ 0 w 22"/>
                  <a:gd name="T63" fmla="*/ 2 h 43"/>
                  <a:gd name="T64" fmla="*/ 0 w 22"/>
                  <a:gd name="T65" fmla="*/ 2 h 43"/>
                  <a:gd name="T66" fmla="*/ 0 w 22"/>
                  <a:gd name="T67" fmla="*/ 2 h 43"/>
                  <a:gd name="T68" fmla="*/ 0 w 22"/>
                  <a:gd name="T69" fmla="*/ 2 h 43"/>
                  <a:gd name="T70" fmla="*/ 0 w 22"/>
                  <a:gd name="T71" fmla="*/ 2 h 43"/>
                  <a:gd name="T72" fmla="*/ 0 w 22"/>
                  <a:gd name="T73" fmla="*/ 1 h 43"/>
                  <a:gd name="T74" fmla="*/ 0 w 22"/>
                  <a:gd name="T75" fmla="*/ 1 h 43"/>
                  <a:gd name="T76" fmla="*/ 0 w 22"/>
                  <a:gd name="T77" fmla="*/ 0 h 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" h="43">
                    <a:moveTo>
                      <a:pt x="3" y="10"/>
                    </a:moveTo>
                    <a:lnTo>
                      <a:pt x="3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7" y="39"/>
                    </a:lnTo>
                    <a:lnTo>
                      <a:pt x="16" y="41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5" y="41"/>
                    </a:lnTo>
                    <a:lnTo>
                      <a:pt x="3" y="40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9" name="Freeform 1116"/>
              <p:cNvSpPr>
                <a:spLocks/>
              </p:cNvSpPr>
              <p:nvPr/>
            </p:nvSpPr>
            <p:spPr bwMode="auto">
              <a:xfrm>
                <a:off x="3921" y="3010"/>
                <a:ext cx="5" cy="9"/>
              </a:xfrm>
              <a:custGeom>
                <a:avLst/>
                <a:gdLst>
                  <a:gd name="T0" fmla="*/ 0 w 26"/>
                  <a:gd name="T1" fmla="*/ 0 h 44"/>
                  <a:gd name="T2" fmla="*/ 0 w 26"/>
                  <a:gd name="T3" fmla="*/ 0 h 44"/>
                  <a:gd name="T4" fmla="*/ 0 w 26"/>
                  <a:gd name="T5" fmla="*/ 0 h 44"/>
                  <a:gd name="T6" fmla="*/ 0 w 26"/>
                  <a:gd name="T7" fmla="*/ 0 h 44"/>
                  <a:gd name="T8" fmla="*/ 0 w 26"/>
                  <a:gd name="T9" fmla="*/ 0 h 44"/>
                  <a:gd name="T10" fmla="*/ 1 w 26"/>
                  <a:gd name="T11" fmla="*/ 0 h 44"/>
                  <a:gd name="T12" fmla="*/ 1 w 26"/>
                  <a:gd name="T13" fmla="*/ 0 h 44"/>
                  <a:gd name="T14" fmla="*/ 1 w 26"/>
                  <a:gd name="T15" fmla="*/ 0 h 44"/>
                  <a:gd name="T16" fmla="*/ 1 w 26"/>
                  <a:gd name="T17" fmla="*/ 0 h 44"/>
                  <a:gd name="T18" fmla="*/ 1 w 26"/>
                  <a:gd name="T19" fmla="*/ 0 h 44"/>
                  <a:gd name="T20" fmla="*/ 1 w 26"/>
                  <a:gd name="T21" fmla="*/ 0 h 44"/>
                  <a:gd name="T22" fmla="*/ 1 w 26"/>
                  <a:gd name="T23" fmla="*/ 0 h 44"/>
                  <a:gd name="T24" fmla="*/ 1 w 26"/>
                  <a:gd name="T25" fmla="*/ 0 h 44"/>
                  <a:gd name="T26" fmla="*/ 1 w 26"/>
                  <a:gd name="T27" fmla="*/ 0 h 44"/>
                  <a:gd name="T28" fmla="*/ 1 w 26"/>
                  <a:gd name="T29" fmla="*/ 0 h 44"/>
                  <a:gd name="T30" fmla="*/ 1 w 26"/>
                  <a:gd name="T31" fmla="*/ 0 h 44"/>
                  <a:gd name="T32" fmla="*/ 1 w 26"/>
                  <a:gd name="T33" fmla="*/ 0 h 44"/>
                  <a:gd name="T34" fmla="*/ 1 w 26"/>
                  <a:gd name="T35" fmla="*/ 0 h 44"/>
                  <a:gd name="T36" fmla="*/ 1 w 26"/>
                  <a:gd name="T37" fmla="*/ 0 h 44"/>
                  <a:gd name="T38" fmla="*/ 1 w 26"/>
                  <a:gd name="T39" fmla="*/ 1 h 44"/>
                  <a:gd name="T40" fmla="*/ 1 w 26"/>
                  <a:gd name="T41" fmla="*/ 2 h 44"/>
                  <a:gd name="T42" fmla="*/ 1 w 26"/>
                  <a:gd name="T43" fmla="*/ 2 h 44"/>
                  <a:gd name="T44" fmla="*/ 1 w 26"/>
                  <a:gd name="T45" fmla="*/ 2 h 44"/>
                  <a:gd name="T46" fmla="*/ 1 w 26"/>
                  <a:gd name="T47" fmla="*/ 2 h 44"/>
                  <a:gd name="T48" fmla="*/ 1 w 26"/>
                  <a:gd name="T49" fmla="*/ 2 h 44"/>
                  <a:gd name="T50" fmla="*/ 1 w 26"/>
                  <a:gd name="T51" fmla="*/ 2 h 44"/>
                  <a:gd name="T52" fmla="*/ 0 w 26"/>
                  <a:gd name="T53" fmla="*/ 2 h 44"/>
                  <a:gd name="T54" fmla="*/ 0 w 26"/>
                  <a:gd name="T55" fmla="*/ 2 h 44"/>
                  <a:gd name="T56" fmla="*/ 0 w 26"/>
                  <a:gd name="T57" fmla="*/ 2 h 44"/>
                  <a:gd name="T58" fmla="*/ 0 w 26"/>
                  <a:gd name="T59" fmla="*/ 2 h 44"/>
                  <a:gd name="T60" fmla="*/ 0 w 26"/>
                  <a:gd name="T61" fmla="*/ 2 h 44"/>
                  <a:gd name="T62" fmla="*/ 0 w 26"/>
                  <a:gd name="T63" fmla="*/ 2 h 44"/>
                  <a:gd name="T64" fmla="*/ 0 w 26"/>
                  <a:gd name="T65" fmla="*/ 2 h 44"/>
                  <a:gd name="T66" fmla="*/ 0 w 26"/>
                  <a:gd name="T67" fmla="*/ 2 h 44"/>
                  <a:gd name="T68" fmla="*/ 0 w 26"/>
                  <a:gd name="T69" fmla="*/ 1 h 44"/>
                  <a:gd name="T70" fmla="*/ 0 w 26"/>
                  <a:gd name="T71" fmla="*/ 1 h 44"/>
                  <a:gd name="T72" fmla="*/ 0 w 26"/>
                  <a:gd name="T73" fmla="*/ 1 h 44"/>
                  <a:gd name="T74" fmla="*/ 0 w 26"/>
                  <a:gd name="T75" fmla="*/ 1 h 44"/>
                  <a:gd name="T76" fmla="*/ 0 w 26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" h="44">
                    <a:moveTo>
                      <a:pt x="6" y="7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36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7" y="40"/>
                    </a:lnTo>
                    <a:lnTo>
                      <a:pt x="15" y="41"/>
                    </a:lnTo>
                    <a:lnTo>
                      <a:pt x="14" y="42"/>
                    </a:lnTo>
                    <a:lnTo>
                      <a:pt x="13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0" name="Freeform 1117"/>
              <p:cNvSpPr>
                <a:spLocks/>
              </p:cNvSpPr>
              <p:nvPr/>
            </p:nvSpPr>
            <p:spPr bwMode="auto">
              <a:xfrm>
                <a:off x="3920" y="3015"/>
                <a:ext cx="5" cy="9"/>
              </a:xfrm>
              <a:custGeom>
                <a:avLst/>
                <a:gdLst>
                  <a:gd name="T0" fmla="*/ 0 w 27"/>
                  <a:gd name="T1" fmla="*/ 0 h 43"/>
                  <a:gd name="T2" fmla="*/ 0 w 27"/>
                  <a:gd name="T3" fmla="*/ 0 h 43"/>
                  <a:gd name="T4" fmla="*/ 0 w 27"/>
                  <a:gd name="T5" fmla="*/ 0 h 43"/>
                  <a:gd name="T6" fmla="*/ 0 w 27"/>
                  <a:gd name="T7" fmla="*/ 0 h 43"/>
                  <a:gd name="T8" fmla="*/ 0 w 27"/>
                  <a:gd name="T9" fmla="*/ 0 h 43"/>
                  <a:gd name="T10" fmla="*/ 0 w 27"/>
                  <a:gd name="T11" fmla="*/ 0 h 43"/>
                  <a:gd name="T12" fmla="*/ 1 w 27"/>
                  <a:gd name="T13" fmla="*/ 0 h 43"/>
                  <a:gd name="T14" fmla="*/ 1 w 27"/>
                  <a:gd name="T15" fmla="*/ 0 h 43"/>
                  <a:gd name="T16" fmla="*/ 1 w 27"/>
                  <a:gd name="T17" fmla="*/ 0 h 43"/>
                  <a:gd name="T18" fmla="*/ 1 w 27"/>
                  <a:gd name="T19" fmla="*/ 0 h 43"/>
                  <a:gd name="T20" fmla="*/ 1 w 27"/>
                  <a:gd name="T21" fmla="*/ 0 h 43"/>
                  <a:gd name="T22" fmla="*/ 1 w 27"/>
                  <a:gd name="T23" fmla="*/ 0 h 43"/>
                  <a:gd name="T24" fmla="*/ 1 w 27"/>
                  <a:gd name="T25" fmla="*/ 0 h 43"/>
                  <a:gd name="T26" fmla="*/ 1 w 27"/>
                  <a:gd name="T27" fmla="*/ 0 h 43"/>
                  <a:gd name="T28" fmla="*/ 1 w 27"/>
                  <a:gd name="T29" fmla="*/ 0 h 43"/>
                  <a:gd name="T30" fmla="*/ 1 w 27"/>
                  <a:gd name="T31" fmla="*/ 0 h 43"/>
                  <a:gd name="T32" fmla="*/ 1 w 27"/>
                  <a:gd name="T33" fmla="*/ 0 h 43"/>
                  <a:gd name="T34" fmla="*/ 1 w 27"/>
                  <a:gd name="T35" fmla="*/ 0 h 43"/>
                  <a:gd name="T36" fmla="*/ 1 w 27"/>
                  <a:gd name="T37" fmla="*/ 1 h 43"/>
                  <a:gd name="T38" fmla="*/ 1 w 27"/>
                  <a:gd name="T39" fmla="*/ 1 h 43"/>
                  <a:gd name="T40" fmla="*/ 1 w 27"/>
                  <a:gd name="T41" fmla="*/ 2 h 43"/>
                  <a:gd name="T42" fmla="*/ 1 w 27"/>
                  <a:gd name="T43" fmla="*/ 2 h 43"/>
                  <a:gd name="T44" fmla="*/ 1 w 27"/>
                  <a:gd name="T45" fmla="*/ 2 h 43"/>
                  <a:gd name="T46" fmla="*/ 1 w 27"/>
                  <a:gd name="T47" fmla="*/ 2 h 43"/>
                  <a:gd name="T48" fmla="*/ 0 w 27"/>
                  <a:gd name="T49" fmla="*/ 2 h 43"/>
                  <a:gd name="T50" fmla="*/ 0 w 27"/>
                  <a:gd name="T51" fmla="*/ 2 h 43"/>
                  <a:gd name="T52" fmla="*/ 0 w 27"/>
                  <a:gd name="T53" fmla="*/ 2 h 43"/>
                  <a:gd name="T54" fmla="*/ 0 w 27"/>
                  <a:gd name="T55" fmla="*/ 2 h 43"/>
                  <a:gd name="T56" fmla="*/ 0 w 27"/>
                  <a:gd name="T57" fmla="*/ 2 h 43"/>
                  <a:gd name="T58" fmla="*/ 0 w 27"/>
                  <a:gd name="T59" fmla="*/ 2 h 43"/>
                  <a:gd name="T60" fmla="*/ 0 w 27"/>
                  <a:gd name="T61" fmla="*/ 2 h 43"/>
                  <a:gd name="T62" fmla="*/ 0 w 27"/>
                  <a:gd name="T63" fmla="*/ 2 h 43"/>
                  <a:gd name="T64" fmla="*/ 0 w 27"/>
                  <a:gd name="T65" fmla="*/ 2 h 43"/>
                  <a:gd name="T66" fmla="*/ 0 w 27"/>
                  <a:gd name="T67" fmla="*/ 2 h 43"/>
                  <a:gd name="T68" fmla="*/ 0 w 27"/>
                  <a:gd name="T69" fmla="*/ 1 h 43"/>
                  <a:gd name="T70" fmla="*/ 0 w 27"/>
                  <a:gd name="T71" fmla="*/ 1 h 43"/>
                  <a:gd name="T72" fmla="*/ 0 w 27"/>
                  <a:gd name="T73" fmla="*/ 1 h 43"/>
                  <a:gd name="T74" fmla="*/ 0 w 27"/>
                  <a:gd name="T75" fmla="*/ 1 h 43"/>
                  <a:gd name="T76" fmla="*/ 0 w 27"/>
                  <a:gd name="T77" fmla="*/ 0 h 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43">
                    <a:moveTo>
                      <a:pt x="7" y="8"/>
                    </a:moveTo>
                    <a:lnTo>
                      <a:pt x="9" y="6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0" y="35"/>
                    </a:lnTo>
                    <a:lnTo>
                      <a:pt x="18" y="37"/>
                    </a:lnTo>
                    <a:lnTo>
                      <a:pt x="17" y="39"/>
                    </a:lnTo>
                    <a:lnTo>
                      <a:pt x="16" y="40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1" name="Freeform 1118"/>
              <p:cNvSpPr>
                <a:spLocks/>
              </p:cNvSpPr>
              <p:nvPr/>
            </p:nvSpPr>
            <p:spPr bwMode="auto">
              <a:xfrm>
                <a:off x="3917" y="3020"/>
                <a:ext cx="7" cy="8"/>
              </a:xfrm>
              <a:custGeom>
                <a:avLst/>
                <a:gdLst>
                  <a:gd name="T0" fmla="*/ 1 w 31"/>
                  <a:gd name="T1" fmla="*/ 0 h 43"/>
                  <a:gd name="T2" fmla="*/ 1 w 31"/>
                  <a:gd name="T3" fmla="*/ 0 h 43"/>
                  <a:gd name="T4" fmla="*/ 1 w 31"/>
                  <a:gd name="T5" fmla="*/ 0 h 43"/>
                  <a:gd name="T6" fmla="*/ 1 w 31"/>
                  <a:gd name="T7" fmla="*/ 0 h 43"/>
                  <a:gd name="T8" fmla="*/ 1 w 31"/>
                  <a:gd name="T9" fmla="*/ 0 h 43"/>
                  <a:gd name="T10" fmla="*/ 1 w 31"/>
                  <a:gd name="T11" fmla="*/ 0 h 43"/>
                  <a:gd name="T12" fmla="*/ 1 w 31"/>
                  <a:gd name="T13" fmla="*/ 0 h 43"/>
                  <a:gd name="T14" fmla="*/ 1 w 31"/>
                  <a:gd name="T15" fmla="*/ 0 h 43"/>
                  <a:gd name="T16" fmla="*/ 1 w 31"/>
                  <a:gd name="T17" fmla="*/ 0 h 43"/>
                  <a:gd name="T18" fmla="*/ 1 w 31"/>
                  <a:gd name="T19" fmla="*/ 0 h 43"/>
                  <a:gd name="T20" fmla="*/ 1 w 31"/>
                  <a:gd name="T21" fmla="*/ 0 h 43"/>
                  <a:gd name="T22" fmla="*/ 1 w 31"/>
                  <a:gd name="T23" fmla="*/ 0 h 43"/>
                  <a:gd name="T24" fmla="*/ 1 w 31"/>
                  <a:gd name="T25" fmla="*/ 0 h 43"/>
                  <a:gd name="T26" fmla="*/ 2 w 31"/>
                  <a:gd name="T27" fmla="*/ 0 h 43"/>
                  <a:gd name="T28" fmla="*/ 2 w 31"/>
                  <a:gd name="T29" fmla="*/ 0 h 43"/>
                  <a:gd name="T30" fmla="*/ 2 w 31"/>
                  <a:gd name="T31" fmla="*/ 0 h 43"/>
                  <a:gd name="T32" fmla="*/ 2 w 31"/>
                  <a:gd name="T33" fmla="*/ 0 h 43"/>
                  <a:gd name="T34" fmla="*/ 2 w 31"/>
                  <a:gd name="T35" fmla="*/ 0 h 43"/>
                  <a:gd name="T36" fmla="*/ 2 w 31"/>
                  <a:gd name="T37" fmla="*/ 1 h 43"/>
                  <a:gd name="T38" fmla="*/ 1 w 31"/>
                  <a:gd name="T39" fmla="*/ 1 h 43"/>
                  <a:gd name="T40" fmla="*/ 1 w 31"/>
                  <a:gd name="T41" fmla="*/ 1 h 43"/>
                  <a:gd name="T42" fmla="*/ 1 w 31"/>
                  <a:gd name="T43" fmla="*/ 1 h 43"/>
                  <a:gd name="T44" fmla="*/ 1 w 31"/>
                  <a:gd name="T45" fmla="*/ 1 h 43"/>
                  <a:gd name="T46" fmla="*/ 1 w 31"/>
                  <a:gd name="T47" fmla="*/ 1 h 43"/>
                  <a:gd name="T48" fmla="*/ 1 w 31"/>
                  <a:gd name="T49" fmla="*/ 1 h 43"/>
                  <a:gd name="T50" fmla="*/ 0 w 31"/>
                  <a:gd name="T51" fmla="*/ 1 h 43"/>
                  <a:gd name="T52" fmla="*/ 0 w 31"/>
                  <a:gd name="T53" fmla="*/ 1 h 43"/>
                  <a:gd name="T54" fmla="*/ 0 w 31"/>
                  <a:gd name="T55" fmla="*/ 1 h 43"/>
                  <a:gd name="T56" fmla="*/ 0 w 31"/>
                  <a:gd name="T57" fmla="*/ 1 h 43"/>
                  <a:gd name="T58" fmla="*/ 0 w 31"/>
                  <a:gd name="T59" fmla="*/ 1 h 43"/>
                  <a:gd name="T60" fmla="*/ 0 w 31"/>
                  <a:gd name="T61" fmla="*/ 1 h 43"/>
                  <a:gd name="T62" fmla="*/ 0 w 31"/>
                  <a:gd name="T63" fmla="*/ 1 h 43"/>
                  <a:gd name="T64" fmla="*/ 0 w 31"/>
                  <a:gd name="T65" fmla="*/ 1 h 43"/>
                  <a:gd name="T66" fmla="*/ 0 w 31"/>
                  <a:gd name="T67" fmla="*/ 1 h 43"/>
                  <a:gd name="T68" fmla="*/ 0 w 31"/>
                  <a:gd name="T69" fmla="*/ 1 h 43"/>
                  <a:gd name="T70" fmla="*/ 0 w 31"/>
                  <a:gd name="T71" fmla="*/ 1 h 43"/>
                  <a:gd name="T72" fmla="*/ 0 w 31"/>
                  <a:gd name="T73" fmla="*/ 1 h 43"/>
                  <a:gd name="T74" fmla="*/ 0 w 31"/>
                  <a:gd name="T75" fmla="*/ 1 h 43"/>
                  <a:gd name="T76" fmla="*/ 1 w 31"/>
                  <a:gd name="T77" fmla="*/ 0 h 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1" h="43">
                    <a:moveTo>
                      <a:pt x="12" y="6"/>
                    </a:moveTo>
                    <a:lnTo>
                      <a:pt x="14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29" y="14"/>
                    </a:lnTo>
                    <a:lnTo>
                      <a:pt x="18" y="36"/>
                    </a:lnTo>
                    <a:lnTo>
                      <a:pt x="17" y="38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4" y="41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2" name="Freeform 1119"/>
              <p:cNvSpPr>
                <a:spLocks/>
              </p:cNvSpPr>
              <p:nvPr/>
            </p:nvSpPr>
            <p:spPr bwMode="auto">
              <a:xfrm>
                <a:off x="3915" y="3024"/>
                <a:ext cx="6" cy="8"/>
              </a:xfrm>
              <a:custGeom>
                <a:avLst/>
                <a:gdLst>
                  <a:gd name="T0" fmla="*/ 0 w 32"/>
                  <a:gd name="T1" fmla="*/ 0 h 41"/>
                  <a:gd name="T2" fmla="*/ 1 w 32"/>
                  <a:gd name="T3" fmla="*/ 0 h 41"/>
                  <a:gd name="T4" fmla="*/ 1 w 32"/>
                  <a:gd name="T5" fmla="*/ 0 h 41"/>
                  <a:gd name="T6" fmla="*/ 1 w 32"/>
                  <a:gd name="T7" fmla="*/ 0 h 41"/>
                  <a:gd name="T8" fmla="*/ 1 w 32"/>
                  <a:gd name="T9" fmla="*/ 0 h 41"/>
                  <a:gd name="T10" fmla="*/ 1 w 32"/>
                  <a:gd name="T11" fmla="*/ 0 h 41"/>
                  <a:gd name="T12" fmla="*/ 1 w 32"/>
                  <a:gd name="T13" fmla="*/ 0 h 41"/>
                  <a:gd name="T14" fmla="*/ 1 w 32"/>
                  <a:gd name="T15" fmla="*/ 0 h 41"/>
                  <a:gd name="T16" fmla="*/ 1 w 32"/>
                  <a:gd name="T17" fmla="*/ 0 h 41"/>
                  <a:gd name="T18" fmla="*/ 1 w 32"/>
                  <a:gd name="T19" fmla="*/ 0 h 41"/>
                  <a:gd name="T20" fmla="*/ 1 w 32"/>
                  <a:gd name="T21" fmla="*/ 0 h 41"/>
                  <a:gd name="T22" fmla="*/ 1 w 32"/>
                  <a:gd name="T23" fmla="*/ 0 h 41"/>
                  <a:gd name="T24" fmla="*/ 1 w 32"/>
                  <a:gd name="T25" fmla="*/ 0 h 41"/>
                  <a:gd name="T26" fmla="*/ 1 w 32"/>
                  <a:gd name="T27" fmla="*/ 0 h 41"/>
                  <a:gd name="T28" fmla="*/ 1 w 32"/>
                  <a:gd name="T29" fmla="*/ 0 h 41"/>
                  <a:gd name="T30" fmla="*/ 1 w 32"/>
                  <a:gd name="T31" fmla="*/ 0 h 41"/>
                  <a:gd name="T32" fmla="*/ 1 w 32"/>
                  <a:gd name="T33" fmla="*/ 0 h 41"/>
                  <a:gd name="T34" fmla="*/ 1 w 32"/>
                  <a:gd name="T35" fmla="*/ 0 h 41"/>
                  <a:gd name="T36" fmla="*/ 1 w 32"/>
                  <a:gd name="T37" fmla="*/ 1 h 41"/>
                  <a:gd name="T38" fmla="*/ 1 w 32"/>
                  <a:gd name="T39" fmla="*/ 1 h 41"/>
                  <a:gd name="T40" fmla="*/ 1 w 32"/>
                  <a:gd name="T41" fmla="*/ 1 h 41"/>
                  <a:gd name="T42" fmla="*/ 1 w 32"/>
                  <a:gd name="T43" fmla="*/ 2 h 41"/>
                  <a:gd name="T44" fmla="*/ 1 w 32"/>
                  <a:gd name="T45" fmla="*/ 2 h 41"/>
                  <a:gd name="T46" fmla="*/ 0 w 32"/>
                  <a:gd name="T47" fmla="*/ 2 h 41"/>
                  <a:gd name="T48" fmla="*/ 0 w 32"/>
                  <a:gd name="T49" fmla="*/ 2 h 41"/>
                  <a:gd name="T50" fmla="*/ 0 w 32"/>
                  <a:gd name="T51" fmla="*/ 2 h 41"/>
                  <a:gd name="T52" fmla="*/ 0 w 32"/>
                  <a:gd name="T53" fmla="*/ 2 h 41"/>
                  <a:gd name="T54" fmla="*/ 0 w 32"/>
                  <a:gd name="T55" fmla="*/ 2 h 41"/>
                  <a:gd name="T56" fmla="*/ 0 w 32"/>
                  <a:gd name="T57" fmla="*/ 2 h 41"/>
                  <a:gd name="T58" fmla="*/ 0 w 32"/>
                  <a:gd name="T59" fmla="*/ 2 h 41"/>
                  <a:gd name="T60" fmla="*/ 0 w 32"/>
                  <a:gd name="T61" fmla="*/ 1 h 41"/>
                  <a:gd name="T62" fmla="*/ 0 w 32"/>
                  <a:gd name="T63" fmla="*/ 1 h 41"/>
                  <a:gd name="T64" fmla="*/ 0 w 32"/>
                  <a:gd name="T65" fmla="*/ 1 h 41"/>
                  <a:gd name="T66" fmla="*/ 0 w 32"/>
                  <a:gd name="T67" fmla="*/ 1 h 41"/>
                  <a:gd name="T68" fmla="*/ 0 w 32"/>
                  <a:gd name="T69" fmla="*/ 1 h 41"/>
                  <a:gd name="T70" fmla="*/ 0 w 32"/>
                  <a:gd name="T71" fmla="*/ 1 h 41"/>
                  <a:gd name="T72" fmla="*/ 0 w 32"/>
                  <a:gd name="T73" fmla="*/ 1 h 41"/>
                  <a:gd name="T74" fmla="*/ 0 w 32"/>
                  <a:gd name="T75" fmla="*/ 1 h 41"/>
                  <a:gd name="T76" fmla="*/ 0 w 32"/>
                  <a:gd name="T77" fmla="*/ 0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41">
                    <a:moveTo>
                      <a:pt x="13" y="5"/>
                    </a:moveTo>
                    <a:lnTo>
                      <a:pt x="15" y="4"/>
                    </a:lnTo>
                    <a:lnTo>
                      <a:pt x="16" y="3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0" y="15"/>
                    </a:lnTo>
                    <a:lnTo>
                      <a:pt x="18" y="36"/>
                    </a:lnTo>
                    <a:lnTo>
                      <a:pt x="17" y="38"/>
                    </a:lnTo>
                    <a:lnTo>
                      <a:pt x="16" y="39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3" name="Freeform 1120"/>
              <p:cNvSpPr>
                <a:spLocks/>
              </p:cNvSpPr>
              <p:nvPr/>
            </p:nvSpPr>
            <p:spPr bwMode="auto">
              <a:xfrm>
                <a:off x="3912" y="3029"/>
                <a:ext cx="7" cy="7"/>
              </a:xfrm>
              <a:custGeom>
                <a:avLst/>
                <a:gdLst>
                  <a:gd name="T0" fmla="*/ 1 w 34"/>
                  <a:gd name="T1" fmla="*/ 0 h 39"/>
                  <a:gd name="T2" fmla="*/ 1 w 34"/>
                  <a:gd name="T3" fmla="*/ 0 h 39"/>
                  <a:gd name="T4" fmla="*/ 1 w 34"/>
                  <a:gd name="T5" fmla="*/ 0 h 39"/>
                  <a:gd name="T6" fmla="*/ 1 w 34"/>
                  <a:gd name="T7" fmla="*/ 0 h 39"/>
                  <a:gd name="T8" fmla="*/ 1 w 34"/>
                  <a:gd name="T9" fmla="*/ 0 h 39"/>
                  <a:gd name="T10" fmla="*/ 1 w 34"/>
                  <a:gd name="T11" fmla="*/ 0 h 39"/>
                  <a:gd name="T12" fmla="*/ 1 w 34"/>
                  <a:gd name="T13" fmla="*/ 0 h 39"/>
                  <a:gd name="T14" fmla="*/ 1 w 34"/>
                  <a:gd name="T15" fmla="*/ 0 h 39"/>
                  <a:gd name="T16" fmla="*/ 1 w 34"/>
                  <a:gd name="T17" fmla="*/ 0 h 39"/>
                  <a:gd name="T18" fmla="*/ 1 w 34"/>
                  <a:gd name="T19" fmla="*/ 0 h 39"/>
                  <a:gd name="T20" fmla="*/ 1 w 34"/>
                  <a:gd name="T21" fmla="*/ 0 h 39"/>
                  <a:gd name="T22" fmla="*/ 1 w 34"/>
                  <a:gd name="T23" fmla="*/ 0 h 39"/>
                  <a:gd name="T24" fmla="*/ 1 w 34"/>
                  <a:gd name="T25" fmla="*/ 0 h 39"/>
                  <a:gd name="T26" fmla="*/ 1 w 34"/>
                  <a:gd name="T27" fmla="*/ 0 h 39"/>
                  <a:gd name="T28" fmla="*/ 1 w 34"/>
                  <a:gd name="T29" fmla="*/ 0 h 39"/>
                  <a:gd name="T30" fmla="*/ 1 w 34"/>
                  <a:gd name="T31" fmla="*/ 0 h 39"/>
                  <a:gd name="T32" fmla="*/ 1 w 34"/>
                  <a:gd name="T33" fmla="*/ 0 h 39"/>
                  <a:gd name="T34" fmla="*/ 1 w 34"/>
                  <a:gd name="T35" fmla="*/ 0 h 39"/>
                  <a:gd name="T36" fmla="*/ 1 w 34"/>
                  <a:gd name="T37" fmla="*/ 1 h 39"/>
                  <a:gd name="T38" fmla="*/ 1 w 34"/>
                  <a:gd name="T39" fmla="*/ 1 h 39"/>
                  <a:gd name="T40" fmla="*/ 1 w 34"/>
                  <a:gd name="T41" fmla="*/ 1 h 39"/>
                  <a:gd name="T42" fmla="*/ 1 w 34"/>
                  <a:gd name="T43" fmla="*/ 1 h 39"/>
                  <a:gd name="T44" fmla="*/ 1 w 34"/>
                  <a:gd name="T45" fmla="*/ 1 h 39"/>
                  <a:gd name="T46" fmla="*/ 0 w 34"/>
                  <a:gd name="T47" fmla="*/ 1 h 39"/>
                  <a:gd name="T48" fmla="*/ 0 w 34"/>
                  <a:gd name="T49" fmla="*/ 1 h 39"/>
                  <a:gd name="T50" fmla="*/ 0 w 34"/>
                  <a:gd name="T51" fmla="*/ 1 h 39"/>
                  <a:gd name="T52" fmla="*/ 0 w 34"/>
                  <a:gd name="T53" fmla="*/ 1 h 39"/>
                  <a:gd name="T54" fmla="*/ 0 w 34"/>
                  <a:gd name="T55" fmla="*/ 1 h 39"/>
                  <a:gd name="T56" fmla="*/ 0 w 34"/>
                  <a:gd name="T57" fmla="*/ 1 h 39"/>
                  <a:gd name="T58" fmla="*/ 0 w 34"/>
                  <a:gd name="T59" fmla="*/ 1 h 39"/>
                  <a:gd name="T60" fmla="*/ 0 w 34"/>
                  <a:gd name="T61" fmla="*/ 1 h 39"/>
                  <a:gd name="T62" fmla="*/ 0 w 34"/>
                  <a:gd name="T63" fmla="*/ 1 h 39"/>
                  <a:gd name="T64" fmla="*/ 0 w 34"/>
                  <a:gd name="T65" fmla="*/ 1 h 39"/>
                  <a:gd name="T66" fmla="*/ 0 w 34"/>
                  <a:gd name="T67" fmla="*/ 1 h 39"/>
                  <a:gd name="T68" fmla="*/ 0 w 34"/>
                  <a:gd name="T69" fmla="*/ 1 h 39"/>
                  <a:gd name="T70" fmla="*/ 0 w 34"/>
                  <a:gd name="T71" fmla="*/ 1 h 39"/>
                  <a:gd name="T72" fmla="*/ 0 w 34"/>
                  <a:gd name="T73" fmla="*/ 1 h 39"/>
                  <a:gd name="T74" fmla="*/ 0 w 34"/>
                  <a:gd name="T75" fmla="*/ 1 h 39"/>
                  <a:gd name="T76" fmla="*/ 1 w 34"/>
                  <a:gd name="T77" fmla="*/ 0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39">
                    <a:moveTo>
                      <a:pt x="17" y="4"/>
                    </a:move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2" y="13"/>
                    </a:lnTo>
                    <a:lnTo>
                      <a:pt x="31" y="16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6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4" name="Freeform 1121"/>
              <p:cNvSpPr>
                <a:spLocks/>
              </p:cNvSpPr>
              <p:nvPr/>
            </p:nvSpPr>
            <p:spPr bwMode="auto">
              <a:xfrm>
                <a:off x="3909" y="3032"/>
                <a:ext cx="7" cy="8"/>
              </a:xfrm>
              <a:custGeom>
                <a:avLst/>
                <a:gdLst>
                  <a:gd name="T0" fmla="*/ 1 w 35"/>
                  <a:gd name="T1" fmla="*/ 0 h 39"/>
                  <a:gd name="T2" fmla="*/ 1 w 35"/>
                  <a:gd name="T3" fmla="*/ 0 h 39"/>
                  <a:gd name="T4" fmla="*/ 1 w 35"/>
                  <a:gd name="T5" fmla="*/ 0 h 39"/>
                  <a:gd name="T6" fmla="*/ 1 w 35"/>
                  <a:gd name="T7" fmla="*/ 0 h 39"/>
                  <a:gd name="T8" fmla="*/ 1 w 35"/>
                  <a:gd name="T9" fmla="*/ 0 h 39"/>
                  <a:gd name="T10" fmla="*/ 1 w 35"/>
                  <a:gd name="T11" fmla="*/ 0 h 39"/>
                  <a:gd name="T12" fmla="*/ 1 w 35"/>
                  <a:gd name="T13" fmla="*/ 0 h 39"/>
                  <a:gd name="T14" fmla="*/ 1 w 35"/>
                  <a:gd name="T15" fmla="*/ 0 h 39"/>
                  <a:gd name="T16" fmla="*/ 1 w 35"/>
                  <a:gd name="T17" fmla="*/ 0 h 39"/>
                  <a:gd name="T18" fmla="*/ 1 w 35"/>
                  <a:gd name="T19" fmla="*/ 0 h 39"/>
                  <a:gd name="T20" fmla="*/ 1 w 35"/>
                  <a:gd name="T21" fmla="*/ 0 h 39"/>
                  <a:gd name="T22" fmla="*/ 1 w 35"/>
                  <a:gd name="T23" fmla="*/ 0 h 39"/>
                  <a:gd name="T24" fmla="*/ 1 w 35"/>
                  <a:gd name="T25" fmla="*/ 0 h 39"/>
                  <a:gd name="T26" fmla="*/ 1 w 35"/>
                  <a:gd name="T27" fmla="*/ 0 h 39"/>
                  <a:gd name="T28" fmla="*/ 1 w 35"/>
                  <a:gd name="T29" fmla="*/ 0 h 39"/>
                  <a:gd name="T30" fmla="*/ 1 w 35"/>
                  <a:gd name="T31" fmla="*/ 0 h 39"/>
                  <a:gd name="T32" fmla="*/ 1 w 35"/>
                  <a:gd name="T33" fmla="*/ 0 h 39"/>
                  <a:gd name="T34" fmla="*/ 1 w 35"/>
                  <a:gd name="T35" fmla="*/ 1 h 39"/>
                  <a:gd name="T36" fmla="*/ 1 w 35"/>
                  <a:gd name="T37" fmla="*/ 1 h 39"/>
                  <a:gd name="T38" fmla="*/ 1 w 35"/>
                  <a:gd name="T39" fmla="*/ 1 h 39"/>
                  <a:gd name="T40" fmla="*/ 1 w 35"/>
                  <a:gd name="T41" fmla="*/ 2 h 39"/>
                  <a:gd name="T42" fmla="*/ 1 w 35"/>
                  <a:gd name="T43" fmla="*/ 2 h 39"/>
                  <a:gd name="T44" fmla="*/ 1 w 35"/>
                  <a:gd name="T45" fmla="*/ 2 h 39"/>
                  <a:gd name="T46" fmla="*/ 0 w 35"/>
                  <a:gd name="T47" fmla="*/ 2 h 39"/>
                  <a:gd name="T48" fmla="*/ 0 w 35"/>
                  <a:gd name="T49" fmla="*/ 2 h 39"/>
                  <a:gd name="T50" fmla="*/ 0 w 35"/>
                  <a:gd name="T51" fmla="*/ 2 h 39"/>
                  <a:gd name="T52" fmla="*/ 0 w 35"/>
                  <a:gd name="T53" fmla="*/ 2 h 39"/>
                  <a:gd name="T54" fmla="*/ 0 w 35"/>
                  <a:gd name="T55" fmla="*/ 2 h 39"/>
                  <a:gd name="T56" fmla="*/ 0 w 35"/>
                  <a:gd name="T57" fmla="*/ 2 h 39"/>
                  <a:gd name="T58" fmla="*/ 0 w 35"/>
                  <a:gd name="T59" fmla="*/ 1 h 39"/>
                  <a:gd name="T60" fmla="*/ 0 w 35"/>
                  <a:gd name="T61" fmla="*/ 1 h 39"/>
                  <a:gd name="T62" fmla="*/ 0 w 35"/>
                  <a:gd name="T63" fmla="*/ 1 h 39"/>
                  <a:gd name="T64" fmla="*/ 0 w 35"/>
                  <a:gd name="T65" fmla="*/ 1 h 39"/>
                  <a:gd name="T66" fmla="*/ 0 w 35"/>
                  <a:gd name="T67" fmla="*/ 1 h 39"/>
                  <a:gd name="T68" fmla="*/ 0 w 35"/>
                  <a:gd name="T69" fmla="*/ 1 h 39"/>
                  <a:gd name="T70" fmla="*/ 0 w 35"/>
                  <a:gd name="T71" fmla="*/ 1 h 39"/>
                  <a:gd name="T72" fmla="*/ 0 w 35"/>
                  <a:gd name="T73" fmla="*/ 1 h 39"/>
                  <a:gd name="T74" fmla="*/ 0 w 35"/>
                  <a:gd name="T75" fmla="*/ 1 h 39"/>
                  <a:gd name="T76" fmla="*/ 1 w 35"/>
                  <a:gd name="T77" fmla="*/ 0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39">
                    <a:moveTo>
                      <a:pt x="18" y="4"/>
                    </a:moveTo>
                    <a:lnTo>
                      <a:pt x="19" y="3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3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4" y="15"/>
                    </a:lnTo>
                    <a:lnTo>
                      <a:pt x="33" y="16"/>
                    </a:lnTo>
                    <a:lnTo>
                      <a:pt x="17" y="35"/>
                    </a:lnTo>
                    <a:lnTo>
                      <a:pt x="16" y="37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" name="Freeform 1122"/>
              <p:cNvSpPr>
                <a:spLocks/>
              </p:cNvSpPr>
              <p:nvPr/>
            </p:nvSpPr>
            <p:spPr bwMode="auto">
              <a:xfrm>
                <a:off x="3905" y="3036"/>
                <a:ext cx="8" cy="8"/>
              </a:xfrm>
              <a:custGeom>
                <a:avLst/>
                <a:gdLst>
                  <a:gd name="T0" fmla="*/ 1 w 37"/>
                  <a:gd name="T1" fmla="*/ 0 h 36"/>
                  <a:gd name="T2" fmla="*/ 1 w 37"/>
                  <a:gd name="T3" fmla="*/ 0 h 36"/>
                  <a:gd name="T4" fmla="*/ 1 w 37"/>
                  <a:gd name="T5" fmla="*/ 0 h 36"/>
                  <a:gd name="T6" fmla="*/ 1 w 37"/>
                  <a:gd name="T7" fmla="*/ 0 h 36"/>
                  <a:gd name="T8" fmla="*/ 1 w 37"/>
                  <a:gd name="T9" fmla="*/ 0 h 36"/>
                  <a:gd name="T10" fmla="*/ 1 w 37"/>
                  <a:gd name="T11" fmla="*/ 0 h 36"/>
                  <a:gd name="T12" fmla="*/ 1 w 37"/>
                  <a:gd name="T13" fmla="*/ 0 h 36"/>
                  <a:gd name="T14" fmla="*/ 2 w 37"/>
                  <a:gd name="T15" fmla="*/ 0 h 36"/>
                  <a:gd name="T16" fmla="*/ 2 w 37"/>
                  <a:gd name="T17" fmla="*/ 0 h 36"/>
                  <a:gd name="T18" fmla="*/ 2 w 37"/>
                  <a:gd name="T19" fmla="*/ 0 h 36"/>
                  <a:gd name="T20" fmla="*/ 2 w 37"/>
                  <a:gd name="T21" fmla="*/ 0 h 36"/>
                  <a:gd name="T22" fmla="*/ 2 w 37"/>
                  <a:gd name="T23" fmla="*/ 0 h 36"/>
                  <a:gd name="T24" fmla="*/ 2 w 37"/>
                  <a:gd name="T25" fmla="*/ 0 h 36"/>
                  <a:gd name="T26" fmla="*/ 2 w 37"/>
                  <a:gd name="T27" fmla="*/ 0 h 36"/>
                  <a:gd name="T28" fmla="*/ 2 w 37"/>
                  <a:gd name="T29" fmla="*/ 0 h 36"/>
                  <a:gd name="T30" fmla="*/ 2 w 37"/>
                  <a:gd name="T31" fmla="*/ 1 h 36"/>
                  <a:gd name="T32" fmla="*/ 2 w 37"/>
                  <a:gd name="T33" fmla="*/ 1 h 36"/>
                  <a:gd name="T34" fmla="*/ 2 w 37"/>
                  <a:gd name="T35" fmla="*/ 1 h 36"/>
                  <a:gd name="T36" fmla="*/ 2 w 37"/>
                  <a:gd name="T37" fmla="*/ 1 h 36"/>
                  <a:gd name="T38" fmla="*/ 1 w 37"/>
                  <a:gd name="T39" fmla="*/ 2 h 36"/>
                  <a:gd name="T40" fmla="*/ 1 w 37"/>
                  <a:gd name="T41" fmla="*/ 2 h 36"/>
                  <a:gd name="T42" fmla="*/ 1 w 37"/>
                  <a:gd name="T43" fmla="*/ 2 h 36"/>
                  <a:gd name="T44" fmla="*/ 0 w 37"/>
                  <a:gd name="T45" fmla="*/ 2 h 36"/>
                  <a:gd name="T46" fmla="*/ 0 w 37"/>
                  <a:gd name="T47" fmla="*/ 2 h 36"/>
                  <a:gd name="T48" fmla="*/ 0 w 37"/>
                  <a:gd name="T49" fmla="*/ 2 h 36"/>
                  <a:gd name="T50" fmla="*/ 0 w 37"/>
                  <a:gd name="T51" fmla="*/ 2 h 36"/>
                  <a:gd name="T52" fmla="*/ 0 w 37"/>
                  <a:gd name="T53" fmla="*/ 2 h 36"/>
                  <a:gd name="T54" fmla="*/ 0 w 37"/>
                  <a:gd name="T55" fmla="*/ 2 h 36"/>
                  <a:gd name="T56" fmla="*/ 0 w 37"/>
                  <a:gd name="T57" fmla="*/ 2 h 36"/>
                  <a:gd name="T58" fmla="*/ 0 w 37"/>
                  <a:gd name="T59" fmla="*/ 2 h 36"/>
                  <a:gd name="T60" fmla="*/ 0 w 37"/>
                  <a:gd name="T61" fmla="*/ 2 h 36"/>
                  <a:gd name="T62" fmla="*/ 0 w 37"/>
                  <a:gd name="T63" fmla="*/ 1 h 36"/>
                  <a:gd name="T64" fmla="*/ 0 w 37"/>
                  <a:gd name="T65" fmla="*/ 1 h 36"/>
                  <a:gd name="T66" fmla="*/ 0 w 37"/>
                  <a:gd name="T67" fmla="*/ 1 h 36"/>
                  <a:gd name="T68" fmla="*/ 0 w 37"/>
                  <a:gd name="T69" fmla="*/ 1 h 36"/>
                  <a:gd name="T70" fmla="*/ 0 w 37"/>
                  <a:gd name="T71" fmla="*/ 1 h 36"/>
                  <a:gd name="T72" fmla="*/ 0 w 37"/>
                  <a:gd name="T73" fmla="*/ 1 h 36"/>
                  <a:gd name="T74" fmla="*/ 0 w 37"/>
                  <a:gd name="T75" fmla="*/ 1 h 36"/>
                  <a:gd name="T76" fmla="*/ 1 w 37"/>
                  <a:gd name="T77" fmla="*/ 0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36">
                    <a:moveTo>
                      <a:pt x="22" y="2"/>
                    </a:moveTo>
                    <a:lnTo>
                      <a:pt x="23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15" y="33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6" y="35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" name="Freeform 1123"/>
              <p:cNvSpPr>
                <a:spLocks/>
              </p:cNvSpPr>
              <p:nvPr/>
            </p:nvSpPr>
            <p:spPr bwMode="auto">
              <a:xfrm>
                <a:off x="3901" y="3040"/>
                <a:ext cx="8" cy="6"/>
              </a:xfrm>
              <a:custGeom>
                <a:avLst/>
                <a:gdLst>
                  <a:gd name="T0" fmla="*/ 1 w 39"/>
                  <a:gd name="T1" fmla="*/ 0 h 33"/>
                  <a:gd name="T2" fmla="*/ 1 w 39"/>
                  <a:gd name="T3" fmla="*/ 0 h 33"/>
                  <a:gd name="T4" fmla="*/ 1 w 39"/>
                  <a:gd name="T5" fmla="*/ 0 h 33"/>
                  <a:gd name="T6" fmla="*/ 1 w 39"/>
                  <a:gd name="T7" fmla="*/ 0 h 33"/>
                  <a:gd name="T8" fmla="*/ 1 w 39"/>
                  <a:gd name="T9" fmla="*/ 0 h 33"/>
                  <a:gd name="T10" fmla="*/ 1 w 39"/>
                  <a:gd name="T11" fmla="*/ 0 h 33"/>
                  <a:gd name="T12" fmla="*/ 1 w 39"/>
                  <a:gd name="T13" fmla="*/ 0 h 33"/>
                  <a:gd name="T14" fmla="*/ 1 w 39"/>
                  <a:gd name="T15" fmla="*/ 0 h 33"/>
                  <a:gd name="T16" fmla="*/ 1 w 39"/>
                  <a:gd name="T17" fmla="*/ 0 h 33"/>
                  <a:gd name="T18" fmla="*/ 2 w 39"/>
                  <a:gd name="T19" fmla="*/ 0 h 33"/>
                  <a:gd name="T20" fmla="*/ 2 w 39"/>
                  <a:gd name="T21" fmla="*/ 0 h 33"/>
                  <a:gd name="T22" fmla="*/ 2 w 39"/>
                  <a:gd name="T23" fmla="*/ 0 h 33"/>
                  <a:gd name="T24" fmla="*/ 2 w 39"/>
                  <a:gd name="T25" fmla="*/ 0 h 33"/>
                  <a:gd name="T26" fmla="*/ 2 w 39"/>
                  <a:gd name="T27" fmla="*/ 0 h 33"/>
                  <a:gd name="T28" fmla="*/ 2 w 39"/>
                  <a:gd name="T29" fmla="*/ 0 h 33"/>
                  <a:gd name="T30" fmla="*/ 2 w 39"/>
                  <a:gd name="T31" fmla="*/ 0 h 33"/>
                  <a:gd name="T32" fmla="*/ 2 w 39"/>
                  <a:gd name="T33" fmla="*/ 1 h 33"/>
                  <a:gd name="T34" fmla="*/ 2 w 39"/>
                  <a:gd name="T35" fmla="*/ 1 h 33"/>
                  <a:gd name="T36" fmla="*/ 1 w 39"/>
                  <a:gd name="T37" fmla="*/ 1 h 33"/>
                  <a:gd name="T38" fmla="*/ 1 w 39"/>
                  <a:gd name="T39" fmla="*/ 1 h 33"/>
                  <a:gd name="T40" fmla="*/ 1 w 39"/>
                  <a:gd name="T41" fmla="*/ 1 h 33"/>
                  <a:gd name="T42" fmla="*/ 1 w 39"/>
                  <a:gd name="T43" fmla="*/ 1 h 33"/>
                  <a:gd name="T44" fmla="*/ 0 w 39"/>
                  <a:gd name="T45" fmla="*/ 1 h 33"/>
                  <a:gd name="T46" fmla="*/ 0 w 39"/>
                  <a:gd name="T47" fmla="*/ 1 h 33"/>
                  <a:gd name="T48" fmla="*/ 0 w 39"/>
                  <a:gd name="T49" fmla="*/ 1 h 33"/>
                  <a:gd name="T50" fmla="*/ 0 w 39"/>
                  <a:gd name="T51" fmla="*/ 1 h 33"/>
                  <a:gd name="T52" fmla="*/ 0 w 39"/>
                  <a:gd name="T53" fmla="*/ 1 h 33"/>
                  <a:gd name="T54" fmla="*/ 0 w 39"/>
                  <a:gd name="T55" fmla="*/ 1 h 33"/>
                  <a:gd name="T56" fmla="*/ 0 w 39"/>
                  <a:gd name="T57" fmla="*/ 1 h 33"/>
                  <a:gd name="T58" fmla="*/ 0 w 39"/>
                  <a:gd name="T59" fmla="*/ 1 h 33"/>
                  <a:gd name="T60" fmla="*/ 0 w 39"/>
                  <a:gd name="T61" fmla="*/ 1 h 33"/>
                  <a:gd name="T62" fmla="*/ 0 w 39"/>
                  <a:gd name="T63" fmla="*/ 1 h 33"/>
                  <a:gd name="T64" fmla="*/ 0 w 39"/>
                  <a:gd name="T65" fmla="*/ 1 h 33"/>
                  <a:gd name="T66" fmla="*/ 0 w 39"/>
                  <a:gd name="T67" fmla="*/ 1 h 33"/>
                  <a:gd name="T68" fmla="*/ 0 w 39"/>
                  <a:gd name="T69" fmla="*/ 1 h 33"/>
                  <a:gd name="T70" fmla="*/ 0 w 39"/>
                  <a:gd name="T71" fmla="*/ 1 h 33"/>
                  <a:gd name="T72" fmla="*/ 0 w 39"/>
                  <a:gd name="T73" fmla="*/ 1 h 33"/>
                  <a:gd name="T74" fmla="*/ 0 w 39"/>
                  <a:gd name="T75" fmla="*/ 1 h 33"/>
                  <a:gd name="T76" fmla="*/ 1 w 39"/>
                  <a:gd name="T77" fmla="*/ 0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33">
                    <a:moveTo>
                      <a:pt x="23" y="2"/>
                    </a:move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8" y="13"/>
                    </a:lnTo>
                    <a:lnTo>
                      <a:pt x="38" y="14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16" y="31"/>
                    </a:lnTo>
                    <a:lnTo>
                      <a:pt x="14" y="32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6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" name="Freeform 1124"/>
              <p:cNvSpPr>
                <a:spLocks/>
              </p:cNvSpPr>
              <p:nvPr/>
            </p:nvSpPr>
            <p:spPr bwMode="auto">
              <a:xfrm>
                <a:off x="3897" y="3043"/>
                <a:ext cx="8" cy="6"/>
              </a:xfrm>
              <a:custGeom>
                <a:avLst/>
                <a:gdLst>
                  <a:gd name="T0" fmla="*/ 1 w 41"/>
                  <a:gd name="T1" fmla="*/ 0 h 33"/>
                  <a:gd name="T2" fmla="*/ 1 w 41"/>
                  <a:gd name="T3" fmla="*/ 0 h 33"/>
                  <a:gd name="T4" fmla="*/ 1 w 41"/>
                  <a:gd name="T5" fmla="*/ 0 h 33"/>
                  <a:gd name="T6" fmla="*/ 1 w 41"/>
                  <a:gd name="T7" fmla="*/ 0 h 33"/>
                  <a:gd name="T8" fmla="*/ 1 w 41"/>
                  <a:gd name="T9" fmla="*/ 0 h 33"/>
                  <a:gd name="T10" fmla="*/ 1 w 41"/>
                  <a:gd name="T11" fmla="*/ 0 h 33"/>
                  <a:gd name="T12" fmla="*/ 1 w 41"/>
                  <a:gd name="T13" fmla="*/ 0 h 33"/>
                  <a:gd name="T14" fmla="*/ 1 w 41"/>
                  <a:gd name="T15" fmla="*/ 0 h 33"/>
                  <a:gd name="T16" fmla="*/ 1 w 41"/>
                  <a:gd name="T17" fmla="*/ 0 h 33"/>
                  <a:gd name="T18" fmla="*/ 2 w 41"/>
                  <a:gd name="T19" fmla="*/ 0 h 33"/>
                  <a:gd name="T20" fmla="*/ 2 w 41"/>
                  <a:gd name="T21" fmla="*/ 0 h 33"/>
                  <a:gd name="T22" fmla="*/ 2 w 41"/>
                  <a:gd name="T23" fmla="*/ 0 h 33"/>
                  <a:gd name="T24" fmla="*/ 2 w 41"/>
                  <a:gd name="T25" fmla="*/ 0 h 33"/>
                  <a:gd name="T26" fmla="*/ 2 w 41"/>
                  <a:gd name="T27" fmla="*/ 0 h 33"/>
                  <a:gd name="T28" fmla="*/ 2 w 41"/>
                  <a:gd name="T29" fmla="*/ 0 h 33"/>
                  <a:gd name="T30" fmla="*/ 2 w 41"/>
                  <a:gd name="T31" fmla="*/ 1 h 33"/>
                  <a:gd name="T32" fmla="*/ 1 w 41"/>
                  <a:gd name="T33" fmla="*/ 1 h 33"/>
                  <a:gd name="T34" fmla="*/ 1 w 41"/>
                  <a:gd name="T35" fmla="*/ 1 h 33"/>
                  <a:gd name="T36" fmla="*/ 1 w 41"/>
                  <a:gd name="T37" fmla="*/ 1 h 33"/>
                  <a:gd name="T38" fmla="*/ 1 w 41"/>
                  <a:gd name="T39" fmla="*/ 1 h 33"/>
                  <a:gd name="T40" fmla="*/ 1 w 41"/>
                  <a:gd name="T41" fmla="*/ 1 h 33"/>
                  <a:gd name="T42" fmla="*/ 0 w 41"/>
                  <a:gd name="T43" fmla="*/ 1 h 33"/>
                  <a:gd name="T44" fmla="*/ 0 w 41"/>
                  <a:gd name="T45" fmla="*/ 1 h 33"/>
                  <a:gd name="T46" fmla="*/ 0 w 41"/>
                  <a:gd name="T47" fmla="*/ 1 h 33"/>
                  <a:gd name="T48" fmla="*/ 0 w 41"/>
                  <a:gd name="T49" fmla="*/ 1 h 33"/>
                  <a:gd name="T50" fmla="*/ 0 w 41"/>
                  <a:gd name="T51" fmla="*/ 1 h 33"/>
                  <a:gd name="T52" fmla="*/ 0 w 41"/>
                  <a:gd name="T53" fmla="*/ 1 h 33"/>
                  <a:gd name="T54" fmla="*/ 0 w 41"/>
                  <a:gd name="T55" fmla="*/ 1 h 33"/>
                  <a:gd name="T56" fmla="*/ 0 w 41"/>
                  <a:gd name="T57" fmla="*/ 1 h 33"/>
                  <a:gd name="T58" fmla="*/ 0 w 41"/>
                  <a:gd name="T59" fmla="*/ 1 h 33"/>
                  <a:gd name="T60" fmla="*/ 0 w 41"/>
                  <a:gd name="T61" fmla="*/ 1 h 33"/>
                  <a:gd name="T62" fmla="*/ 0 w 41"/>
                  <a:gd name="T63" fmla="*/ 1 h 33"/>
                  <a:gd name="T64" fmla="*/ 0 w 41"/>
                  <a:gd name="T65" fmla="*/ 1 h 33"/>
                  <a:gd name="T66" fmla="*/ 0 w 41"/>
                  <a:gd name="T67" fmla="*/ 1 h 33"/>
                  <a:gd name="T68" fmla="*/ 0 w 41"/>
                  <a:gd name="T69" fmla="*/ 1 h 33"/>
                  <a:gd name="T70" fmla="*/ 0 w 41"/>
                  <a:gd name="T71" fmla="*/ 1 h 33"/>
                  <a:gd name="T72" fmla="*/ 0 w 41"/>
                  <a:gd name="T73" fmla="*/ 1 h 33"/>
                  <a:gd name="T74" fmla="*/ 0 w 41"/>
                  <a:gd name="T75" fmla="*/ 1 h 33"/>
                  <a:gd name="T76" fmla="*/ 1 w 41"/>
                  <a:gd name="T77" fmla="*/ 0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" h="33">
                    <a:moveTo>
                      <a:pt x="26" y="1"/>
                    </a:moveTo>
                    <a:lnTo>
                      <a:pt x="27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0" y="15"/>
                    </a:lnTo>
                    <a:lnTo>
                      <a:pt x="38" y="16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" name="Freeform 1125"/>
              <p:cNvSpPr>
                <a:spLocks/>
              </p:cNvSpPr>
              <p:nvPr/>
            </p:nvSpPr>
            <p:spPr bwMode="auto">
              <a:xfrm>
                <a:off x="3893" y="3045"/>
                <a:ext cx="8" cy="6"/>
              </a:xfrm>
              <a:custGeom>
                <a:avLst/>
                <a:gdLst>
                  <a:gd name="T0" fmla="*/ 1 w 41"/>
                  <a:gd name="T1" fmla="*/ 0 h 31"/>
                  <a:gd name="T2" fmla="*/ 1 w 41"/>
                  <a:gd name="T3" fmla="*/ 0 h 31"/>
                  <a:gd name="T4" fmla="*/ 1 w 41"/>
                  <a:gd name="T5" fmla="*/ 0 h 31"/>
                  <a:gd name="T6" fmla="*/ 1 w 41"/>
                  <a:gd name="T7" fmla="*/ 0 h 31"/>
                  <a:gd name="T8" fmla="*/ 1 w 41"/>
                  <a:gd name="T9" fmla="*/ 0 h 31"/>
                  <a:gd name="T10" fmla="*/ 1 w 41"/>
                  <a:gd name="T11" fmla="*/ 0 h 31"/>
                  <a:gd name="T12" fmla="*/ 1 w 41"/>
                  <a:gd name="T13" fmla="*/ 0 h 31"/>
                  <a:gd name="T14" fmla="*/ 1 w 41"/>
                  <a:gd name="T15" fmla="*/ 0 h 31"/>
                  <a:gd name="T16" fmla="*/ 2 w 41"/>
                  <a:gd name="T17" fmla="*/ 0 h 31"/>
                  <a:gd name="T18" fmla="*/ 2 w 41"/>
                  <a:gd name="T19" fmla="*/ 0 h 31"/>
                  <a:gd name="T20" fmla="*/ 2 w 41"/>
                  <a:gd name="T21" fmla="*/ 0 h 31"/>
                  <a:gd name="T22" fmla="*/ 2 w 41"/>
                  <a:gd name="T23" fmla="*/ 0 h 31"/>
                  <a:gd name="T24" fmla="*/ 2 w 41"/>
                  <a:gd name="T25" fmla="*/ 0 h 31"/>
                  <a:gd name="T26" fmla="*/ 2 w 41"/>
                  <a:gd name="T27" fmla="*/ 0 h 31"/>
                  <a:gd name="T28" fmla="*/ 2 w 41"/>
                  <a:gd name="T29" fmla="*/ 1 h 31"/>
                  <a:gd name="T30" fmla="*/ 2 w 41"/>
                  <a:gd name="T31" fmla="*/ 1 h 31"/>
                  <a:gd name="T32" fmla="*/ 2 w 41"/>
                  <a:gd name="T33" fmla="*/ 1 h 31"/>
                  <a:gd name="T34" fmla="*/ 1 w 41"/>
                  <a:gd name="T35" fmla="*/ 1 h 31"/>
                  <a:gd name="T36" fmla="*/ 1 w 41"/>
                  <a:gd name="T37" fmla="*/ 1 h 31"/>
                  <a:gd name="T38" fmla="*/ 1 w 41"/>
                  <a:gd name="T39" fmla="*/ 1 h 31"/>
                  <a:gd name="T40" fmla="*/ 0 w 41"/>
                  <a:gd name="T41" fmla="*/ 1 h 31"/>
                  <a:gd name="T42" fmla="*/ 0 w 41"/>
                  <a:gd name="T43" fmla="*/ 1 h 31"/>
                  <a:gd name="T44" fmla="*/ 0 w 41"/>
                  <a:gd name="T45" fmla="*/ 1 h 31"/>
                  <a:gd name="T46" fmla="*/ 0 w 41"/>
                  <a:gd name="T47" fmla="*/ 1 h 31"/>
                  <a:gd name="T48" fmla="*/ 0 w 41"/>
                  <a:gd name="T49" fmla="*/ 1 h 31"/>
                  <a:gd name="T50" fmla="*/ 0 w 41"/>
                  <a:gd name="T51" fmla="*/ 1 h 31"/>
                  <a:gd name="T52" fmla="*/ 0 w 41"/>
                  <a:gd name="T53" fmla="*/ 1 h 31"/>
                  <a:gd name="T54" fmla="*/ 0 w 41"/>
                  <a:gd name="T55" fmla="*/ 1 h 31"/>
                  <a:gd name="T56" fmla="*/ 0 w 41"/>
                  <a:gd name="T57" fmla="*/ 1 h 31"/>
                  <a:gd name="T58" fmla="*/ 0 w 41"/>
                  <a:gd name="T59" fmla="*/ 1 h 31"/>
                  <a:gd name="T60" fmla="*/ 0 w 41"/>
                  <a:gd name="T61" fmla="*/ 1 h 31"/>
                  <a:gd name="T62" fmla="*/ 0 w 41"/>
                  <a:gd name="T63" fmla="*/ 1 h 31"/>
                  <a:gd name="T64" fmla="*/ 0 w 41"/>
                  <a:gd name="T65" fmla="*/ 1 h 31"/>
                  <a:gd name="T66" fmla="*/ 0 w 41"/>
                  <a:gd name="T67" fmla="*/ 1 h 31"/>
                  <a:gd name="T68" fmla="*/ 0 w 41"/>
                  <a:gd name="T69" fmla="*/ 1 h 31"/>
                  <a:gd name="T70" fmla="*/ 0 w 41"/>
                  <a:gd name="T71" fmla="*/ 1 h 31"/>
                  <a:gd name="T72" fmla="*/ 0 w 41"/>
                  <a:gd name="T73" fmla="*/ 1 h 31"/>
                  <a:gd name="T74" fmla="*/ 0 w 41"/>
                  <a:gd name="T75" fmla="*/ 0 h 31"/>
                  <a:gd name="T76" fmla="*/ 1 w 41"/>
                  <a:gd name="T77" fmla="*/ 0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" h="31">
                    <a:moveTo>
                      <a:pt x="28" y="2"/>
                    </a:move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6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6"/>
                    </a:lnTo>
                    <a:lnTo>
                      <a:pt x="37" y="17"/>
                    </a:lnTo>
                    <a:lnTo>
                      <a:pt x="35" y="18"/>
                    </a:lnTo>
                    <a:lnTo>
                      <a:pt x="13" y="29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" name="Freeform 1126"/>
              <p:cNvSpPr>
                <a:spLocks/>
              </p:cNvSpPr>
              <p:nvPr/>
            </p:nvSpPr>
            <p:spPr bwMode="auto">
              <a:xfrm>
                <a:off x="3888" y="3047"/>
                <a:ext cx="9" cy="6"/>
              </a:xfrm>
              <a:custGeom>
                <a:avLst/>
                <a:gdLst>
                  <a:gd name="T0" fmla="*/ 1 w 42"/>
                  <a:gd name="T1" fmla="*/ 0 h 28"/>
                  <a:gd name="T2" fmla="*/ 2 w 42"/>
                  <a:gd name="T3" fmla="*/ 0 h 28"/>
                  <a:gd name="T4" fmla="*/ 2 w 42"/>
                  <a:gd name="T5" fmla="*/ 0 h 28"/>
                  <a:gd name="T6" fmla="*/ 2 w 42"/>
                  <a:gd name="T7" fmla="*/ 0 h 28"/>
                  <a:gd name="T8" fmla="*/ 2 w 42"/>
                  <a:gd name="T9" fmla="*/ 0 h 28"/>
                  <a:gd name="T10" fmla="*/ 2 w 42"/>
                  <a:gd name="T11" fmla="*/ 0 h 28"/>
                  <a:gd name="T12" fmla="*/ 2 w 42"/>
                  <a:gd name="T13" fmla="*/ 0 h 28"/>
                  <a:gd name="T14" fmla="*/ 2 w 42"/>
                  <a:gd name="T15" fmla="*/ 0 h 28"/>
                  <a:gd name="T16" fmla="*/ 2 w 42"/>
                  <a:gd name="T17" fmla="*/ 0 h 28"/>
                  <a:gd name="T18" fmla="*/ 2 w 42"/>
                  <a:gd name="T19" fmla="*/ 0 h 28"/>
                  <a:gd name="T20" fmla="*/ 2 w 42"/>
                  <a:gd name="T21" fmla="*/ 0 h 28"/>
                  <a:gd name="T22" fmla="*/ 2 w 42"/>
                  <a:gd name="T23" fmla="*/ 0 h 28"/>
                  <a:gd name="T24" fmla="*/ 2 w 42"/>
                  <a:gd name="T25" fmla="*/ 0 h 28"/>
                  <a:gd name="T26" fmla="*/ 2 w 42"/>
                  <a:gd name="T27" fmla="*/ 1 h 28"/>
                  <a:gd name="T28" fmla="*/ 2 w 42"/>
                  <a:gd name="T29" fmla="*/ 1 h 28"/>
                  <a:gd name="T30" fmla="*/ 2 w 42"/>
                  <a:gd name="T31" fmla="*/ 1 h 28"/>
                  <a:gd name="T32" fmla="*/ 2 w 42"/>
                  <a:gd name="T33" fmla="*/ 1 h 28"/>
                  <a:gd name="T34" fmla="*/ 2 w 42"/>
                  <a:gd name="T35" fmla="*/ 1 h 28"/>
                  <a:gd name="T36" fmla="*/ 2 w 42"/>
                  <a:gd name="T37" fmla="*/ 1 h 28"/>
                  <a:gd name="T38" fmla="*/ 1 w 42"/>
                  <a:gd name="T39" fmla="*/ 1 h 28"/>
                  <a:gd name="T40" fmla="*/ 0 w 42"/>
                  <a:gd name="T41" fmla="*/ 1 h 28"/>
                  <a:gd name="T42" fmla="*/ 0 w 42"/>
                  <a:gd name="T43" fmla="*/ 1 h 28"/>
                  <a:gd name="T44" fmla="*/ 0 w 42"/>
                  <a:gd name="T45" fmla="*/ 1 h 28"/>
                  <a:gd name="T46" fmla="*/ 0 w 42"/>
                  <a:gd name="T47" fmla="*/ 1 h 28"/>
                  <a:gd name="T48" fmla="*/ 0 w 42"/>
                  <a:gd name="T49" fmla="*/ 1 h 28"/>
                  <a:gd name="T50" fmla="*/ 0 w 42"/>
                  <a:gd name="T51" fmla="*/ 1 h 28"/>
                  <a:gd name="T52" fmla="*/ 0 w 42"/>
                  <a:gd name="T53" fmla="*/ 1 h 28"/>
                  <a:gd name="T54" fmla="*/ 0 w 42"/>
                  <a:gd name="T55" fmla="*/ 1 h 28"/>
                  <a:gd name="T56" fmla="*/ 0 w 42"/>
                  <a:gd name="T57" fmla="*/ 1 h 28"/>
                  <a:gd name="T58" fmla="*/ 0 w 42"/>
                  <a:gd name="T59" fmla="*/ 1 h 28"/>
                  <a:gd name="T60" fmla="*/ 0 w 42"/>
                  <a:gd name="T61" fmla="*/ 1 h 28"/>
                  <a:gd name="T62" fmla="*/ 0 w 42"/>
                  <a:gd name="T63" fmla="*/ 1 h 28"/>
                  <a:gd name="T64" fmla="*/ 0 w 42"/>
                  <a:gd name="T65" fmla="*/ 1 h 28"/>
                  <a:gd name="T66" fmla="*/ 0 w 42"/>
                  <a:gd name="T67" fmla="*/ 1 h 28"/>
                  <a:gd name="T68" fmla="*/ 0 w 42"/>
                  <a:gd name="T69" fmla="*/ 1 h 28"/>
                  <a:gd name="T70" fmla="*/ 0 w 42"/>
                  <a:gd name="T71" fmla="*/ 0 h 28"/>
                  <a:gd name="T72" fmla="*/ 0 w 42"/>
                  <a:gd name="T73" fmla="*/ 0 h 28"/>
                  <a:gd name="T74" fmla="*/ 0 w 42"/>
                  <a:gd name="T75" fmla="*/ 0 h 28"/>
                  <a:gd name="T76" fmla="*/ 1 w 42"/>
                  <a:gd name="T77" fmla="*/ 0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" h="28">
                    <a:moveTo>
                      <a:pt x="30" y="1"/>
                    </a:move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1" y="12"/>
                    </a:lnTo>
                    <a:lnTo>
                      <a:pt x="41" y="15"/>
                    </a:lnTo>
                    <a:lnTo>
                      <a:pt x="40" y="16"/>
                    </a:lnTo>
                    <a:lnTo>
                      <a:pt x="39" y="17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" name="Freeform 1127"/>
              <p:cNvSpPr>
                <a:spLocks/>
              </p:cNvSpPr>
              <p:nvPr/>
            </p:nvSpPr>
            <p:spPr bwMode="auto">
              <a:xfrm>
                <a:off x="3883" y="3049"/>
                <a:ext cx="9" cy="5"/>
              </a:xfrm>
              <a:custGeom>
                <a:avLst/>
                <a:gdLst>
                  <a:gd name="T0" fmla="*/ 1 w 43"/>
                  <a:gd name="T1" fmla="*/ 0 h 26"/>
                  <a:gd name="T2" fmla="*/ 1 w 43"/>
                  <a:gd name="T3" fmla="*/ 0 h 26"/>
                  <a:gd name="T4" fmla="*/ 1 w 43"/>
                  <a:gd name="T5" fmla="*/ 0 h 26"/>
                  <a:gd name="T6" fmla="*/ 1 w 43"/>
                  <a:gd name="T7" fmla="*/ 0 h 26"/>
                  <a:gd name="T8" fmla="*/ 2 w 43"/>
                  <a:gd name="T9" fmla="*/ 0 h 26"/>
                  <a:gd name="T10" fmla="*/ 2 w 43"/>
                  <a:gd name="T11" fmla="*/ 0 h 26"/>
                  <a:gd name="T12" fmla="*/ 2 w 43"/>
                  <a:gd name="T13" fmla="*/ 0 h 26"/>
                  <a:gd name="T14" fmla="*/ 2 w 43"/>
                  <a:gd name="T15" fmla="*/ 0 h 26"/>
                  <a:gd name="T16" fmla="*/ 2 w 43"/>
                  <a:gd name="T17" fmla="*/ 0 h 26"/>
                  <a:gd name="T18" fmla="*/ 2 w 43"/>
                  <a:gd name="T19" fmla="*/ 0 h 26"/>
                  <a:gd name="T20" fmla="*/ 2 w 43"/>
                  <a:gd name="T21" fmla="*/ 0 h 26"/>
                  <a:gd name="T22" fmla="*/ 2 w 43"/>
                  <a:gd name="T23" fmla="*/ 0 h 26"/>
                  <a:gd name="T24" fmla="*/ 2 w 43"/>
                  <a:gd name="T25" fmla="*/ 0 h 26"/>
                  <a:gd name="T26" fmla="*/ 2 w 43"/>
                  <a:gd name="T27" fmla="*/ 1 h 26"/>
                  <a:gd name="T28" fmla="*/ 2 w 43"/>
                  <a:gd name="T29" fmla="*/ 1 h 26"/>
                  <a:gd name="T30" fmla="*/ 2 w 43"/>
                  <a:gd name="T31" fmla="*/ 1 h 26"/>
                  <a:gd name="T32" fmla="*/ 2 w 43"/>
                  <a:gd name="T33" fmla="*/ 1 h 26"/>
                  <a:gd name="T34" fmla="*/ 2 w 43"/>
                  <a:gd name="T35" fmla="*/ 1 h 26"/>
                  <a:gd name="T36" fmla="*/ 2 w 43"/>
                  <a:gd name="T37" fmla="*/ 1 h 26"/>
                  <a:gd name="T38" fmla="*/ 1 w 43"/>
                  <a:gd name="T39" fmla="*/ 1 h 26"/>
                  <a:gd name="T40" fmla="*/ 0 w 43"/>
                  <a:gd name="T41" fmla="*/ 1 h 26"/>
                  <a:gd name="T42" fmla="*/ 0 w 43"/>
                  <a:gd name="T43" fmla="*/ 1 h 26"/>
                  <a:gd name="T44" fmla="*/ 0 w 43"/>
                  <a:gd name="T45" fmla="*/ 1 h 26"/>
                  <a:gd name="T46" fmla="*/ 0 w 43"/>
                  <a:gd name="T47" fmla="*/ 1 h 26"/>
                  <a:gd name="T48" fmla="*/ 0 w 43"/>
                  <a:gd name="T49" fmla="*/ 1 h 26"/>
                  <a:gd name="T50" fmla="*/ 0 w 43"/>
                  <a:gd name="T51" fmla="*/ 1 h 26"/>
                  <a:gd name="T52" fmla="*/ 0 w 43"/>
                  <a:gd name="T53" fmla="*/ 1 h 26"/>
                  <a:gd name="T54" fmla="*/ 0 w 43"/>
                  <a:gd name="T55" fmla="*/ 1 h 26"/>
                  <a:gd name="T56" fmla="*/ 0 w 43"/>
                  <a:gd name="T57" fmla="*/ 1 h 26"/>
                  <a:gd name="T58" fmla="*/ 0 w 43"/>
                  <a:gd name="T59" fmla="*/ 1 h 26"/>
                  <a:gd name="T60" fmla="*/ 0 w 43"/>
                  <a:gd name="T61" fmla="*/ 1 h 26"/>
                  <a:gd name="T62" fmla="*/ 0 w 43"/>
                  <a:gd name="T63" fmla="*/ 1 h 26"/>
                  <a:gd name="T64" fmla="*/ 0 w 43"/>
                  <a:gd name="T65" fmla="*/ 1 h 26"/>
                  <a:gd name="T66" fmla="*/ 0 w 43"/>
                  <a:gd name="T67" fmla="*/ 0 h 26"/>
                  <a:gd name="T68" fmla="*/ 0 w 43"/>
                  <a:gd name="T69" fmla="*/ 0 h 26"/>
                  <a:gd name="T70" fmla="*/ 0 w 43"/>
                  <a:gd name="T71" fmla="*/ 0 h 26"/>
                  <a:gd name="T72" fmla="*/ 0 w 43"/>
                  <a:gd name="T73" fmla="*/ 0 h 26"/>
                  <a:gd name="T74" fmla="*/ 0 w 43"/>
                  <a:gd name="T75" fmla="*/ 0 h 26"/>
                  <a:gd name="T76" fmla="*/ 1 w 43"/>
                  <a:gd name="T77" fmla="*/ 0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" h="26">
                    <a:moveTo>
                      <a:pt x="31" y="0"/>
                    </a:moveTo>
                    <a:lnTo>
                      <a:pt x="34" y="0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11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0" y="17"/>
                    </a:lnTo>
                    <a:lnTo>
                      <a:pt x="37" y="18"/>
                    </a:lnTo>
                    <a:lnTo>
                      <a:pt x="36" y="19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1" name="Freeform 1128"/>
              <p:cNvSpPr>
                <a:spLocks/>
              </p:cNvSpPr>
              <p:nvPr/>
            </p:nvSpPr>
            <p:spPr bwMode="auto">
              <a:xfrm>
                <a:off x="3878" y="3051"/>
                <a:ext cx="9" cy="4"/>
              </a:xfrm>
              <a:custGeom>
                <a:avLst/>
                <a:gdLst>
                  <a:gd name="T0" fmla="*/ 1 w 44"/>
                  <a:gd name="T1" fmla="*/ 0 h 23"/>
                  <a:gd name="T2" fmla="*/ 1 w 44"/>
                  <a:gd name="T3" fmla="*/ 0 h 23"/>
                  <a:gd name="T4" fmla="*/ 1 w 44"/>
                  <a:gd name="T5" fmla="*/ 0 h 23"/>
                  <a:gd name="T6" fmla="*/ 2 w 44"/>
                  <a:gd name="T7" fmla="*/ 0 h 23"/>
                  <a:gd name="T8" fmla="*/ 2 w 44"/>
                  <a:gd name="T9" fmla="*/ 0 h 23"/>
                  <a:gd name="T10" fmla="*/ 2 w 44"/>
                  <a:gd name="T11" fmla="*/ 0 h 23"/>
                  <a:gd name="T12" fmla="*/ 2 w 44"/>
                  <a:gd name="T13" fmla="*/ 0 h 23"/>
                  <a:gd name="T14" fmla="*/ 2 w 44"/>
                  <a:gd name="T15" fmla="*/ 0 h 23"/>
                  <a:gd name="T16" fmla="*/ 2 w 44"/>
                  <a:gd name="T17" fmla="*/ 0 h 23"/>
                  <a:gd name="T18" fmla="*/ 2 w 44"/>
                  <a:gd name="T19" fmla="*/ 0 h 23"/>
                  <a:gd name="T20" fmla="*/ 2 w 44"/>
                  <a:gd name="T21" fmla="*/ 0 h 23"/>
                  <a:gd name="T22" fmla="*/ 2 w 44"/>
                  <a:gd name="T23" fmla="*/ 0 h 23"/>
                  <a:gd name="T24" fmla="*/ 2 w 44"/>
                  <a:gd name="T25" fmla="*/ 0 h 23"/>
                  <a:gd name="T26" fmla="*/ 2 w 44"/>
                  <a:gd name="T27" fmla="*/ 0 h 23"/>
                  <a:gd name="T28" fmla="*/ 2 w 44"/>
                  <a:gd name="T29" fmla="*/ 1 h 23"/>
                  <a:gd name="T30" fmla="*/ 2 w 44"/>
                  <a:gd name="T31" fmla="*/ 1 h 23"/>
                  <a:gd name="T32" fmla="*/ 2 w 44"/>
                  <a:gd name="T33" fmla="*/ 1 h 23"/>
                  <a:gd name="T34" fmla="*/ 2 w 44"/>
                  <a:gd name="T35" fmla="*/ 1 h 23"/>
                  <a:gd name="T36" fmla="*/ 1 w 44"/>
                  <a:gd name="T37" fmla="*/ 1 h 23"/>
                  <a:gd name="T38" fmla="*/ 0 w 44"/>
                  <a:gd name="T39" fmla="*/ 1 h 23"/>
                  <a:gd name="T40" fmla="*/ 0 w 44"/>
                  <a:gd name="T41" fmla="*/ 1 h 23"/>
                  <a:gd name="T42" fmla="*/ 0 w 44"/>
                  <a:gd name="T43" fmla="*/ 1 h 23"/>
                  <a:gd name="T44" fmla="*/ 0 w 44"/>
                  <a:gd name="T45" fmla="*/ 1 h 23"/>
                  <a:gd name="T46" fmla="*/ 0 w 44"/>
                  <a:gd name="T47" fmla="*/ 1 h 23"/>
                  <a:gd name="T48" fmla="*/ 0 w 44"/>
                  <a:gd name="T49" fmla="*/ 1 h 23"/>
                  <a:gd name="T50" fmla="*/ 0 w 44"/>
                  <a:gd name="T51" fmla="*/ 1 h 23"/>
                  <a:gd name="T52" fmla="*/ 0 w 44"/>
                  <a:gd name="T53" fmla="*/ 1 h 23"/>
                  <a:gd name="T54" fmla="*/ 0 w 44"/>
                  <a:gd name="T55" fmla="*/ 1 h 23"/>
                  <a:gd name="T56" fmla="*/ 0 w 44"/>
                  <a:gd name="T57" fmla="*/ 0 h 23"/>
                  <a:gd name="T58" fmla="*/ 0 w 44"/>
                  <a:gd name="T59" fmla="*/ 0 h 23"/>
                  <a:gd name="T60" fmla="*/ 0 w 44"/>
                  <a:gd name="T61" fmla="*/ 0 h 23"/>
                  <a:gd name="T62" fmla="*/ 0 w 44"/>
                  <a:gd name="T63" fmla="*/ 0 h 23"/>
                  <a:gd name="T64" fmla="*/ 0 w 44"/>
                  <a:gd name="T65" fmla="*/ 0 h 23"/>
                  <a:gd name="T66" fmla="*/ 0 w 44"/>
                  <a:gd name="T67" fmla="*/ 0 h 23"/>
                  <a:gd name="T68" fmla="*/ 0 w 44"/>
                  <a:gd name="T69" fmla="*/ 0 h 23"/>
                  <a:gd name="T70" fmla="*/ 0 w 44"/>
                  <a:gd name="T71" fmla="*/ 0 h 23"/>
                  <a:gd name="T72" fmla="*/ 0 w 44"/>
                  <a:gd name="T73" fmla="*/ 0 h 23"/>
                  <a:gd name="T74" fmla="*/ 0 w 44"/>
                  <a:gd name="T75" fmla="*/ 0 h 23"/>
                  <a:gd name="T76" fmla="*/ 1 w 44"/>
                  <a:gd name="T77" fmla="*/ 0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" h="23">
                    <a:moveTo>
                      <a:pt x="33" y="0"/>
                    </a:moveTo>
                    <a:lnTo>
                      <a:pt x="34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3" y="5"/>
                    </a:lnTo>
                    <a:lnTo>
                      <a:pt x="44" y="7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6"/>
                    </a:lnTo>
                    <a:lnTo>
                      <a:pt x="40" y="17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2" name="Freeform 1129"/>
              <p:cNvSpPr>
                <a:spLocks/>
              </p:cNvSpPr>
              <p:nvPr/>
            </p:nvSpPr>
            <p:spPr bwMode="auto">
              <a:xfrm>
                <a:off x="3873" y="3051"/>
                <a:ext cx="9" cy="4"/>
              </a:xfrm>
              <a:custGeom>
                <a:avLst/>
                <a:gdLst>
                  <a:gd name="T0" fmla="*/ 1 w 45"/>
                  <a:gd name="T1" fmla="*/ 0 h 20"/>
                  <a:gd name="T2" fmla="*/ 1 w 45"/>
                  <a:gd name="T3" fmla="*/ 0 h 20"/>
                  <a:gd name="T4" fmla="*/ 2 w 45"/>
                  <a:gd name="T5" fmla="*/ 0 h 20"/>
                  <a:gd name="T6" fmla="*/ 2 w 45"/>
                  <a:gd name="T7" fmla="*/ 0 h 20"/>
                  <a:gd name="T8" fmla="*/ 2 w 45"/>
                  <a:gd name="T9" fmla="*/ 0 h 20"/>
                  <a:gd name="T10" fmla="*/ 2 w 45"/>
                  <a:gd name="T11" fmla="*/ 0 h 20"/>
                  <a:gd name="T12" fmla="*/ 2 w 45"/>
                  <a:gd name="T13" fmla="*/ 0 h 20"/>
                  <a:gd name="T14" fmla="*/ 2 w 45"/>
                  <a:gd name="T15" fmla="*/ 0 h 20"/>
                  <a:gd name="T16" fmla="*/ 2 w 45"/>
                  <a:gd name="T17" fmla="*/ 0 h 20"/>
                  <a:gd name="T18" fmla="*/ 2 w 45"/>
                  <a:gd name="T19" fmla="*/ 0 h 20"/>
                  <a:gd name="T20" fmla="*/ 2 w 45"/>
                  <a:gd name="T21" fmla="*/ 0 h 20"/>
                  <a:gd name="T22" fmla="*/ 2 w 45"/>
                  <a:gd name="T23" fmla="*/ 0 h 20"/>
                  <a:gd name="T24" fmla="*/ 2 w 45"/>
                  <a:gd name="T25" fmla="*/ 1 h 20"/>
                  <a:gd name="T26" fmla="*/ 2 w 45"/>
                  <a:gd name="T27" fmla="*/ 1 h 20"/>
                  <a:gd name="T28" fmla="*/ 2 w 45"/>
                  <a:gd name="T29" fmla="*/ 1 h 20"/>
                  <a:gd name="T30" fmla="*/ 2 w 45"/>
                  <a:gd name="T31" fmla="*/ 1 h 20"/>
                  <a:gd name="T32" fmla="*/ 2 w 45"/>
                  <a:gd name="T33" fmla="*/ 1 h 20"/>
                  <a:gd name="T34" fmla="*/ 1 w 45"/>
                  <a:gd name="T35" fmla="*/ 1 h 20"/>
                  <a:gd name="T36" fmla="*/ 1 w 45"/>
                  <a:gd name="T37" fmla="*/ 1 h 20"/>
                  <a:gd name="T38" fmla="*/ 0 w 45"/>
                  <a:gd name="T39" fmla="*/ 1 h 20"/>
                  <a:gd name="T40" fmla="*/ 0 w 45"/>
                  <a:gd name="T41" fmla="*/ 1 h 20"/>
                  <a:gd name="T42" fmla="*/ 0 w 45"/>
                  <a:gd name="T43" fmla="*/ 1 h 20"/>
                  <a:gd name="T44" fmla="*/ 0 w 45"/>
                  <a:gd name="T45" fmla="*/ 1 h 20"/>
                  <a:gd name="T46" fmla="*/ 0 w 45"/>
                  <a:gd name="T47" fmla="*/ 1 h 20"/>
                  <a:gd name="T48" fmla="*/ 0 w 45"/>
                  <a:gd name="T49" fmla="*/ 1 h 20"/>
                  <a:gd name="T50" fmla="*/ 0 w 45"/>
                  <a:gd name="T51" fmla="*/ 1 h 20"/>
                  <a:gd name="T52" fmla="*/ 0 w 45"/>
                  <a:gd name="T53" fmla="*/ 1 h 20"/>
                  <a:gd name="T54" fmla="*/ 0 w 45"/>
                  <a:gd name="T55" fmla="*/ 0 h 20"/>
                  <a:gd name="T56" fmla="*/ 0 w 45"/>
                  <a:gd name="T57" fmla="*/ 0 h 20"/>
                  <a:gd name="T58" fmla="*/ 0 w 45"/>
                  <a:gd name="T59" fmla="*/ 0 h 20"/>
                  <a:gd name="T60" fmla="*/ 0 w 45"/>
                  <a:gd name="T61" fmla="*/ 0 h 20"/>
                  <a:gd name="T62" fmla="*/ 0 w 45"/>
                  <a:gd name="T63" fmla="*/ 0 h 20"/>
                  <a:gd name="T64" fmla="*/ 0 w 45"/>
                  <a:gd name="T65" fmla="*/ 0 h 20"/>
                  <a:gd name="T66" fmla="*/ 0 w 45"/>
                  <a:gd name="T67" fmla="*/ 0 h 20"/>
                  <a:gd name="T68" fmla="*/ 0 w 45"/>
                  <a:gd name="T69" fmla="*/ 0 h 20"/>
                  <a:gd name="T70" fmla="*/ 0 w 45"/>
                  <a:gd name="T71" fmla="*/ 0 h 20"/>
                  <a:gd name="T72" fmla="*/ 0 w 45"/>
                  <a:gd name="T73" fmla="*/ 0 h 20"/>
                  <a:gd name="T74" fmla="*/ 0 w 45"/>
                  <a:gd name="T75" fmla="*/ 0 h 20"/>
                  <a:gd name="T76" fmla="*/ 1 w 45"/>
                  <a:gd name="T77" fmla="*/ 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5" h="20">
                    <a:moveTo>
                      <a:pt x="35" y="0"/>
                    </a:moveTo>
                    <a:lnTo>
                      <a:pt x="36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3" name="Freeform 1130"/>
              <p:cNvSpPr>
                <a:spLocks/>
              </p:cNvSpPr>
              <p:nvPr/>
            </p:nvSpPr>
            <p:spPr bwMode="auto">
              <a:xfrm>
                <a:off x="3869" y="3052"/>
                <a:ext cx="8" cy="3"/>
              </a:xfrm>
              <a:custGeom>
                <a:avLst/>
                <a:gdLst>
                  <a:gd name="T0" fmla="*/ 1 w 43"/>
                  <a:gd name="T1" fmla="*/ 0 h 19"/>
                  <a:gd name="T2" fmla="*/ 1 w 43"/>
                  <a:gd name="T3" fmla="*/ 0 h 19"/>
                  <a:gd name="T4" fmla="*/ 1 w 43"/>
                  <a:gd name="T5" fmla="*/ 0 h 19"/>
                  <a:gd name="T6" fmla="*/ 1 w 43"/>
                  <a:gd name="T7" fmla="*/ 0 h 19"/>
                  <a:gd name="T8" fmla="*/ 1 w 43"/>
                  <a:gd name="T9" fmla="*/ 0 h 19"/>
                  <a:gd name="T10" fmla="*/ 1 w 43"/>
                  <a:gd name="T11" fmla="*/ 0 h 19"/>
                  <a:gd name="T12" fmla="*/ 1 w 43"/>
                  <a:gd name="T13" fmla="*/ 0 h 19"/>
                  <a:gd name="T14" fmla="*/ 1 w 43"/>
                  <a:gd name="T15" fmla="*/ 0 h 19"/>
                  <a:gd name="T16" fmla="*/ 1 w 43"/>
                  <a:gd name="T17" fmla="*/ 0 h 19"/>
                  <a:gd name="T18" fmla="*/ 1 w 43"/>
                  <a:gd name="T19" fmla="*/ 0 h 19"/>
                  <a:gd name="T20" fmla="*/ 1 w 43"/>
                  <a:gd name="T21" fmla="*/ 0 h 19"/>
                  <a:gd name="T22" fmla="*/ 1 w 43"/>
                  <a:gd name="T23" fmla="*/ 0 h 19"/>
                  <a:gd name="T24" fmla="*/ 1 w 43"/>
                  <a:gd name="T25" fmla="*/ 0 h 19"/>
                  <a:gd name="T26" fmla="*/ 1 w 43"/>
                  <a:gd name="T27" fmla="*/ 0 h 19"/>
                  <a:gd name="T28" fmla="*/ 1 w 43"/>
                  <a:gd name="T29" fmla="*/ 0 h 19"/>
                  <a:gd name="T30" fmla="*/ 1 w 43"/>
                  <a:gd name="T31" fmla="*/ 0 h 19"/>
                  <a:gd name="T32" fmla="*/ 1 w 43"/>
                  <a:gd name="T33" fmla="*/ 0 h 19"/>
                  <a:gd name="T34" fmla="*/ 1 w 43"/>
                  <a:gd name="T35" fmla="*/ 0 h 19"/>
                  <a:gd name="T36" fmla="*/ 1 w 43"/>
                  <a:gd name="T37" fmla="*/ 0 h 19"/>
                  <a:gd name="T38" fmla="*/ 0 w 43"/>
                  <a:gd name="T39" fmla="*/ 0 h 19"/>
                  <a:gd name="T40" fmla="*/ 0 w 43"/>
                  <a:gd name="T41" fmla="*/ 0 h 19"/>
                  <a:gd name="T42" fmla="*/ 0 w 43"/>
                  <a:gd name="T43" fmla="*/ 0 h 19"/>
                  <a:gd name="T44" fmla="*/ 0 w 43"/>
                  <a:gd name="T45" fmla="*/ 0 h 19"/>
                  <a:gd name="T46" fmla="*/ 0 w 43"/>
                  <a:gd name="T47" fmla="*/ 0 h 19"/>
                  <a:gd name="T48" fmla="*/ 0 w 43"/>
                  <a:gd name="T49" fmla="*/ 0 h 19"/>
                  <a:gd name="T50" fmla="*/ 0 w 43"/>
                  <a:gd name="T51" fmla="*/ 0 h 19"/>
                  <a:gd name="T52" fmla="*/ 0 w 43"/>
                  <a:gd name="T53" fmla="*/ 0 h 19"/>
                  <a:gd name="T54" fmla="*/ 0 w 43"/>
                  <a:gd name="T55" fmla="*/ 0 h 19"/>
                  <a:gd name="T56" fmla="*/ 0 w 43"/>
                  <a:gd name="T57" fmla="*/ 0 h 19"/>
                  <a:gd name="T58" fmla="*/ 0 w 43"/>
                  <a:gd name="T59" fmla="*/ 0 h 19"/>
                  <a:gd name="T60" fmla="*/ 0 w 43"/>
                  <a:gd name="T61" fmla="*/ 0 h 19"/>
                  <a:gd name="T62" fmla="*/ 0 w 43"/>
                  <a:gd name="T63" fmla="*/ 0 h 19"/>
                  <a:gd name="T64" fmla="*/ 0 w 43"/>
                  <a:gd name="T65" fmla="*/ 0 h 19"/>
                  <a:gd name="T66" fmla="*/ 0 w 43"/>
                  <a:gd name="T67" fmla="*/ 0 h 19"/>
                  <a:gd name="T68" fmla="*/ 0 w 43"/>
                  <a:gd name="T69" fmla="*/ 0 h 19"/>
                  <a:gd name="T70" fmla="*/ 0 w 43"/>
                  <a:gd name="T71" fmla="*/ 0 h 19"/>
                  <a:gd name="T72" fmla="*/ 0 w 43"/>
                  <a:gd name="T73" fmla="*/ 0 h 19"/>
                  <a:gd name="T74" fmla="*/ 0 w 43"/>
                  <a:gd name="T75" fmla="*/ 0 h 19"/>
                  <a:gd name="T76" fmla="*/ 1 w 43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" h="19">
                    <a:moveTo>
                      <a:pt x="34" y="0"/>
                    </a:moveTo>
                    <a:lnTo>
                      <a:pt x="35" y="0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1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0" y="17"/>
                    </a:lnTo>
                    <a:lnTo>
                      <a:pt x="39" y="18"/>
                    </a:lnTo>
                    <a:lnTo>
                      <a:pt x="36" y="18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" name="Freeform 1131"/>
              <p:cNvSpPr>
                <a:spLocks/>
              </p:cNvSpPr>
              <p:nvPr/>
            </p:nvSpPr>
            <p:spPr bwMode="auto">
              <a:xfrm>
                <a:off x="3864" y="3051"/>
                <a:ext cx="8" cy="4"/>
              </a:xfrm>
              <a:custGeom>
                <a:avLst/>
                <a:gdLst>
                  <a:gd name="T0" fmla="*/ 1 w 43"/>
                  <a:gd name="T1" fmla="*/ 0 h 23"/>
                  <a:gd name="T2" fmla="*/ 1 w 43"/>
                  <a:gd name="T3" fmla="*/ 0 h 23"/>
                  <a:gd name="T4" fmla="*/ 1 w 43"/>
                  <a:gd name="T5" fmla="*/ 0 h 23"/>
                  <a:gd name="T6" fmla="*/ 1 w 43"/>
                  <a:gd name="T7" fmla="*/ 0 h 23"/>
                  <a:gd name="T8" fmla="*/ 1 w 43"/>
                  <a:gd name="T9" fmla="*/ 0 h 23"/>
                  <a:gd name="T10" fmla="*/ 1 w 43"/>
                  <a:gd name="T11" fmla="*/ 0 h 23"/>
                  <a:gd name="T12" fmla="*/ 1 w 43"/>
                  <a:gd name="T13" fmla="*/ 0 h 23"/>
                  <a:gd name="T14" fmla="*/ 1 w 43"/>
                  <a:gd name="T15" fmla="*/ 0 h 23"/>
                  <a:gd name="T16" fmla="*/ 1 w 43"/>
                  <a:gd name="T17" fmla="*/ 0 h 23"/>
                  <a:gd name="T18" fmla="*/ 1 w 43"/>
                  <a:gd name="T19" fmla="*/ 1 h 23"/>
                  <a:gd name="T20" fmla="*/ 1 w 43"/>
                  <a:gd name="T21" fmla="*/ 1 h 23"/>
                  <a:gd name="T22" fmla="*/ 1 w 43"/>
                  <a:gd name="T23" fmla="*/ 1 h 23"/>
                  <a:gd name="T24" fmla="*/ 1 w 43"/>
                  <a:gd name="T25" fmla="*/ 1 h 23"/>
                  <a:gd name="T26" fmla="*/ 1 w 43"/>
                  <a:gd name="T27" fmla="*/ 1 h 23"/>
                  <a:gd name="T28" fmla="*/ 1 w 43"/>
                  <a:gd name="T29" fmla="*/ 1 h 23"/>
                  <a:gd name="T30" fmla="*/ 1 w 43"/>
                  <a:gd name="T31" fmla="*/ 1 h 23"/>
                  <a:gd name="T32" fmla="*/ 1 w 43"/>
                  <a:gd name="T33" fmla="*/ 1 h 23"/>
                  <a:gd name="T34" fmla="*/ 1 w 43"/>
                  <a:gd name="T35" fmla="*/ 1 h 23"/>
                  <a:gd name="T36" fmla="*/ 1 w 43"/>
                  <a:gd name="T37" fmla="*/ 1 h 23"/>
                  <a:gd name="T38" fmla="*/ 0 w 43"/>
                  <a:gd name="T39" fmla="*/ 1 h 23"/>
                  <a:gd name="T40" fmla="*/ 0 w 43"/>
                  <a:gd name="T41" fmla="*/ 1 h 23"/>
                  <a:gd name="T42" fmla="*/ 0 w 43"/>
                  <a:gd name="T43" fmla="*/ 1 h 23"/>
                  <a:gd name="T44" fmla="*/ 0 w 43"/>
                  <a:gd name="T45" fmla="*/ 1 h 23"/>
                  <a:gd name="T46" fmla="*/ 0 w 43"/>
                  <a:gd name="T47" fmla="*/ 1 h 23"/>
                  <a:gd name="T48" fmla="*/ 0 w 43"/>
                  <a:gd name="T49" fmla="*/ 1 h 23"/>
                  <a:gd name="T50" fmla="*/ 0 w 43"/>
                  <a:gd name="T51" fmla="*/ 1 h 23"/>
                  <a:gd name="T52" fmla="*/ 0 w 43"/>
                  <a:gd name="T53" fmla="*/ 0 h 23"/>
                  <a:gd name="T54" fmla="*/ 0 w 43"/>
                  <a:gd name="T55" fmla="*/ 0 h 23"/>
                  <a:gd name="T56" fmla="*/ 0 w 43"/>
                  <a:gd name="T57" fmla="*/ 0 h 23"/>
                  <a:gd name="T58" fmla="*/ 0 w 43"/>
                  <a:gd name="T59" fmla="*/ 0 h 23"/>
                  <a:gd name="T60" fmla="*/ 0 w 43"/>
                  <a:gd name="T61" fmla="*/ 0 h 23"/>
                  <a:gd name="T62" fmla="*/ 0 w 43"/>
                  <a:gd name="T63" fmla="*/ 0 h 23"/>
                  <a:gd name="T64" fmla="*/ 0 w 43"/>
                  <a:gd name="T65" fmla="*/ 0 h 23"/>
                  <a:gd name="T66" fmla="*/ 0 w 43"/>
                  <a:gd name="T67" fmla="*/ 0 h 23"/>
                  <a:gd name="T68" fmla="*/ 0 w 43"/>
                  <a:gd name="T69" fmla="*/ 0 h 23"/>
                  <a:gd name="T70" fmla="*/ 0 w 43"/>
                  <a:gd name="T71" fmla="*/ 0 h 23"/>
                  <a:gd name="T72" fmla="*/ 0 w 43"/>
                  <a:gd name="T73" fmla="*/ 0 h 23"/>
                  <a:gd name="T74" fmla="*/ 0 w 43"/>
                  <a:gd name="T75" fmla="*/ 0 h 23"/>
                  <a:gd name="T76" fmla="*/ 0 w 43"/>
                  <a:gd name="T77" fmla="*/ 0 h 23"/>
                  <a:gd name="T78" fmla="*/ 0 w 43"/>
                  <a:gd name="T79" fmla="*/ 0 h 23"/>
                  <a:gd name="T80" fmla="*/ 1 w 43"/>
                  <a:gd name="T81" fmla="*/ 0 h 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" h="23">
                    <a:moveTo>
                      <a:pt x="35" y="4"/>
                    </a:moveTo>
                    <a:lnTo>
                      <a:pt x="36" y="4"/>
                    </a:lnTo>
                    <a:lnTo>
                      <a:pt x="38" y="5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21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5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" name="Freeform 1132"/>
              <p:cNvSpPr>
                <a:spLocks/>
              </p:cNvSpPr>
              <p:nvPr/>
            </p:nvSpPr>
            <p:spPr bwMode="auto">
              <a:xfrm>
                <a:off x="4012" y="3044"/>
                <a:ext cx="5" cy="11"/>
              </a:xfrm>
              <a:custGeom>
                <a:avLst/>
                <a:gdLst>
                  <a:gd name="T0" fmla="*/ 0 w 24"/>
                  <a:gd name="T1" fmla="*/ 0 h 55"/>
                  <a:gd name="T2" fmla="*/ 0 w 24"/>
                  <a:gd name="T3" fmla="*/ 0 h 55"/>
                  <a:gd name="T4" fmla="*/ 0 w 24"/>
                  <a:gd name="T5" fmla="*/ 0 h 55"/>
                  <a:gd name="T6" fmla="*/ 0 w 24"/>
                  <a:gd name="T7" fmla="*/ 0 h 55"/>
                  <a:gd name="T8" fmla="*/ 0 w 24"/>
                  <a:gd name="T9" fmla="*/ 0 h 55"/>
                  <a:gd name="T10" fmla="*/ 0 w 24"/>
                  <a:gd name="T11" fmla="*/ 0 h 55"/>
                  <a:gd name="T12" fmla="*/ 0 w 24"/>
                  <a:gd name="T13" fmla="*/ 0 h 55"/>
                  <a:gd name="T14" fmla="*/ 0 w 24"/>
                  <a:gd name="T15" fmla="*/ 0 h 55"/>
                  <a:gd name="T16" fmla="*/ 1 w 24"/>
                  <a:gd name="T17" fmla="*/ 0 h 55"/>
                  <a:gd name="T18" fmla="*/ 1 w 24"/>
                  <a:gd name="T19" fmla="*/ 0 h 55"/>
                  <a:gd name="T20" fmla="*/ 1 w 24"/>
                  <a:gd name="T21" fmla="*/ 0 h 55"/>
                  <a:gd name="T22" fmla="*/ 1 w 24"/>
                  <a:gd name="T23" fmla="*/ 0 h 55"/>
                  <a:gd name="T24" fmla="*/ 1 w 24"/>
                  <a:gd name="T25" fmla="*/ 0 h 55"/>
                  <a:gd name="T26" fmla="*/ 1 w 24"/>
                  <a:gd name="T27" fmla="*/ 0 h 55"/>
                  <a:gd name="T28" fmla="*/ 1 w 24"/>
                  <a:gd name="T29" fmla="*/ 0 h 55"/>
                  <a:gd name="T30" fmla="*/ 1 w 24"/>
                  <a:gd name="T31" fmla="*/ 0 h 55"/>
                  <a:gd name="T32" fmla="*/ 1 w 24"/>
                  <a:gd name="T33" fmla="*/ 0 h 55"/>
                  <a:gd name="T34" fmla="*/ 1 w 24"/>
                  <a:gd name="T35" fmla="*/ 0 h 55"/>
                  <a:gd name="T36" fmla="*/ 1 w 24"/>
                  <a:gd name="T37" fmla="*/ 0 h 55"/>
                  <a:gd name="T38" fmla="*/ 1 w 24"/>
                  <a:gd name="T39" fmla="*/ 0 h 55"/>
                  <a:gd name="T40" fmla="*/ 1 w 24"/>
                  <a:gd name="T41" fmla="*/ 0 h 55"/>
                  <a:gd name="T42" fmla="*/ 1 w 24"/>
                  <a:gd name="T43" fmla="*/ 2 h 55"/>
                  <a:gd name="T44" fmla="*/ 1 w 24"/>
                  <a:gd name="T45" fmla="*/ 2 h 55"/>
                  <a:gd name="T46" fmla="*/ 1 w 24"/>
                  <a:gd name="T47" fmla="*/ 2 h 55"/>
                  <a:gd name="T48" fmla="*/ 1 w 24"/>
                  <a:gd name="T49" fmla="*/ 2 h 55"/>
                  <a:gd name="T50" fmla="*/ 1 w 24"/>
                  <a:gd name="T51" fmla="*/ 2 h 55"/>
                  <a:gd name="T52" fmla="*/ 1 w 24"/>
                  <a:gd name="T53" fmla="*/ 2 h 55"/>
                  <a:gd name="T54" fmla="*/ 1 w 24"/>
                  <a:gd name="T55" fmla="*/ 2 h 55"/>
                  <a:gd name="T56" fmla="*/ 0 w 24"/>
                  <a:gd name="T57" fmla="*/ 2 h 55"/>
                  <a:gd name="T58" fmla="*/ 0 w 24"/>
                  <a:gd name="T59" fmla="*/ 2 h 55"/>
                  <a:gd name="T60" fmla="*/ 0 w 24"/>
                  <a:gd name="T61" fmla="*/ 2 h 55"/>
                  <a:gd name="T62" fmla="*/ 0 w 24"/>
                  <a:gd name="T63" fmla="*/ 2 h 55"/>
                  <a:gd name="T64" fmla="*/ 0 w 24"/>
                  <a:gd name="T65" fmla="*/ 2 h 55"/>
                  <a:gd name="T66" fmla="*/ 0 w 24"/>
                  <a:gd name="T67" fmla="*/ 2 h 55"/>
                  <a:gd name="T68" fmla="*/ 0 w 24"/>
                  <a:gd name="T69" fmla="*/ 2 h 55"/>
                  <a:gd name="T70" fmla="*/ 0 w 24"/>
                  <a:gd name="T71" fmla="*/ 2 h 55"/>
                  <a:gd name="T72" fmla="*/ 0 w 24"/>
                  <a:gd name="T73" fmla="*/ 2 h 55"/>
                  <a:gd name="T74" fmla="*/ 0 w 24"/>
                  <a:gd name="T75" fmla="*/ 2 h 55"/>
                  <a:gd name="T76" fmla="*/ 0 w 24"/>
                  <a:gd name="T77" fmla="*/ 2 h 55"/>
                  <a:gd name="T78" fmla="*/ 0 w 24"/>
                  <a:gd name="T79" fmla="*/ 2 h 55"/>
                  <a:gd name="T80" fmla="*/ 0 w 24"/>
                  <a:gd name="T81" fmla="*/ 0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" h="55">
                    <a:moveTo>
                      <a:pt x="4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19" y="47"/>
                    </a:lnTo>
                    <a:lnTo>
                      <a:pt x="19" y="48"/>
                    </a:lnTo>
                    <a:lnTo>
                      <a:pt x="18" y="49"/>
                    </a:lnTo>
                    <a:lnTo>
                      <a:pt x="17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" name="Freeform 1133"/>
              <p:cNvSpPr>
                <a:spLocks/>
              </p:cNvSpPr>
              <p:nvPr/>
            </p:nvSpPr>
            <p:spPr bwMode="auto">
              <a:xfrm>
                <a:off x="4011" y="3051"/>
                <a:ext cx="5" cy="11"/>
              </a:xfrm>
              <a:custGeom>
                <a:avLst/>
                <a:gdLst>
                  <a:gd name="T0" fmla="*/ 0 w 27"/>
                  <a:gd name="T1" fmla="*/ 0 h 56"/>
                  <a:gd name="T2" fmla="*/ 0 w 27"/>
                  <a:gd name="T3" fmla="*/ 0 h 56"/>
                  <a:gd name="T4" fmla="*/ 0 w 27"/>
                  <a:gd name="T5" fmla="*/ 0 h 56"/>
                  <a:gd name="T6" fmla="*/ 0 w 27"/>
                  <a:gd name="T7" fmla="*/ 0 h 56"/>
                  <a:gd name="T8" fmla="*/ 0 w 27"/>
                  <a:gd name="T9" fmla="*/ 0 h 56"/>
                  <a:gd name="T10" fmla="*/ 0 w 27"/>
                  <a:gd name="T11" fmla="*/ 0 h 56"/>
                  <a:gd name="T12" fmla="*/ 1 w 27"/>
                  <a:gd name="T13" fmla="*/ 0 h 56"/>
                  <a:gd name="T14" fmla="*/ 1 w 27"/>
                  <a:gd name="T15" fmla="*/ 0 h 56"/>
                  <a:gd name="T16" fmla="*/ 1 w 27"/>
                  <a:gd name="T17" fmla="*/ 0 h 56"/>
                  <a:gd name="T18" fmla="*/ 1 w 27"/>
                  <a:gd name="T19" fmla="*/ 0 h 56"/>
                  <a:gd name="T20" fmla="*/ 1 w 27"/>
                  <a:gd name="T21" fmla="*/ 0 h 56"/>
                  <a:gd name="T22" fmla="*/ 1 w 27"/>
                  <a:gd name="T23" fmla="*/ 0 h 56"/>
                  <a:gd name="T24" fmla="*/ 1 w 27"/>
                  <a:gd name="T25" fmla="*/ 0 h 56"/>
                  <a:gd name="T26" fmla="*/ 1 w 27"/>
                  <a:gd name="T27" fmla="*/ 0 h 56"/>
                  <a:gd name="T28" fmla="*/ 1 w 27"/>
                  <a:gd name="T29" fmla="*/ 0 h 56"/>
                  <a:gd name="T30" fmla="*/ 1 w 27"/>
                  <a:gd name="T31" fmla="*/ 0 h 56"/>
                  <a:gd name="T32" fmla="*/ 1 w 27"/>
                  <a:gd name="T33" fmla="*/ 0 h 56"/>
                  <a:gd name="T34" fmla="*/ 1 w 27"/>
                  <a:gd name="T35" fmla="*/ 0 h 56"/>
                  <a:gd name="T36" fmla="*/ 1 w 27"/>
                  <a:gd name="T37" fmla="*/ 0 h 56"/>
                  <a:gd name="T38" fmla="*/ 1 w 27"/>
                  <a:gd name="T39" fmla="*/ 2 h 56"/>
                  <a:gd name="T40" fmla="*/ 1 w 27"/>
                  <a:gd name="T41" fmla="*/ 2 h 56"/>
                  <a:gd name="T42" fmla="*/ 1 w 27"/>
                  <a:gd name="T43" fmla="*/ 2 h 56"/>
                  <a:gd name="T44" fmla="*/ 1 w 27"/>
                  <a:gd name="T45" fmla="*/ 2 h 56"/>
                  <a:gd name="T46" fmla="*/ 1 w 27"/>
                  <a:gd name="T47" fmla="*/ 2 h 56"/>
                  <a:gd name="T48" fmla="*/ 1 w 27"/>
                  <a:gd name="T49" fmla="*/ 2 h 56"/>
                  <a:gd name="T50" fmla="*/ 0 w 27"/>
                  <a:gd name="T51" fmla="*/ 2 h 56"/>
                  <a:gd name="T52" fmla="*/ 0 w 27"/>
                  <a:gd name="T53" fmla="*/ 2 h 56"/>
                  <a:gd name="T54" fmla="*/ 0 w 27"/>
                  <a:gd name="T55" fmla="*/ 2 h 56"/>
                  <a:gd name="T56" fmla="*/ 0 w 27"/>
                  <a:gd name="T57" fmla="*/ 2 h 56"/>
                  <a:gd name="T58" fmla="*/ 0 w 27"/>
                  <a:gd name="T59" fmla="*/ 2 h 56"/>
                  <a:gd name="T60" fmla="*/ 0 w 27"/>
                  <a:gd name="T61" fmla="*/ 2 h 56"/>
                  <a:gd name="T62" fmla="*/ 0 w 27"/>
                  <a:gd name="T63" fmla="*/ 2 h 56"/>
                  <a:gd name="T64" fmla="*/ 0 w 27"/>
                  <a:gd name="T65" fmla="*/ 2 h 56"/>
                  <a:gd name="T66" fmla="*/ 0 w 27"/>
                  <a:gd name="T67" fmla="*/ 2 h 56"/>
                  <a:gd name="T68" fmla="*/ 0 w 27"/>
                  <a:gd name="T69" fmla="*/ 2 h 56"/>
                  <a:gd name="T70" fmla="*/ 0 w 27"/>
                  <a:gd name="T71" fmla="*/ 2 h 56"/>
                  <a:gd name="T72" fmla="*/ 0 w 27"/>
                  <a:gd name="T73" fmla="*/ 2 h 56"/>
                  <a:gd name="T74" fmla="*/ 0 w 27"/>
                  <a:gd name="T75" fmla="*/ 2 h 56"/>
                  <a:gd name="T76" fmla="*/ 0 w 27"/>
                  <a:gd name="T77" fmla="*/ 0 h 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56">
                    <a:moveTo>
                      <a:pt x="8" y="9"/>
                    </a:moveTo>
                    <a:lnTo>
                      <a:pt x="9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0" y="47"/>
                    </a:lnTo>
                    <a:lnTo>
                      <a:pt x="19" y="50"/>
                    </a:lnTo>
                    <a:lnTo>
                      <a:pt x="19" y="51"/>
                    </a:lnTo>
                    <a:lnTo>
                      <a:pt x="17" y="52"/>
                    </a:lnTo>
                    <a:lnTo>
                      <a:pt x="16" y="53"/>
                    </a:lnTo>
                    <a:lnTo>
                      <a:pt x="15" y="55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4" y="53"/>
                    </a:lnTo>
                    <a:lnTo>
                      <a:pt x="3" y="52"/>
                    </a:lnTo>
                    <a:lnTo>
                      <a:pt x="2" y="51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" name="Freeform 1134"/>
              <p:cNvSpPr>
                <a:spLocks/>
              </p:cNvSpPr>
              <p:nvPr/>
            </p:nvSpPr>
            <p:spPr bwMode="auto">
              <a:xfrm>
                <a:off x="4009" y="3058"/>
                <a:ext cx="6" cy="11"/>
              </a:xfrm>
              <a:custGeom>
                <a:avLst/>
                <a:gdLst>
                  <a:gd name="T0" fmla="*/ 0 w 28"/>
                  <a:gd name="T1" fmla="*/ 0 h 55"/>
                  <a:gd name="T2" fmla="*/ 0 w 28"/>
                  <a:gd name="T3" fmla="*/ 0 h 55"/>
                  <a:gd name="T4" fmla="*/ 0 w 28"/>
                  <a:gd name="T5" fmla="*/ 0 h 55"/>
                  <a:gd name="T6" fmla="*/ 0 w 28"/>
                  <a:gd name="T7" fmla="*/ 0 h 55"/>
                  <a:gd name="T8" fmla="*/ 1 w 28"/>
                  <a:gd name="T9" fmla="*/ 0 h 55"/>
                  <a:gd name="T10" fmla="*/ 1 w 28"/>
                  <a:gd name="T11" fmla="*/ 0 h 55"/>
                  <a:gd name="T12" fmla="*/ 1 w 28"/>
                  <a:gd name="T13" fmla="*/ 0 h 55"/>
                  <a:gd name="T14" fmla="*/ 1 w 28"/>
                  <a:gd name="T15" fmla="*/ 0 h 55"/>
                  <a:gd name="T16" fmla="*/ 1 w 28"/>
                  <a:gd name="T17" fmla="*/ 0 h 55"/>
                  <a:gd name="T18" fmla="*/ 1 w 28"/>
                  <a:gd name="T19" fmla="*/ 0 h 55"/>
                  <a:gd name="T20" fmla="*/ 1 w 28"/>
                  <a:gd name="T21" fmla="*/ 0 h 55"/>
                  <a:gd name="T22" fmla="*/ 1 w 28"/>
                  <a:gd name="T23" fmla="*/ 0 h 55"/>
                  <a:gd name="T24" fmla="*/ 1 w 28"/>
                  <a:gd name="T25" fmla="*/ 0 h 55"/>
                  <a:gd name="T26" fmla="*/ 1 w 28"/>
                  <a:gd name="T27" fmla="*/ 0 h 55"/>
                  <a:gd name="T28" fmla="*/ 1 w 28"/>
                  <a:gd name="T29" fmla="*/ 0 h 55"/>
                  <a:gd name="T30" fmla="*/ 1 w 28"/>
                  <a:gd name="T31" fmla="*/ 0 h 55"/>
                  <a:gd name="T32" fmla="*/ 1 w 28"/>
                  <a:gd name="T33" fmla="*/ 0 h 55"/>
                  <a:gd name="T34" fmla="*/ 1 w 28"/>
                  <a:gd name="T35" fmla="*/ 0 h 55"/>
                  <a:gd name="T36" fmla="*/ 1 w 28"/>
                  <a:gd name="T37" fmla="*/ 0 h 55"/>
                  <a:gd name="T38" fmla="*/ 1 w 28"/>
                  <a:gd name="T39" fmla="*/ 2 h 55"/>
                  <a:gd name="T40" fmla="*/ 1 w 28"/>
                  <a:gd name="T41" fmla="*/ 2 h 55"/>
                  <a:gd name="T42" fmla="*/ 1 w 28"/>
                  <a:gd name="T43" fmla="*/ 2 h 55"/>
                  <a:gd name="T44" fmla="*/ 1 w 28"/>
                  <a:gd name="T45" fmla="*/ 2 h 55"/>
                  <a:gd name="T46" fmla="*/ 1 w 28"/>
                  <a:gd name="T47" fmla="*/ 2 h 55"/>
                  <a:gd name="T48" fmla="*/ 1 w 28"/>
                  <a:gd name="T49" fmla="*/ 2 h 55"/>
                  <a:gd name="T50" fmla="*/ 1 w 28"/>
                  <a:gd name="T51" fmla="*/ 2 h 55"/>
                  <a:gd name="T52" fmla="*/ 0 w 28"/>
                  <a:gd name="T53" fmla="*/ 2 h 55"/>
                  <a:gd name="T54" fmla="*/ 0 w 28"/>
                  <a:gd name="T55" fmla="*/ 2 h 55"/>
                  <a:gd name="T56" fmla="*/ 0 w 28"/>
                  <a:gd name="T57" fmla="*/ 2 h 55"/>
                  <a:gd name="T58" fmla="*/ 0 w 28"/>
                  <a:gd name="T59" fmla="*/ 2 h 55"/>
                  <a:gd name="T60" fmla="*/ 0 w 28"/>
                  <a:gd name="T61" fmla="*/ 2 h 55"/>
                  <a:gd name="T62" fmla="*/ 0 w 28"/>
                  <a:gd name="T63" fmla="*/ 2 h 55"/>
                  <a:gd name="T64" fmla="*/ 0 w 28"/>
                  <a:gd name="T65" fmla="*/ 2 h 55"/>
                  <a:gd name="T66" fmla="*/ 0 w 28"/>
                  <a:gd name="T67" fmla="*/ 2 h 55"/>
                  <a:gd name="T68" fmla="*/ 0 w 28"/>
                  <a:gd name="T69" fmla="*/ 2 h 55"/>
                  <a:gd name="T70" fmla="*/ 0 w 28"/>
                  <a:gd name="T71" fmla="*/ 2 h 55"/>
                  <a:gd name="T72" fmla="*/ 0 w 28"/>
                  <a:gd name="T73" fmla="*/ 2 h 55"/>
                  <a:gd name="T74" fmla="*/ 0 w 28"/>
                  <a:gd name="T75" fmla="*/ 2 h 55"/>
                  <a:gd name="T76" fmla="*/ 0 w 28"/>
                  <a:gd name="T77" fmla="*/ 0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55">
                    <a:moveTo>
                      <a:pt x="8" y="9"/>
                    </a:moveTo>
                    <a:lnTo>
                      <a:pt x="10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19" y="46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7" y="51"/>
                    </a:lnTo>
                    <a:lnTo>
                      <a:pt x="16" y="52"/>
                    </a:lnTo>
                    <a:lnTo>
                      <a:pt x="13" y="54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2"/>
                    </a:lnTo>
                    <a:lnTo>
                      <a:pt x="2" y="51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" name="Freeform 1135"/>
              <p:cNvSpPr>
                <a:spLocks/>
              </p:cNvSpPr>
              <p:nvPr/>
            </p:nvSpPr>
            <p:spPr bwMode="auto">
              <a:xfrm>
                <a:off x="4007" y="3065"/>
                <a:ext cx="6" cy="11"/>
              </a:xfrm>
              <a:custGeom>
                <a:avLst/>
                <a:gdLst>
                  <a:gd name="T0" fmla="*/ 0 w 30"/>
                  <a:gd name="T1" fmla="*/ 0 h 55"/>
                  <a:gd name="T2" fmla="*/ 0 w 30"/>
                  <a:gd name="T3" fmla="*/ 0 h 55"/>
                  <a:gd name="T4" fmla="*/ 1 w 30"/>
                  <a:gd name="T5" fmla="*/ 0 h 55"/>
                  <a:gd name="T6" fmla="*/ 1 w 30"/>
                  <a:gd name="T7" fmla="*/ 0 h 55"/>
                  <a:gd name="T8" fmla="*/ 1 w 30"/>
                  <a:gd name="T9" fmla="*/ 0 h 55"/>
                  <a:gd name="T10" fmla="*/ 1 w 30"/>
                  <a:gd name="T11" fmla="*/ 0 h 55"/>
                  <a:gd name="T12" fmla="*/ 1 w 30"/>
                  <a:gd name="T13" fmla="*/ 0 h 55"/>
                  <a:gd name="T14" fmla="*/ 1 w 30"/>
                  <a:gd name="T15" fmla="*/ 0 h 55"/>
                  <a:gd name="T16" fmla="*/ 1 w 30"/>
                  <a:gd name="T17" fmla="*/ 0 h 55"/>
                  <a:gd name="T18" fmla="*/ 1 w 30"/>
                  <a:gd name="T19" fmla="*/ 0 h 55"/>
                  <a:gd name="T20" fmla="*/ 1 w 30"/>
                  <a:gd name="T21" fmla="*/ 0 h 55"/>
                  <a:gd name="T22" fmla="*/ 1 w 30"/>
                  <a:gd name="T23" fmla="*/ 0 h 55"/>
                  <a:gd name="T24" fmla="*/ 1 w 30"/>
                  <a:gd name="T25" fmla="*/ 0 h 55"/>
                  <a:gd name="T26" fmla="*/ 1 w 30"/>
                  <a:gd name="T27" fmla="*/ 0 h 55"/>
                  <a:gd name="T28" fmla="*/ 1 w 30"/>
                  <a:gd name="T29" fmla="*/ 0 h 55"/>
                  <a:gd name="T30" fmla="*/ 1 w 30"/>
                  <a:gd name="T31" fmla="*/ 0 h 55"/>
                  <a:gd name="T32" fmla="*/ 1 w 30"/>
                  <a:gd name="T33" fmla="*/ 0 h 55"/>
                  <a:gd name="T34" fmla="*/ 1 w 30"/>
                  <a:gd name="T35" fmla="*/ 0 h 55"/>
                  <a:gd name="T36" fmla="*/ 1 w 30"/>
                  <a:gd name="T37" fmla="*/ 1 h 55"/>
                  <a:gd name="T38" fmla="*/ 1 w 30"/>
                  <a:gd name="T39" fmla="*/ 2 h 55"/>
                  <a:gd name="T40" fmla="*/ 1 w 30"/>
                  <a:gd name="T41" fmla="*/ 2 h 55"/>
                  <a:gd name="T42" fmla="*/ 1 w 30"/>
                  <a:gd name="T43" fmla="*/ 2 h 55"/>
                  <a:gd name="T44" fmla="*/ 1 w 30"/>
                  <a:gd name="T45" fmla="*/ 2 h 55"/>
                  <a:gd name="T46" fmla="*/ 1 w 30"/>
                  <a:gd name="T47" fmla="*/ 2 h 55"/>
                  <a:gd name="T48" fmla="*/ 1 w 30"/>
                  <a:gd name="T49" fmla="*/ 2 h 55"/>
                  <a:gd name="T50" fmla="*/ 0 w 30"/>
                  <a:gd name="T51" fmla="*/ 2 h 55"/>
                  <a:gd name="T52" fmla="*/ 0 w 30"/>
                  <a:gd name="T53" fmla="*/ 2 h 55"/>
                  <a:gd name="T54" fmla="*/ 0 w 30"/>
                  <a:gd name="T55" fmla="*/ 2 h 55"/>
                  <a:gd name="T56" fmla="*/ 0 w 30"/>
                  <a:gd name="T57" fmla="*/ 2 h 55"/>
                  <a:gd name="T58" fmla="*/ 0 w 30"/>
                  <a:gd name="T59" fmla="*/ 2 h 55"/>
                  <a:gd name="T60" fmla="*/ 0 w 30"/>
                  <a:gd name="T61" fmla="*/ 2 h 55"/>
                  <a:gd name="T62" fmla="*/ 0 w 30"/>
                  <a:gd name="T63" fmla="*/ 2 h 55"/>
                  <a:gd name="T64" fmla="*/ 0 w 30"/>
                  <a:gd name="T65" fmla="*/ 2 h 55"/>
                  <a:gd name="T66" fmla="*/ 0 w 30"/>
                  <a:gd name="T67" fmla="*/ 2 h 55"/>
                  <a:gd name="T68" fmla="*/ 0 w 30"/>
                  <a:gd name="T69" fmla="*/ 2 h 55"/>
                  <a:gd name="T70" fmla="*/ 0 w 30"/>
                  <a:gd name="T71" fmla="*/ 2 h 55"/>
                  <a:gd name="T72" fmla="*/ 0 w 30"/>
                  <a:gd name="T73" fmla="*/ 2 h 55"/>
                  <a:gd name="T74" fmla="*/ 0 w 30"/>
                  <a:gd name="T75" fmla="*/ 2 h 55"/>
                  <a:gd name="T76" fmla="*/ 0 w 30"/>
                  <a:gd name="T77" fmla="*/ 0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55">
                    <a:moveTo>
                      <a:pt x="11" y="8"/>
                    </a:moveTo>
                    <a:lnTo>
                      <a:pt x="12" y="7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8" y="4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30" y="13"/>
                    </a:lnTo>
                    <a:lnTo>
                      <a:pt x="19" y="48"/>
                    </a:lnTo>
                    <a:lnTo>
                      <a:pt x="18" y="49"/>
                    </a:lnTo>
                    <a:lnTo>
                      <a:pt x="17" y="51"/>
                    </a:lnTo>
                    <a:lnTo>
                      <a:pt x="16" y="5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" name="Freeform 1136"/>
              <p:cNvSpPr>
                <a:spLocks/>
              </p:cNvSpPr>
              <p:nvPr/>
            </p:nvSpPr>
            <p:spPr bwMode="auto">
              <a:xfrm>
                <a:off x="4004" y="3072"/>
                <a:ext cx="7" cy="11"/>
              </a:xfrm>
              <a:custGeom>
                <a:avLst/>
                <a:gdLst>
                  <a:gd name="T0" fmla="*/ 1 w 32"/>
                  <a:gd name="T1" fmla="*/ 0 h 53"/>
                  <a:gd name="T2" fmla="*/ 1 w 32"/>
                  <a:gd name="T3" fmla="*/ 0 h 53"/>
                  <a:gd name="T4" fmla="*/ 1 w 32"/>
                  <a:gd name="T5" fmla="*/ 0 h 53"/>
                  <a:gd name="T6" fmla="*/ 1 w 32"/>
                  <a:gd name="T7" fmla="*/ 0 h 53"/>
                  <a:gd name="T8" fmla="*/ 1 w 32"/>
                  <a:gd name="T9" fmla="*/ 0 h 53"/>
                  <a:gd name="T10" fmla="*/ 1 w 32"/>
                  <a:gd name="T11" fmla="*/ 0 h 53"/>
                  <a:gd name="T12" fmla="*/ 1 w 32"/>
                  <a:gd name="T13" fmla="*/ 0 h 53"/>
                  <a:gd name="T14" fmla="*/ 1 w 32"/>
                  <a:gd name="T15" fmla="*/ 0 h 53"/>
                  <a:gd name="T16" fmla="*/ 1 w 32"/>
                  <a:gd name="T17" fmla="*/ 0 h 53"/>
                  <a:gd name="T18" fmla="*/ 1 w 32"/>
                  <a:gd name="T19" fmla="*/ 0 h 53"/>
                  <a:gd name="T20" fmla="*/ 1 w 32"/>
                  <a:gd name="T21" fmla="*/ 0 h 53"/>
                  <a:gd name="T22" fmla="*/ 1 w 32"/>
                  <a:gd name="T23" fmla="*/ 0 h 53"/>
                  <a:gd name="T24" fmla="*/ 2 w 32"/>
                  <a:gd name="T25" fmla="*/ 0 h 53"/>
                  <a:gd name="T26" fmla="*/ 2 w 32"/>
                  <a:gd name="T27" fmla="*/ 0 h 53"/>
                  <a:gd name="T28" fmla="*/ 2 w 32"/>
                  <a:gd name="T29" fmla="*/ 0 h 53"/>
                  <a:gd name="T30" fmla="*/ 2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1 h 53"/>
                  <a:gd name="T38" fmla="*/ 1 w 32"/>
                  <a:gd name="T39" fmla="*/ 2 h 53"/>
                  <a:gd name="T40" fmla="*/ 1 w 32"/>
                  <a:gd name="T41" fmla="*/ 2 h 53"/>
                  <a:gd name="T42" fmla="*/ 1 w 32"/>
                  <a:gd name="T43" fmla="*/ 2 h 53"/>
                  <a:gd name="T44" fmla="*/ 1 w 32"/>
                  <a:gd name="T45" fmla="*/ 2 h 53"/>
                  <a:gd name="T46" fmla="*/ 1 w 32"/>
                  <a:gd name="T47" fmla="*/ 2 h 53"/>
                  <a:gd name="T48" fmla="*/ 1 w 32"/>
                  <a:gd name="T49" fmla="*/ 2 h 53"/>
                  <a:gd name="T50" fmla="*/ 0 w 32"/>
                  <a:gd name="T51" fmla="*/ 2 h 53"/>
                  <a:gd name="T52" fmla="*/ 0 w 32"/>
                  <a:gd name="T53" fmla="*/ 2 h 53"/>
                  <a:gd name="T54" fmla="*/ 0 w 32"/>
                  <a:gd name="T55" fmla="*/ 2 h 53"/>
                  <a:gd name="T56" fmla="*/ 0 w 32"/>
                  <a:gd name="T57" fmla="*/ 2 h 53"/>
                  <a:gd name="T58" fmla="*/ 0 w 32"/>
                  <a:gd name="T59" fmla="*/ 2 h 53"/>
                  <a:gd name="T60" fmla="*/ 0 w 32"/>
                  <a:gd name="T61" fmla="*/ 2 h 53"/>
                  <a:gd name="T62" fmla="*/ 0 w 32"/>
                  <a:gd name="T63" fmla="*/ 2 h 53"/>
                  <a:gd name="T64" fmla="*/ 0 w 32"/>
                  <a:gd name="T65" fmla="*/ 2 h 53"/>
                  <a:gd name="T66" fmla="*/ 0 w 32"/>
                  <a:gd name="T67" fmla="*/ 2 h 53"/>
                  <a:gd name="T68" fmla="*/ 0 w 32"/>
                  <a:gd name="T69" fmla="*/ 2 h 53"/>
                  <a:gd name="T70" fmla="*/ 0 w 32"/>
                  <a:gd name="T71" fmla="*/ 2 h 53"/>
                  <a:gd name="T72" fmla="*/ 0 w 32"/>
                  <a:gd name="T73" fmla="*/ 2 h 53"/>
                  <a:gd name="T74" fmla="*/ 0 w 32"/>
                  <a:gd name="T75" fmla="*/ 2 h 53"/>
                  <a:gd name="T76" fmla="*/ 1 w 32"/>
                  <a:gd name="T77" fmla="*/ 0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53">
                    <a:moveTo>
                      <a:pt x="14" y="6"/>
                    </a:moveTo>
                    <a:lnTo>
                      <a:pt x="14" y="4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1" y="13"/>
                    </a:lnTo>
                    <a:lnTo>
                      <a:pt x="18" y="47"/>
                    </a:lnTo>
                    <a:lnTo>
                      <a:pt x="18" y="48"/>
                    </a:lnTo>
                    <a:lnTo>
                      <a:pt x="17" y="49"/>
                    </a:lnTo>
                    <a:lnTo>
                      <a:pt x="15" y="50"/>
                    </a:lnTo>
                    <a:lnTo>
                      <a:pt x="14" y="51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3" y="50"/>
                    </a:lnTo>
                    <a:lnTo>
                      <a:pt x="2" y="49"/>
                    </a:lnTo>
                    <a:lnTo>
                      <a:pt x="1" y="48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0" name="Freeform 1137"/>
              <p:cNvSpPr>
                <a:spLocks/>
              </p:cNvSpPr>
              <p:nvPr/>
            </p:nvSpPr>
            <p:spPr bwMode="auto">
              <a:xfrm>
                <a:off x="4001" y="3079"/>
                <a:ext cx="7" cy="10"/>
              </a:xfrm>
              <a:custGeom>
                <a:avLst/>
                <a:gdLst>
                  <a:gd name="T0" fmla="*/ 1 w 35"/>
                  <a:gd name="T1" fmla="*/ 0 h 52"/>
                  <a:gd name="T2" fmla="*/ 1 w 35"/>
                  <a:gd name="T3" fmla="*/ 0 h 52"/>
                  <a:gd name="T4" fmla="*/ 1 w 35"/>
                  <a:gd name="T5" fmla="*/ 0 h 52"/>
                  <a:gd name="T6" fmla="*/ 1 w 35"/>
                  <a:gd name="T7" fmla="*/ 0 h 52"/>
                  <a:gd name="T8" fmla="*/ 1 w 35"/>
                  <a:gd name="T9" fmla="*/ 0 h 52"/>
                  <a:gd name="T10" fmla="*/ 1 w 35"/>
                  <a:gd name="T11" fmla="*/ 0 h 52"/>
                  <a:gd name="T12" fmla="*/ 1 w 35"/>
                  <a:gd name="T13" fmla="*/ 0 h 52"/>
                  <a:gd name="T14" fmla="*/ 1 w 35"/>
                  <a:gd name="T15" fmla="*/ 0 h 52"/>
                  <a:gd name="T16" fmla="*/ 1 w 35"/>
                  <a:gd name="T17" fmla="*/ 0 h 52"/>
                  <a:gd name="T18" fmla="*/ 1 w 35"/>
                  <a:gd name="T19" fmla="*/ 0 h 52"/>
                  <a:gd name="T20" fmla="*/ 1 w 35"/>
                  <a:gd name="T21" fmla="*/ 0 h 52"/>
                  <a:gd name="T22" fmla="*/ 1 w 35"/>
                  <a:gd name="T23" fmla="*/ 0 h 52"/>
                  <a:gd name="T24" fmla="*/ 1 w 35"/>
                  <a:gd name="T25" fmla="*/ 0 h 52"/>
                  <a:gd name="T26" fmla="*/ 1 w 35"/>
                  <a:gd name="T27" fmla="*/ 0 h 52"/>
                  <a:gd name="T28" fmla="*/ 1 w 35"/>
                  <a:gd name="T29" fmla="*/ 0 h 52"/>
                  <a:gd name="T30" fmla="*/ 1 w 35"/>
                  <a:gd name="T31" fmla="*/ 0 h 52"/>
                  <a:gd name="T32" fmla="*/ 1 w 35"/>
                  <a:gd name="T33" fmla="*/ 0 h 52"/>
                  <a:gd name="T34" fmla="*/ 1 w 35"/>
                  <a:gd name="T35" fmla="*/ 0 h 52"/>
                  <a:gd name="T36" fmla="*/ 1 w 35"/>
                  <a:gd name="T37" fmla="*/ 1 h 52"/>
                  <a:gd name="T38" fmla="*/ 1 w 35"/>
                  <a:gd name="T39" fmla="*/ 2 h 52"/>
                  <a:gd name="T40" fmla="*/ 1 w 35"/>
                  <a:gd name="T41" fmla="*/ 2 h 52"/>
                  <a:gd name="T42" fmla="*/ 1 w 35"/>
                  <a:gd name="T43" fmla="*/ 2 h 52"/>
                  <a:gd name="T44" fmla="*/ 1 w 35"/>
                  <a:gd name="T45" fmla="*/ 2 h 52"/>
                  <a:gd name="T46" fmla="*/ 1 w 35"/>
                  <a:gd name="T47" fmla="*/ 2 h 52"/>
                  <a:gd name="T48" fmla="*/ 0 w 35"/>
                  <a:gd name="T49" fmla="*/ 2 h 52"/>
                  <a:gd name="T50" fmla="*/ 0 w 35"/>
                  <a:gd name="T51" fmla="*/ 2 h 52"/>
                  <a:gd name="T52" fmla="*/ 0 w 35"/>
                  <a:gd name="T53" fmla="*/ 2 h 52"/>
                  <a:gd name="T54" fmla="*/ 0 w 35"/>
                  <a:gd name="T55" fmla="*/ 2 h 52"/>
                  <a:gd name="T56" fmla="*/ 0 w 35"/>
                  <a:gd name="T57" fmla="*/ 2 h 52"/>
                  <a:gd name="T58" fmla="*/ 0 w 35"/>
                  <a:gd name="T59" fmla="*/ 2 h 52"/>
                  <a:gd name="T60" fmla="*/ 0 w 35"/>
                  <a:gd name="T61" fmla="*/ 2 h 52"/>
                  <a:gd name="T62" fmla="*/ 0 w 35"/>
                  <a:gd name="T63" fmla="*/ 2 h 52"/>
                  <a:gd name="T64" fmla="*/ 0 w 35"/>
                  <a:gd name="T65" fmla="*/ 2 h 52"/>
                  <a:gd name="T66" fmla="*/ 0 w 35"/>
                  <a:gd name="T67" fmla="*/ 2 h 52"/>
                  <a:gd name="T68" fmla="*/ 0 w 35"/>
                  <a:gd name="T69" fmla="*/ 2 h 52"/>
                  <a:gd name="T70" fmla="*/ 0 w 35"/>
                  <a:gd name="T71" fmla="*/ 2 h 52"/>
                  <a:gd name="T72" fmla="*/ 0 w 35"/>
                  <a:gd name="T73" fmla="*/ 2 h 52"/>
                  <a:gd name="T74" fmla="*/ 0 w 35"/>
                  <a:gd name="T75" fmla="*/ 2 h 52"/>
                  <a:gd name="T76" fmla="*/ 1 w 35"/>
                  <a:gd name="T77" fmla="*/ 0 h 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52">
                    <a:moveTo>
                      <a:pt x="17" y="6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4" y="14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1" y="39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1" name="Freeform 1138"/>
              <p:cNvSpPr>
                <a:spLocks/>
              </p:cNvSpPr>
              <p:nvPr/>
            </p:nvSpPr>
            <p:spPr bwMode="auto">
              <a:xfrm>
                <a:off x="3998" y="3085"/>
                <a:ext cx="7" cy="11"/>
              </a:xfrm>
              <a:custGeom>
                <a:avLst/>
                <a:gdLst>
                  <a:gd name="T0" fmla="*/ 1 w 37"/>
                  <a:gd name="T1" fmla="*/ 0 h 52"/>
                  <a:gd name="T2" fmla="*/ 1 w 37"/>
                  <a:gd name="T3" fmla="*/ 0 h 52"/>
                  <a:gd name="T4" fmla="*/ 1 w 37"/>
                  <a:gd name="T5" fmla="*/ 0 h 52"/>
                  <a:gd name="T6" fmla="*/ 1 w 37"/>
                  <a:gd name="T7" fmla="*/ 0 h 52"/>
                  <a:gd name="T8" fmla="*/ 1 w 37"/>
                  <a:gd name="T9" fmla="*/ 0 h 52"/>
                  <a:gd name="T10" fmla="*/ 1 w 37"/>
                  <a:gd name="T11" fmla="*/ 0 h 52"/>
                  <a:gd name="T12" fmla="*/ 1 w 37"/>
                  <a:gd name="T13" fmla="*/ 0 h 52"/>
                  <a:gd name="T14" fmla="*/ 1 w 37"/>
                  <a:gd name="T15" fmla="*/ 0 h 52"/>
                  <a:gd name="T16" fmla="*/ 1 w 37"/>
                  <a:gd name="T17" fmla="*/ 0 h 52"/>
                  <a:gd name="T18" fmla="*/ 1 w 37"/>
                  <a:gd name="T19" fmla="*/ 0 h 52"/>
                  <a:gd name="T20" fmla="*/ 1 w 37"/>
                  <a:gd name="T21" fmla="*/ 0 h 52"/>
                  <a:gd name="T22" fmla="*/ 1 w 37"/>
                  <a:gd name="T23" fmla="*/ 0 h 52"/>
                  <a:gd name="T24" fmla="*/ 1 w 37"/>
                  <a:gd name="T25" fmla="*/ 0 h 52"/>
                  <a:gd name="T26" fmla="*/ 1 w 37"/>
                  <a:gd name="T27" fmla="*/ 0 h 52"/>
                  <a:gd name="T28" fmla="*/ 1 w 37"/>
                  <a:gd name="T29" fmla="*/ 0 h 52"/>
                  <a:gd name="T30" fmla="*/ 1 w 37"/>
                  <a:gd name="T31" fmla="*/ 0 h 52"/>
                  <a:gd name="T32" fmla="*/ 1 w 37"/>
                  <a:gd name="T33" fmla="*/ 0 h 52"/>
                  <a:gd name="T34" fmla="*/ 1 w 37"/>
                  <a:gd name="T35" fmla="*/ 1 h 52"/>
                  <a:gd name="T36" fmla="*/ 1 w 37"/>
                  <a:gd name="T37" fmla="*/ 1 h 52"/>
                  <a:gd name="T38" fmla="*/ 1 w 37"/>
                  <a:gd name="T39" fmla="*/ 2 h 52"/>
                  <a:gd name="T40" fmla="*/ 1 w 37"/>
                  <a:gd name="T41" fmla="*/ 2 h 52"/>
                  <a:gd name="T42" fmla="*/ 1 w 37"/>
                  <a:gd name="T43" fmla="*/ 2 h 52"/>
                  <a:gd name="T44" fmla="*/ 1 w 37"/>
                  <a:gd name="T45" fmla="*/ 2 h 52"/>
                  <a:gd name="T46" fmla="*/ 0 w 37"/>
                  <a:gd name="T47" fmla="*/ 2 h 52"/>
                  <a:gd name="T48" fmla="*/ 0 w 37"/>
                  <a:gd name="T49" fmla="*/ 2 h 52"/>
                  <a:gd name="T50" fmla="*/ 0 w 37"/>
                  <a:gd name="T51" fmla="*/ 2 h 52"/>
                  <a:gd name="T52" fmla="*/ 0 w 37"/>
                  <a:gd name="T53" fmla="*/ 2 h 52"/>
                  <a:gd name="T54" fmla="*/ 0 w 37"/>
                  <a:gd name="T55" fmla="*/ 2 h 52"/>
                  <a:gd name="T56" fmla="*/ 0 w 37"/>
                  <a:gd name="T57" fmla="*/ 2 h 52"/>
                  <a:gd name="T58" fmla="*/ 0 w 37"/>
                  <a:gd name="T59" fmla="*/ 2 h 52"/>
                  <a:gd name="T60" fmla="*/ 0 w 37"/>
                  <a:gd name="T61" fmla="*/ 2 h 52"/>
                  <a:gd name="T62" fmla="*/ 0 w 37"/>
                  <a:gd name="T63" fmla="*/ 2 h 52"/>
                  <a:gd name="T64" fmla="*/ 0 w 37"/>
                  <a:gd name="T65" fmla="*/ 2 h 52"/>
                  <a:gd name="T66" fmla="*/ 0 w 37"/>
                  <a:gd name="T67" fmla="*/ 2 h 52"/>
                  <a:gd name="T68" fmla="*/ 0 w 37"/>
                  <a:gd name="T69" fmla="*/ 2 h 52"/>
                  <a:gd name="T70" fmla="*/ 0 w 37"/>
                  <a:gd name="T71" fmla="*/ 2 h 52"/>
                  <a:gd name="T72" fmla="*/ 0 w 37"/>
                  <a:gd name="T73" fmla="*/ 2 h 52"/>
                  <a:gd name="T74" fmla="*/ 0 w 37"/>
                  <a:gd name="T75" fmla="*/ 2 h 52"/>
                  <a:gd name="T76" fmla="*/ 1 w 37"/>
                  <a:gd name="T77" fmla="*/ 0 h 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52">
                    <a:moveTo>
                      <a:pt x="19" y="5"/>
                    </a:moveTo>
                    <a:lnTo>
                      <a:pt x="20" y="4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4"/>
                    </a:lnTo>
                    <a:lnTo>
                      <a:pt x="18" y="47"/>
                    </a:lnTo>
                    <a:lnTo>
                      <a:pt x="17" y="48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3" y="50"/>
                    </a:lnTo>
                    <a:lnTo>
                      <a:pt x="2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" name="Freeform 1139"/>
              <p:cNvSpPr>
                <a:spLocks/>
              </p:cNvSpPr>
              <p:nvPr/>
            </p:nvSpPr>
            <p:spPr bwMode="auto">
              <a:xfrm>
                <a:off x="3994" y="3092"/>
                <a:ext cx="7" cy="10"/>
              </a:xfrm>
              <a:custGeom>
                <a:avLst/>
                <a:gdLst>
                  <a:gd name="T0" fmla="*/ 1 w 39"/>
                  <a:gd name="T1" fmla="*/ 0 h 49"/>
                  <a:gd name="T2" fmla="*/ 1 w 39"/>
                  <a:gd name="T3" fmla="*/ 0 h 49"/>
                  <a:gd name="T4" fmla="*/ 1 w 39"/>
                  <a:gd name="T5" fmla="*/ 0 h 49"/>
                  <a:gd name="T6" fmla="*/ 1 w 39"/>
                  <a:gd name="T7" fmla="*/ 0 h 49"/>
                  <a:gd name="T8" fmla="*/ 1 w 39"/>
                  <a:gd name="T9" fmla="*/ 0 h 49"/>
                  <a:gd name="T10" fmla="*/ 1 w 39"/>
                  <a:gd name="T11" fmla="*/ 0 h 49"/>
                  <a:gd name="T12" fmla="*/ 1 w 39"/>
                  <a:gd name="T13" fmla="*/ 0 h 49"/>
                  <a:gd name="T14" fmla="*/ 1 w 39"/>
                  <a:gd name="T15" fmla="*/ 0 h 49"/>
                  <a:gd name="T16" fmla="*/ 1 w 39"/>
                  <a:gd name="T17" fmla="*/ 0 h 49"/>
                  <a:gd name="T18" fmla="*/ 1 w 39"/>
                  <a:gd name="T19" fmla="*/ 0 h 49"/>
                  <a:gd name="T20" fmla="*/ 1 w 39"/>
                  <a:gd name="T21" fmla="*/ 0 h 49"/>
                  <a:gd name="T22" fmla="*/ 1 w 39"/>
                  <a:gd name="T23" fmla="*/ 0 h 49"/>
                  <a:gd name="T24" fmla="*/ 1 w 39"/>
                  <a:gd name="T25" fmla="*/ 0 h 49"/>
                  <a:gd name="T26" fmla="*/ 1 w 39"/>
                  <a:gd name="T27" fmla="*/ 0 h 49"/>
                  <a:gd name="T28" fmla="*/ 1 w 39"/>
                  <a:gd name="T29" fmla="*/ 0 h 49"/>
                  <a:gd name="T30" fmla="*/ 1 w 39"/>
                  <a:gd name="T31" fmla="*/ 0 h 49"/>
                  <a:gd name="T32" fmla="*/ 1 w 39"/>
                  <a:gd name="T33" fmla="*/ 0 h 49"/>
                  <a:gd name="T34" fmla="*/ 1 w 39"/>
                  <a:gd name="T35" fmla="*/ 1 h 49"/>
                  <a:gd name="T36" fmla="*/ 1 w 39"/>
                  <a:gd name="T37" fmla="*/ 1 h 49"/>
                  <a:gd name="T38" fmla="*/ 1 w 39"/>
                  <a:gd name="T39" fmla="*/ 2 h 49"/>
                  <a:gd name="T40" fmla="*/ 1 w 39"/>
                  <a:gd name="T41" fmla="*/ 2 h 49"/>
                  <a:gd name="T42" fmla="*/ 1 w 39"/>
                  <a:gd name="T43" fmla="*/ 2 h 49"/>
                  <a:gd name="T44" fmla="*/ 1 w 39"/>
                  <a:gd name="T45" fmla="*/ 2 h 49"/>
                  <a:gd name="T46" fmla="*/ 0 w 39"/>
                  <a:gd name="T47" fmla="*/ 2 h 49"/>
                  <a:gd name="T48" fmla="*/ 0 w 39"/>
                  <a:gd name="T49" fmla="*/ 2 h 49"/>
                  <a:gd name="T50" fmla="*/ 0 w 39"/>
                  <a:gd name="T51" fmla="*/ 2 h 49"/>
                  <a:gd name="T52" fmla="*/ 0 w 39"/>
                  <a:gd name="T53" fmla="*/ 2 h 49"/>
                  <a:gd name="T54" fmla="*/ 0 w 39"/>
                  <a:gd name="T55" fmla="*/ 2 h 49"/>
                  <a:gd name="T56" fmla="*/ 0 w 39"/>
                  <a:gd name="T57" fmla="*/ 2 h 49"/>
                  <a:gd name="T58" fmla="*/ 0 w 39"/>
                  <a:gd name="T59" fmla="*/ 2 h 49"/>
                  <a:gd name="T60" fmla="*/ 0 w 39"/>
                  <a:gd name="T61" fmla="*/ 2 h 49"/>
                  <a:gd name="T62" fmla="*/ 0 w 39"/>
                  <a:gd name="T63" fmla="*/ 2 h 49"/>
                  <a:gd name="T64" fmla="*/ 0 w 39"/>
                  <a:gd name="T65" fmla="*/ 2 h 49"/>
                  <a:gd name="T66" fmla="*/ 0 w 39"/>
                  <a:gd name="T67" fmla="*/ 2 h 49"/>
                  <a:gd name="T68" fmla="*/ 0 w 39"/>
                  <a:gd name="T69" fmla="*/ 2 h 49"/>
                  <a:gd name="T70" fmla="*/ 0 w 39"/>
                  <a:gd name="T71" fmla="*/ 2 h 49"/>
                  <a:gd name="T72" fmla="*/ 0 w 39"/>
                  <a:gd name="T73" fmla="*/ 1 h 49"/>
                  <a:gd name="T74" fmla="*/ 0 w 39"/>
                  <a:gd name="T75" fmla="*/ 1 h 49"/>
                  <a:gd name="T76" fmla="*/ 1 w 39"/>
                  <a:gd name="T77" fmla="*/ 0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49">
                    <a:moveTo>
                      <a:pt x="21" y="4"/>
                    </a:moveTo>
                    <a:lnTo>
                      <a:pt x="22" y="3"/>
                    </a:lnTo>
                    <a:lnTo>
                      <a:pt x="23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8" y="13"/>
                    </a:lnTo>
                    <a:lnTo>
                      <a:pt x="38" y="14"/>
                    </a:lnTo>
                    <a:lnTo>
                      <a:pt x="19" y="44"/>
                    </a:lnTo>
                    <a:lnTo>
                      <a:pt x="17" y="46"/>
                    </a:lnTo>
                    <a:lnTo>
                      <a:pt x="16" y="47"/>
                    </a:lnTo>
                    <a:lnTo>
                      <a:pt x="14" y="48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2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" name="Freeform 1140"/>
              <p:cNvSpPr>
                <a:spLocks/>
              </p:cNvSpPr>
              <p:nvPr/>
            </p:nvSpPr>
            <p:spPr bwMode="auto">
              <a:xfrm>
                <a:off x="3989" y="3098"/>
                <a:ext cx="9" cy="10"/>
              </a:xfrm>
              <a:custGeom>
                <a:avLst/>
                <a:gdLst>
                  <a:gd name="T0" fmla="*/ 1 w 41"/>
                  <a:gd name="T1" fmla="*/ 0 h 49"/>
                  <a:gd name="T2" fmla="*/ 1 w 41"/>
                  <a:gd name="T3" fmla="*/ 0 h 49"/>
                  <a:gd name="T4" fmla="*/ 1 w 41"/>
                  <a:gd name="T5" fmla="*/ 0 h 49"/>
                  <a:gd name="T6" fmla="*/ 1 w 41"/>
                  <a:gd name="T7" fmla="*/ 0 h 49"/>
                  <a:gd name="T8" fmla="*/ 1 w 41"/>
                  <a:gd name="T9" fmla="*/ 0 h 49"/>
                  <a:gd name="T10" fmla="*/ 2 w 41"/>
                  <a:gd name="T11" fmla="*/ 0 h 49"/>
                  <a:gd name="T12" fmla="*/ 2 w 41"/>
                  <a:gd name="T13" fmla="*/ 0 h 49"/>
                  <a:gd name="T14" fmla="*/ 2 w 41"/>
                  <a:gd name="T15" fmla="*/ 0 h 49"/>
                  <a:gd name="T16" fmla="*/ 2 w 41"/>
                  <a:gd name="T17" fmla="*/ 0 h 49"/>
                  <a:gd name="T18" fmla="*/ 2 w 41"/>
                  <a:gd name="T19" fmla="*/ 0 h 49"/>
                  <a:gd name="T20" fmla="*/ 2 w 41"/>
                  <a:gd name="T21" fmla="*/ 0 h 49"/>
                  <a:gd name="T22" fmla="*/ 2 w 41"/>
                  <a:gd name="T23" fmla="*/ 0 h 49"/>
                  <a:gd name="T24" fmla="*/ 2 w 41"/>
                  <a:gd name="T25" fmla="*/ 0 h 49"/>
                  <a:gd name="T26" fmla="*/ 2 w 41"/>
                  <a:gd name="T27" fmla="*/ 0 h 49"/>
                  <a:gd name="T28" fmla="*/ 2 w 41"/>
                  <a:gd name="T29" fmla="*/ 0 h 49"/>
                  <a:gd name="T30" fmla="*/ 2 w 41"/>
                  <a:gd name="T31" fmla="*/ 0 h 49"/>
                  <a:gd name="T32" fmla="*/ 2 w 41"/>
                  <a:gd name="T33" fmla="*/ 0 h 49"/>
                  <a:gd name="T34" fmla="*/ 2 w 41"/>
                  <a:gd name="T35" fmla="*/ 1 h 49"/>
                  <a:gd name="T36" fmla="*/ 2 w 41"/>
                  <a:gd name="T37" fmla="*/ 1 h 49"/>
                  <a:gd name="T38" fmla="*/ 1 w 41"/>
                  <a:gd name="T39" fmla="*/ 2 h 49"/>
                  <a:gd name="T40" fmla="*/ 1 w 41"/>
                  <a:gd name="T41" fmla="*/ 2 h 49"/>
                  <a:gd name="T42" fmla="*/ 1 w 41"/>
                  <a:gd name="T43" fmla="*/ 2 h 49"/>
                  <a:gd name="T44" fmla="*/ 1 w 41"/>
                  <a:gd name="T45" fmla="*/ 2 h 49"/>
                  <a:gd name="T46" fmla="*/ 1 w 41"/>
                  <a:gd name="T47" fmla="*/ 2 h 49"/>
                  <a:gd name="T48" fmla="*/ 0 w 41"/>
                  <a:gd name="T49" fmla="*/ 2 h 49"/>
                  <a:gd name="T50" fmla="*/ 0 w 41"/>
                  <a:gd name="T51" fmla="*/ 2 h 49"/>
                  <a:gd name="T52" fmla="*/ 0 w 41"/>
                  <a:gd name="T53" fmla="*/ 2 h 49"/>
                  <a:gd name="T54" fmla="*/ 0 w 41"/>
                  <a:gd name="T55" fmla="*/ 2 h 49"/>
                  <a:gd name="T56" fmla="*/ 0 w 41"/>
                  <a:gd name="T57" fmla="*/ 2 h 49"/>
                  <a:gd name="T58" fmla="*/ 0 w 41"/>
                  <a:gd name="T59" fmla="*/ 2 h 49"/>
                  <a:gd name="T60" fmla="*/ 0 w 41"/>
                  <a:gd name="T61" fmla="*/ 2 h 49"/>
                  <a:gd name="T62" fmla="*/ 0 w 41"/>
                  <a:gd name="T63" fmla="*/ 2 h 49"/>
                  <a:gd name="T64" fmla="*/ 0 w 41"/>
                  <a:gd name="T65" fmla="*/ 2 h 49"/>
                  <a:gd name="T66" fmla="*/ 0 w 41"/>
                  <a:gd name="T67" fmla="*/ 2 h 49"/>
                  <a:gd name="T68" fmla="*/ 0 w 41"/>
                  <a:gd name="T69" fmla="*/ 2 h 49"/>
                  <a:gd name="T70" fmla="*/ 0 w 41"/>
                  <a:gd name="T71" fmla="*/ 2 h 49"/>
                  <a:gd name="T72" fmla="*/ 0 w 41"/>
                  <a:gd name="T73" fmla="*/ 1 h 49"/>
                  <a:gd name="T74" fmla="*/ 0 w 41"/>
                  <a:gd name="T75" fmla="*/ 1 h 49"/>
                  <a:gd name="T76" fmla="*/ 1 w 41"/>
                  <a:gd name="T77" fmla="*/ 0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" h="49">
                    <a:moveTo>
                      <a:pt x="24" y="5"/>
                    </a:moveTo>
                    <a:lnTo>
                      <a:pt x="25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8" y="14"/>
                    </a:lnTo>
                    <a:lnTo>
                      <a:pt x="17" y="45"/>
                    </a:lnTo>
                    <a:lnTo>
                      <a:pt x="15" y="47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2" y="49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" name="Freeform 1141"/>
              <p:cNvSpPr>
                <a:spLocks/>
              </p:cNvSpPr>
              <p:nvPr/>
            </p:nvSpPr>
            <p:spPr bwMode="auto">
              <a:xfrm>
                <a:off x="3985" y="3104"/>
                <a:ext cx="8" cy="9"/>
              </a:xfrm>
              <a:custGeom>
                <a:avLst/>
                <a:gdLst>
                  <a:gd name="T0" fmla="*/ 1 w 42"/>
                  <a:gd name="T1" fmla="*/ 0 h 47"/>
                  <a:gd name="T2" fmla="*/ 1 w 42"/>
                  <a:gd name="T3" fmla="*/ 0 h 47"/>
                  <a:gd name="T4" fmla="*/ 1 w 42"/>
                  <a:gd name="T5" fmla="*/ 0 h 47"/>
                  <a:gd name="T6" fmla="*/ 1 w 42"/>
                  <a:gd name="T7" fmla="*/ 0 h 47"/>
                  <a:gd name="T8" fmla="*/ 1 w 42"/>
                  <a:gd name="T9" fmla="*/ 0 h 47"/>
                  <a:gd name="T10" fmla="*/ 1 w 42"/>
                  <a:gd name="T11" fmla="*/ 0 h 47"/>
                  <a:gd name="T12" fmla="*/ 1 w 42"/>
                  <a:gd name="T13" fmla="*/ 0 h 47"/>
                  <a:gd name="T14" fmla="*/ 1 w 42"/>
                  <a:gd name="T15" fmla="*/ 0 h 47"/>
                  <a:gd name="T16" fmla="*/ 1 w 42"/>
                  <a:gd name="T17" fmla="*/ 0 h 47"/>
                  <a:gd name="T18" fmla="*/ 1 w 42"/>
                  <a:gd name="T19" fmla="*/ 0 h 47"/>
                  <a:gd name="T20" fmla="*/ 2 w 42"/>
                  <a:gd name="T21" fmla="*/ 0 h 47"/>
                  <a:gd name="T22" fmla="*/ 2 w 42"/>
                  <a:gd name="T23" fmla="*/ 0 h 47"/>
                  <a:gd name="T24" fmla="*/ 2 w 42"/>
                  <a:gd name="T25" fmla="*/ 0 h 47"/>
                  <a:gd name="T26" fmla="*/ 2 w 42"/>
                  <a:gd name="T27" fmla="*/ 0 h 47"/>
                  <a:gd name="T28" fmla="*/ 2 w 42"/>
                  <a:gd name="T29" fmla="*/ 0 h 47"/>
                  <a:gd name="T30" fmla="*/ 2 w 42"/>
                  <a:gd name="T31" fmla="*/ 0 h 47"/>
                  <a:gd name="T32" fmla="*/ 2 w 42"/>
                  <a:gd name="T33" fmla="*/ 0 h 47"/>
                  <a:gd name="T34" fmla="*/ 2 w 42"/>
                  <a:gd name="T35" fmla="*/ 1 h 47"/>
                  <a:gd name="T36" fmla="*/ 2 w 42"/>
                  <a:gd name="T37" fmla="*/ 1 h 47"/>
                  <a:gd name="T38" fmla="*/ 1 w 42"/>
                  <a:gd name="T39" fmla="*/ 2 h 47"/>
                  <a:gd name="T40" fmla="*/ 1 w 42"/>
                  <a:gd name="T41" fmla="*/ 2 h 47"/>
                  <a:gd name="T42" fmla="*/ 1 w 42"/>
                  <a:gd name="T43" fmla="*/ 2 h 47"/>
                  <a:gd name="T44" fmla="*/ 0 w 42"/>
                  <a:gd name="T45" fmla="*/ 2 h 47"/>
                  <a:gd name="T46" fmla="*/ 0 w 42"/>
                  <a:gd name="T47" fmla="*/ 2 h 47"/>
                  <a:gd name="T48" fmla="*/ 0 w 42"/>
                  <a:gd name="T49" fmla="*/ 2 h 47"/>
                  <a:gd name="T50" fmla="*/ 0 w 42"/>
                  <a:gd name="T51" fmla="*/ 2 h 47"/>
                  <a:gd name="T52" fmla="*/ 0 w 42"/>
                  <a:gd name="T53" fmla="*/ 2 h 47"/>
                  <a:gd name="T54" fmla="*/ 0 w 42"/>
                  <a:gd name="T55" fmla="*/ 2 h 47"/>
                  <a:gd name="T56" fmla="*/ 0 w 42"/>
                  <a:gd name="T57" fmla="*/ 2 h 47"/>
                  <a:gd name="T58" fmla="*/ 0 w 42"/>
                  <a:gd name="T59" fmla="*/ 2 h 47"/>
                  <a:gd name="T60" fmla="*/ 0 w 42"/>
                  <a:gd name="T61" fmla="*/ 2 h 47"/>
                  <a:gd name="T62" fmla="*/ 0 w 42"/>
                  <a:gd name="T63" fmla="*/ 2 h 47"/>
                  <a:gd name="T64" fmla="*/ 0 w 42"/>
                  <a:gd name="T65" fmla="*/ 1 h 47"/>
                  <a:gd name="T66" fmla="*/ 0 w 42"/>
                  <a:gd name="T67" fmla="*/ 1 h 47"/>
                  <a:gd name="T68" fmla="*/ 0 w 42"/>
                  <a:gd name="T69" fmla="*/ 1 h 47"/>
                  <a:gd name="T70" fmla="*/ 0 w 42"/>
                  <a:gd name="T71" fmla="*/ 1 h 47"/>
                  <a:gd name="T72" fmla="*/ 0 w 42"/>
                  <a:gd name="T73" fmla="*/ 1 h 47"/>
                  <a:gd name="T74" fmla="*/ 0 w 42"/>
                  <a:gd name="T75" fmla="*/ 1 h 47"/>
                  <a:gd name="T76" fmla="*/ 1 w 42"/>
                  <a:gd name="T77" fmla="*/ 0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" h="47">
                    <a:moveTo>
                      <a:pt x="25" y="4"/>
                    </a:moveTo>
                    <a:lnTo>
                      <a:pt x="26" y="2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1" y="15"/>
                    </a:lnTo>
                    <a:lnTo>
                      <a:pt x="40" y="16"/>
                    </a:lnTo>
                    <a:lnTo>
                      <a:pt x="17" y="44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" name="Freeform 1142"/>
              <p:cNvSpPr>
                <a:spLocks/>
              </p:cNvSpPr>
              <p:nvPr/>
            </p:nvSpPr>
            <p:spPr bwMode="auto">
              <a:xfrm>
                <a:off x="3980" y="3110"/>
                <a:ext cx="9" cy="9"/>
              </a:xfrm>
              <a:custGeom>
                <a:avLst/>
                <a:gdLst>
                  <a:gd name="T0" fmla="*/ 1 w 45"/>
                  <a:gd name="T1" fmla="*/ 0 h 46"/>
                  <a:gd name="T2" fmla="*/ 1 w 45"/>
                  <a:gd name="T3" fmla="*/ 0 h 46"/>
                  <a:gd name="T4" fmla="*/ 1 w 45"/>
                  <a:gd name="T5" fmla="*/ 0 h 46"/>
                  <a:gd name="T6" fmla="*/ 1 w 45"/>
                  <a:gd name="T7" fmla="*/ 0 h 46"/>
                  <a:gd name="T8" fmla="*/ 1 w 45"/>
                  <a:gd name="T9" fmla="*/ 0 h 46"/>
                  <a:gd name="T10" fmla="*/ 1 w 45"/>
                  <a:gd name="T11" fmla="*/ 0 h 46"/>
                  <a:gd name="T12" fmla="*/ 2 w 45"/>
                  <a:gd name="T13" fmla="*/ 0 h 46"/>
                  <a:gd name="T14" fmla="*/ 2 w 45"/>
                  <a:gd name="T15" fmla="*/ 0 h 46"/>
                  <a:gd name="T16" fmla="*/ 2 w 45"/>
                  <a:gd name="T17" fmla="*/ 0 h 46"/>
                  <a:gd name="T18" fmla="*/ 2 w 45"/>
                  <a:gd name="T19" fmla="*/ 0 h 46"/>
                  <a:gd name="T20" fmla="*/ 2 w 45"/>
                  <a:gd name="T21" fmla="*/ 0 h 46"/>
                  <a:gd name="T22" fmla="*/ 2 w 45"/>
                  <a:gd name="T23" fmla="*/ 0 h 46"/>
                  <a:gd name="T24" fmla="*/ 2 w 45"/>
                  <a:gd name="T25" fmla="*/ 0 h 46"/>
                  <a:gd name="T26" fmla="*/ 2 w 45"/>
                  <a:gd name="T27" fmla="*/ 0 h 46"/>
                  <a:gd name="T28" fmla="*/ 2 w 45"/>
                  <a:gd name="T29" fmla="*/ 0 h 46"/>
                  <a:gd name="T30" fmla="*/ 2 w 45"/>
                  <a:gd name="T31" fmla="*/ 0 h 46"/>
                  <a:gd name="T32" fmla="*/ 2 w 45"/>
                  <a:gd name="T33" fmla="*/ 1 h 46"/>
                  <a:gd name="T34" fmla="*/ 2 w 45"/>
                  <a:gd name="T35" fmla="*/ 1 h 46"/>
                  <a:gd name="T36" fmla="*/ 2 w 45"/>
                  <a:gd name="T37" fmla="*/ 1 h 46"/>
                  <a:gd name="T38" fmla="*/ 1 w 45"/>
                  <a:gd name="T39" fmla="*/ 2 h 46"/>
                  <a:gd name="T40" fmla="*/ 1 w 45"/>
                  <a:gd name="T41" fmla="*/ 2 h 46"/>
                  <a:gd name="T42" fmla="*/ 1 w 45"/>
                  <a:gd name="T43" fmla="*/ 2 h 46"/>
                  <a:gd name="T44" fmla="*/ 0 w 45"/>
                  <a:gd name="T45" fmla="*/ 2 h 46"/>
                  <a:gd name="T46" fmla="*/ 0 w 45"/>
                  <a:gd name="T47" fmla="*/ 2 h 46"/>
                  <a:gd name="T48" fmla="*/ 0 w 45"/>
                  <a:gd name="T49" fmla="*/ 2 h 46"/>
                  <a:gd name="T50" fmla="*/ 0 w 45"/>
                  <a:gd name="T51" fmla="*/ 2 h 46"/>
                  <a:gd name="T52" fmla="*/ 0 w 45"/>
                  <a:gd name="T53" fmla="*/ 2 h 46"/>
                  <a:gd name="T54" fmla="*/ 0 w 45"/>
                  <a:gd name="T55" fmla="*/ 2 h 46"/>
                  <a:gd name="T56" fmla="*/ 0 w 45"/>
                  <a:gd name="T57" fmla="*/ 2 h 46"/>
                  <a:gd name="T58" fmla="*/ 0 w 45"/>
                  <a:gd name="T59" fmla="*/ 2 h 46"/>
                  <a:gd name="T60" fmla="*/ 0 w 45"/>
                  <a:gd name="T61" fmla="*/ 2 h 46"/>
                  <a:gd name="T62" fmla="*/ 0 w 45"/>
                  <a:gd name="T63" fmla="*/ 2 h 46"/>
                  <a:gd name="T64" fmla="*/ 0 w 45"/>
                  <a:gd name="T65" fmla="*/ 1 h 46"/>
                  <a:gd name="T66" fmla="*/ 0 w 45"/>
                  <a:gd name="T67" fmla="*/ 1 h 46"/>
                  <a:gd name="T68" fmla="*/ 0 w 45"/>
                  <a:gd name="T69" fmla="*/ 1 h 46"/>
                  <a:gd name="T70" fmla="*/ 0 w 45"/>
                  <a:gd name="T71" fmla="*/ 1 h 46"/>
                  <a:gd name="T72" fmla="*/ 0 w 45"/>
                  <a:gd name="T73" fmla="*/ 1 h 46"/>
                  <a:gd name="T74" fmla="*/ 0 w 45"/>
                  <a:gd name="T75" fmla="*/ 1 h 46"/>
                  <a:gd name="T76" fmla="*/ 1 w 45"/>
                  <a:gd name="T77" fmla="*/ 0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5" h="46">
                    <a:moveTo>
                      <a:pt x="28" y="3"/>
                    </a:moveTo>
                    <a:lnTo>
                      <a:pt x="29" y="2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3" y="16"/>
                    </a:lnTo>
                    <a:lnTo>
                      <a:pt x="17" y="42"/>
                    </a:lnTo>
                    <a:lnTo>
                      <a:pt x="16" y="43"/>
                    </a:lnTo>
                    <a:lnTo>
                      <a:pt x="14" y="45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3" y="30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" name="Freeform 1143"/>
              <p:cNvSpPr>
                <a:spLocks/>
              </p:cNvSpPr>
              <p:nvPr/>
            </p:nvSpPr>
            <p:spPr bwMode="auto">
              <a:xfrm>
                <a:off x="3974" y="3115"/>
                <a:ext cx="10" cy="9"/>
              </a:xfrm>
              <a:custGeom>
                <a:avLst/>
                <a:gdLst>
                  <a:gd name="T0" fmla="*/ 2 w 46"/>
                  <a:gd name="T1" fmla="*/ 0 h 45"/>
                  <a:gd name="T2" fmla="*/ 2 w 46"/>
                  <a:gd name="T3" fmla="*/ 0 h 45"/>
                  <a:gd name="T4" fmla="*/ 2 w 46"/>
                  <a:gd name="T5" fmla="*/ 0 h 45"/>
                  <a:gd name="T6" fmla="*/ 2 w 46"/>
                  <a:gd name="T7" fmla="*/ 0 h 45"/>
                  <a:gd name="T8" fmla="*/ 2 w 46"/>
                  <a:gd name="T9" fmla="*/ 0 h 45"/>
                  <a:gd name="T10" fmla="*/ 2 w 46"/>
                  <a:gd name="T11" fmla="*/ 0 h 45"/>
                  <a:gd name="T12" fmla="*/ 2 w 46"/>
                  <a:gd name="T13" fmla="*/ 0 h 45"/>
                  <a:gd name="T14" fmla="*/ 2 w 46"/>
                  <a:gd name="T15" fmla="*/ 0 h 45"/>
                  <a:gd name="T16" fmla="*/ 2 w 46"/>
                  <a:gd name="T17" fmla="*/ 0 h 45"/>
                  <a:gd name="T18" fmla="*/ 2 w 46"/>
                  <a:gd name="T19" fmla="*/ 0 h 45"/>
                  <a:gd name="T20" fmla="*/ 2 w 46"/>
                  <a:gd name="T21" fmla="*/ 0 h 45"/>
                  <a:gd name="T22" fmla="*/ 2 w 46"/>
                  <a:gd name="T23" fmla="*/ 0 h 45"/>
                  <a:gd name="T24" fmla="*/ 2 w 46"/>
                  <a:gd name="T25" fmla="*/ 0 h 45"/>
                  <a:gd name="T26" fmla="*/ 2 w 46"/>
                  <a:gd name="T27" fmla="*/ 0 h 45"/>
                  <a:gd name="T28" fmla="*/ 2 w 46"/>
                  <a:gd name="T29" fmla="*/ 0 h 45"/>
                  <a:gd name="T30" fmla="*/ 2 w 46"/>
                  <a:gd name="T31" fmla="*/ 1 h 45"/>
                  <a:gd name="T32" fmla="*/ 2 w 46"/>
                  <a:gd name="T33" fmla="*/ 1 h 45"/>
                  <a:gd name="T34" fmla="*/ 2 w 46"/>
                  <a:gd name="T35" fmla="*/ 1 h 45"/>
                  <a:gd name="T36" fmla="*/ 2 w 46"/>
                  <a:gd name="T37" fmla="*/ 1 h 45"/>
                  <a:gd name="T38" fmla="*/ 1 w 46"/>
                  <a:gd name="T39" fmla="*/ 2 h 45"/>
                  <a:gd name="T40" fmla="*/ 1 w 46"/>
                  <a:gd name="T41" fmla="*/ 2 h 45"/>
                  <a:gd name="T42" fmla="*/ 1 w 46"/>
                  <a:gd name="T43" fmla="*/ 2 h 45"/>
                  <a:gd name="T44" fmla="*/ 1 w 46"/>
                  <a:gd name="T45" fmla="*/ 2 h 45"/>
                  <a:gd name="T46" fmla="*/ 0 w 46"/>
                  <a:gd name="T47" fmla="*/ 2 h 45"/>
                  <a:gd name="T48" fmla="*/ 0 w 46"/>
                  <a:gd name="T49" fmla="*/ 2 h 45"/>
                  <a:gd name="T50" fmla="*/ 0 w 46"/>
                  <a:gd name="T51" fmla="*/ 2 h 45"/>
                  <a:gd name="T52" fmla="*/ 0 w 46"/>
                  <a:gd name="T53" fmla="*/ 2 h 45"/>
                  <a:gd name="T54" fmla="*/ 0 w 46"/>
                  <a:gd name="T55" fmla="*/ 2 h 45"/>
                  <a:gd name="T56" fmla="*/ 0 w 46"/>
                  <a:gd name="T57" fmla="*/ 2 h 45"/>
                  <a:gd name="T58" fmla="*/ 0 w 46"/>
                  <a:gd name="T59" fmla="*/ 2 h 45"/>
                  <a:gd name="T60" fmla="*/ 0 w 46"/>
                  <a:gd name="T61" fmla="*/ 2 h 45"/>
                  <a:gd name="T62" fmla="*/ 0 w 46"/>
                  <a:gd name="T63" fmla="*/ 2 h 45"/>
                  <a:gd name="T64" fmla="*/ 0 w 46"/>
                  <a:gd name="T65" fmla="*/ 1 h 45"/>
                  <a:gd name="T66" fmla="*/ 0 w 46"/>
                  <a:gd name="T67" fmla="*/ 1 h 45"/>
                  <a:gd name="T68" fmla="*/ 0 w 46"/>
                  <a:gd name="T69" fmla="*/ 1 h 45"/>
                  <a:gd name="T70" fmla="*/ 0 w 46"/>
                  <a:gd name="T71" fmla="*/ 1 h 45"/>
                  <a:gd name="T72" fmla="*/ 0 w 46"/>
                  <a:gd name="T73" fmla="*/ 1 h 45"/>
                  <a:gd name="T74" fmla="*/ 0 w 46"/>
                  <a:gd name="T75" fmla="*/ 1 h 45"/>
                  <a:gd name="T76" fmla="*/ 2 w 46"/>
                  <a:gd name="T77" fmla="*/ 0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" h="45">
                    <a:moveTo>
                      <a:pt x="30" y="3"/>
                    </a:moveTo>
                    <a:lnTo>
                      <a:pt x="31" y="2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3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3"/>
                    </a:lnTo>
                    <a:lnTo>
                      <a:pt x="44" y="14"/>
                    </a:lnTo>
                    <a:lnTo>
                      <a:pt x="43" y="16"/>
                    </a:lnTo>
                    <a:lnTo>
                      <a:pt x="42" y="17"/>
                    </a:lnTo>
                    <a:lnTo>
                      <a:pt x="15" y="43"/>
                    </a:lnTo>
                    <a:lnTo>
                      <a:pt x="14" y="44"/>
                    </a:lnTo>
                    <a:lnTo>
                      <a:pt x="13" y="44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4"/>
                    </a:lnTo>
                    <a:lnTo>
                      <a:pt x="3" y="43"/>
                    </a:lnTo>
                    <a:lnTo>
                      <a:pt x="2" y="42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" y="32"/>
                    </a:lnTo>
                    <a:lnTo>
                      <a:pt x="2" y="29"/>
                    </a:lnTo>
                    <a:lnTo>
                      <a:pt x="3" y="28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" name="Freeform 1144"/>
              <p:cNvSpPr>
                <a:spLocks/>
              </p:cNvSpPr>
              <p:nvPr/>
            </p:nvSpPr>
            <p:spPr bwMode="auto">
              <a:xfrm>
                <a:off x="3969" y="3120"/>
                <a:ext cx="9" cy="8"/>
              </a:xfrm>
              <a:custGeom>
                <a:avLst/>
                <a:gdLst>
                  <a:gd name="T0" fmla="*/ 1 w 47"/>
                  <a:gd name="T1" fmla="*/ 0 h 42"/>
                  <a:gd name="T2" fmla="*/ 1 w 47"/>
                  <a:gd name="T3" fmla="*/ 0 h 42"/>
                  <a:gd name="T4" fmla="*/ 1 w 47"/>
                  <a:gd name="T5" fmla="*/ 0 h 42"/>
                  <a:gd name="T6" fmla="*/ 1 w 47"/>
                  <a:gd name="T7" fmla="*/ 0 h 42"/>
                  <a:gd name="T8" fmla="*/ 1 w 47"/>
                  <a:gd name="T9" fmla="*/ 0 h 42"/>
                  <a:gd name="T10" fmla="*/ 1 w 47"/>
                  <a:gd name="T11" fmla="*/ 0 h 42"/>
                  <a:gd name="T12" fmla="*/ 2 w 47"/>
                  <a:gd name="T13" fmla="*/ 0 h 42"/>
                  <a:gd name="T14" fmla="*/ 2 w 47"/>
                  <a:gd name="T15" fmla="*/ 0 h 42"/>
                  <a:gd name="T16" fmla="*/ 2 w 47"/>
                  <a:gd name="T17" fmla="*/ 0 h 42"/>
                  <a:gd name="T18" fmla="*/ 2 w 47"/>
                  <a:gd name="T19" fmla="*/ 0 h 42"/>
                  <a:gd name="T20" fmla="*/ 2 w 47"/>
                  <a:gd name="T21" fmla="*/ 0 h 42"/>
                  <a:gd name="T22" fmla="*/ 2 w 47"/>
                  <a:gd name="T23" fmla="*/ 0 h 42"/>
                  <a:gd name="T24" fmla="*/ 2 w 47"/>
                  <a:gd name="T25" fmla="*/ 0 h 42"/>
                  <a:gd name="T26" fmla="*/ 2 w 47"/>
                  <a:gd name="T27" fmla="*/ 0 h 42"/>
                  <a:gd name="T28" fmla="*/ 2 w 47"/>
                  <a:gd name="T29" fmla="*/ 0 h 42"/>
                  <a:gd name="T30" fmla="*/ 2 w 47"/>
                  <a:gd name="T31" fmla="*/ 0 h 42"/>
                  <a:gd name="T32" fmla="*/ 2 w 47"/>
                  <a:gd name="T33" fmla="*/ 1 h 42"/>
                  <a:gd name="T34" fmla="*/ 2 w 47"/>
                  <a:gd name="T35" fmla="*/ 1 h 42"/>
                  <a:gd name="T36" fmla="*/ 2 w 47"/>
                  <a:gd name="T37" fmla="*/ 1 h 42"/>
                  <a:gd name="T38" fmla="*/ 1 w 47"/>
                  <a:gd name="T39" fmla="*/ 2 h 42"/>
                  <a:gd name="T40" fmla="*/ 1 w 47"/>
                  <a:gd name="T41" fmla="*/ 2 h 42"/>
                  <a:gd name="T42" fmla="*/ 0 w 47"/>
                  <a:gd name="T43" fmla="*/ 2 h 42"/>
                  <a:gd name="T44" fmla="*/ 0 w 47"/>
                  <a:gd name="T45" fmla="*/ 2 h 42"/>
                  <a:gd name="T46" fmla="*/ 0 w 47"/>
                  <a:gd name="T47" fmla="*/ 2 h 42"/>
                  <a:gd name="T48" fmla="*/ 0 w 47"/>
                  <a:gd name="T49" fmla="*/ 2 h 42"/>
                  <a:gd name="T50" fmla="*/ 0 w 47"/>
                  <a:gd name="T51" fmla="*/ 2 h 42"/>
                  <a:gd name="T52" fmla="*/ 0 w 47"/>
                  <a:gd name="T53" fmla="*/ 2 h 42"/>
                  <a:gd name="T54" fmla="*/ 0 w 47"/>
                  <a:gd name="T55" fmla="*/ 2 h 42"/>
                  <a:gd name="T56" fmla="*/ 0 w 47"/>
                  <a:gd name="T57" fmla="*/ 1 h 42"/>
                  <a:gd name="T58" fmla="*/ 0 w 47"/>
                  <a:gd name="T59" fmla="*/ 1 h 42"/>
                  <a:gd name="T60" fmla="*/ 0 w 47"/>
                  <a:gd name="T61" fmla="*/ 1 h 42"/>
                  <a:gd name="T62" fmla="*/ 0 w 47"/>
                  <a:gd name="T63" fmla="*/ 1 h 42"/>
                  <a:gd name="T64" fmla="*/ 0 w 47"/>
                  <a:gd name="T65" fmla="*/ 1 h 42"/>
                  <a:gd name="T66" fmla="*/ 0 w 47"/>
                  <a:gd name="T67" fmla="*/ 1 h 42"/>
                  <a:gd name="T68" fmla="*/ 0 w 47"/>
                  <a:gd name="T69" fmla="*/ 1 h 42"/>
                  <a:gd name="T70" fmla="*/ 0 w 47"/>
                  <a:gd name="T71" fmla="*/ 1 h 42"/>
                  <a:gd name="T72" fmla="*/ 0 w 47"/>
                  <a:gd name="T73" fmla="*/ 1 h 42"/>
                  <a:gd name="T74" fmla="*/ 0 w 47"/>
                  <a:gd name="T75" fmla="*/ 1 h 42"/>
                  <a:gd name="T76" fmla="*/ 1 w 47"/>
                  <a:gd name="T77" fmla="*/ 0 h 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42">
                    <a:moveTo>
                      <a:pt x="31" y="2"/>
                    </a:moveTo>
                    <a:lnTo>
                      <a:pt x="32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5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5" y="16"/>
                    </a:lnTo>
                    <a:lnTo>
                      <a:pt x="43" y="17"/>
                    </a:lnTo>
                    <a:lnTo>
                      <a:pt x="16" y="40"/>
                    </a:lnTo>
                    <a:lnTo>
                      <a:pt x="14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3" y="40"/>
                    </a:lnTo>
                    <a:lnTo>
                      <a:pt x="2" y="39"/>
                    </a:lnTo>
                    <a:lnTo>
                      <a:pt x="1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3" y="25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8" name="Freeform 1145"/>
              <p:cNvSpPr>
                <a:spLocks/>
              </p:cNvSpPr>
              <p:nvPr/>
            </p:nvSpPr>
            <p:spPr bwMode="auto">
              <a:xfrm>
                <a:off x="3963" y="3125"/>
                <a:ext cx="10" cy="8"/>
              </a:xfrm>
              <a:custGeom>
                <a:avLst/>
                <a:gdLst>
                  <a:gd name="T0" fmla="*/ 1 w 49"/>
                  <a:gd name="T1" fmla="*/ 0 h 41"/>
                  <a:gd name="T2" fmla="*/ 1 w 49"/>
                  <a:gd name="T3" fmla="*/ 0 h 41"/>
                  <a:gd name="T4" fmla="*/ 2 w 49"/>
                  <a:gd name="T5" fmla="*/ 0 h 41"/>
                  <a:gd name="T6" fmla="*/ 2 w 49"/>
                  <a:gd name="T7" fmla="*/ 0 h 41"/>
                  <a:gd name="T8" fmla="*/ 2 w 49"/>
                  <a:gd name="T9" fmla="*/ 0 h 41"/>
                  <a:gd name="T10" fmla="*/ 2 w 49"/>
                  <a:gd name="T11" fmla="*/ 0 h 41"/>
                  <a:gd name="T12" fmla="*/ 2 w 49"/>
                  <a:gd name="T13" fmla="*/ 0 h 41"/>
                  <a:gd name="T14" fmla="*/ 2 w 49"/>
                  <a:gd name="T15" fmla="*/ 0 h 41"/>
                  <a:gd name="T16" fmla="*/ 2 w 49"/>
                  <a:gd name="T17" fmla="*/ 0 h 41"/>
                  <a:gd name="T18" fmla="*/ 2 w 49"/>
                  <a:gd name="T19" fmla="*/ 0 h 41"/>
                  <a:gd name="T20" fmla="*/ 2 w 49"/>
                  <a:gd name="T21" fmla="*/ 0 h 41"/>
                  <a:gd name="T22" fmla="*/ 2 w 49"/>
                  <a:gd name="T23" fmla="*/ 0 h 41"/>
                  <a:gd name="T24" fmla="*/ 2 w 49"/>
                  <a:gd name="T25" fmla="*/ 0 h 41"/>
                  <a:gd name="T26" fmla="*/ 2 w 49"/>
                  <a:gd name="T27" fmla="*/ 0 h 41"/>
                  <a:gd name="T28" fmla="*/ 2 w 49"/>
                  <a:gd name="T29" fmla="*/ 0 h 41"/>
                  <a:gd name="T30" fmla="*/ 2 w 49"/>
                  <a:gd name="T31" fmla="*/ 1 h 41"/>
                  <a:gd name="T32" fmla="*/ 2 w 49"/>
                  <a:gd name="T33" fmla="*/ 1 h 41"/>
                  <a:gd name="T34" fmla="*/ 2 w 49"/>
                  <a:gd name="T35" fmla="*/ 1 h 41"/>
                  <a:gd name="T36" fmla="*/ 2 w 49"/>
                  <a:gd name="T37" fmla="*/ 1 h 41"/>
                  <a:gd name="T38" fmla="*/ 1 w 49"/>
                  <a:gd name="T39" fmla="*/ 1 h 41"/>
                  <a:gd name="T40" fmla="*/ 1 w 49"/>
                  <a:gd name="T41" fmla="*/ 2 h 41"/>
                  <a:gd name="T42" fmla="*/ 0 w 49"/>
                  <a:gd name="T43" fmla="*/ 2 h 41"/>
                  <a:gd name="T44" fmla="*/ 0 w 49"/>
                  <a:gd name="T45" fmla="*/ 2 h 41"/>
                  <a:gd name="T46" fmla="*/ 0 w 49"/>
                  <a:gd name="T47" fmla="*/ 2 h 41"/>
                  <a:gd name="T48" fmla="*/ 0 w 49"/>
                  <a:gd name="T49" fmla="*/ 2 h 41"/>
                  <a:gd name="T50" fmla="*/ 0 w 49"/>
                  <a:gd name="T51" fmla="*/ 2 h 41"/>
                  <a:gd name="T52" fmla="*/ 0 w 49"/>
                  <a:gd name="T53" fmla="*/ 2 h 41"/>
                  <a:gd name="T54" fmla="*/ 0 w 49"/>
                  <a:gd name="T55" fmla="*/ 1 h 41"/>
                  <a:gd name="T56" fmla="*/ 0 w 49"/>
                  <a:gd name="T57" fmla="*/ 1 h 41"/>
                  <a:gd name="T58" fmla="*/ 0 w 49"/>
                  <a:gd name="T59" fmla="*/ 1 h 41"/>
                  <a:gd name="T60" fmla="*/ 0 w 49"/>
                  <a:gd name="T61" fmla="*/ 1 h 41"/>
                  <a:gd name="T62" fmla="*/ 0 w 49"/>
                  <a:gd name="T63" fmla="*/ 1 h 41"/>
                  <a:gd name="T64" fmla="*/ 0 w 49"/>
                  <a:gd name="T65" fmla="*/ 1 h 41"/>
                  <a:gd name="T66" fmla="*/ 0 w 49"/>
                  <a:gd name="T67" fmla="*/ 1 h 41"/>
                  <a:gd name="T68" fmla="*/ 0 w 49"/>
                  <a:gd name="T69" fmla="*/ 1 h 41"/>
                  <a:gd name="T70" fmla="*/ 0 w 49"/>
                  <a:gd name="T71" fmla="*/ 1 h 41"/>
                  <a:gd name="T72" fmla="*/ 0 w 49"/>
                  <a:gd name="T73" fmla="*/ 1 h 41"/>
                  <a:gd name="T74" fmla="*/ 0 w 49"/>
                  <a:gd name="T75" fmla="*/ 1 h 41"/>
                  <a:gd name="T76" fmla="*/ 1 w 49"/>
                  <a:gd name="T77" fmla="*/ 0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" h="41">
                    <a:moveTo>
                      <a:pt x="35" y="2"/>
                    </a:moveTo>
                    <a:lnTo>
                      <a:pt x="36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2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9" y="7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7" y="16"/>
                    </a:lnTo>
                    <a:lnTo>
                      <a:pt x="44" y="17"/>
                    </a:lnTo>
                    <a:lnTo>
                      <a:pt x="14" y="38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4" y="24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9" name="Freeform 1146"/>
              <p:cNvSpPr>
                <a:spLocks/>
              </p:cNvSpPr>
              <p:nvPr/>
            </p:nvSpPr>
            <p:spPr bwMode="auto">
              <a:xfrm>
                <a:off x="3956" y="3129"/>
                <a:ext cx="11" cy="8"/>
              </a:xfrm>
              <a:custGeom>
                <a:avLst/>
                <a:gdLst>
                  <a:gd name="T0" fmla="*/ 2 w 51"/>
                  <a:gd name="T1" fmla="*/ 0 h 38"/>
                  <a:gd name="T2" fmla="*/ 2 w 51"/>
                  <a:gd name="T3" fmla="*/ 0 h 38"/>
                  <a:gd name="T4" fmla="*/ 2 w 51"/>
                  <a:gd name="T5" fmla="*/ 0 h 38"/>
                  <a:gd name="T6" fmla="*/ 2 w 51"/>
                  <a:gd name="T7" fmla="*/ 0 h 38"/>
                  <a:gd name="T8" fmla="*/ 2 w 51"/>
                  <a:gd name="T9" fmla="*/ 0 h 38"/>
                  <a:gd name="T10" fmla="*/ 2 w 51"/>
                  <a:gd name="T11" fmla="*/ 0 h 38"/>
                  <a:gd name="T12" fmla="*/ 2 w 51"/>
                  <a:gd name="T13" fmla="*/ 0 h 38"/>
                  <a:gd name="T14" fmla="*/ 2 w 51"/>
                  <a:gd name="T15" fmla="*/ 0 h 38"/>
                  <a:gd name="T16" fmla="*/ 2 w 51"/>
                  <a:gd name="T17" fmla="*/ 0 h 38"/>
                  <a:gd name="T18" fmla="*/ 2 w 51"/>
                  <a:gd name="T19" fmla="*/ 0 h 38"/>
                  <a:gd name="T20" fmla="*/ 2 w 51"/>
                  <a:gd name="T21" fmla="*/ 0 h 38"/>
                  <a:gd name="T22" fmla="*/ 2 w 51"/>
                  <a:gd name="T23" fmla="*/ 0 h 38"/>
                  <a:gd name="T24" fmla="*/ 2 w 51"/>
                  <a:gd name="T25" fmla="*/ 0 h 38"/>
                  <a:gd name="T26" fmla="*/ 2 w 51"/>
                  <a:gd name="T27" fmla="*/ 0 h 38"/>
                  <a:gd name="T28" fmla="*/ 2 w 51"/>
                  <a:gd name="T29" fmla="*/ 1 h 38"/>
                  <a:gd name="T30" fmla="*/ 2 w 51"/>
                  <a:gd name="T31" fmla="*/ 1 h 38"/>
                  <a:gd name="T32" fmla="*/ 2 w 51"/>
                  <a:gd name="T33" fmla="*/ 1 h 38"/>
                  <a:gd name="T34" fmla="*/ 2 w 51"/>
                  <a:gd name="T35" fmla="*/ 1 h 38"/>
                  <a:gd name="T36" fmla="*/ 2 w 51"/>
                  <a:gd name="T37" fmla="*/ 1 h 38"/>
                  <a:gd name="T38" fmla="*/ 1 w 51"/>
                  <a:gd name="T39" fmla="*/ 2 h 38"/>
                  <a:gd name="T40" fmla="*/ 1 w 51"/>
                  <a:gd name="T41" fmla="*/ 2 h 38"/>
                  <a:gd name="T42" fmla="*/ 0 w 51"/>
                  <a:gd name="T43" fmla="*/ 2 h 38"/>
                  <a:gd name="T44" fmla="*/ 0 w 51"/>
                  <a:gd name="T45" fmla="*/ 2 h 38"/>
                  <a:gd name="T46" fmla="*/ 0 w 51"/>
                  <a:gd name="T47" fmla="*/ 2 h 38"/>
                  <a:gd name="T48" fmla="*/ 0 w 51"/>
                  <a:gd name="T49" fmla="*/ 2 h 38"/>
                  <a:gd name="T50" fmla="*/ 0 w 51"/>
                  <a:gd name="T51" fmla="*/ 2 h 38"/>
                  <a:gd name="T52" fmla="*/ 0 w 51"/>
                  <a:gd name="T53" fmla="*/ 2 h 38"/>
                  <a:gd name="T54" fmla="*/ 0 w 51"/>
                  <a:gd name="T55" fmla="*/ 1 h 38"/>
                  <a:gd name="T56" fmla="*/ 0 w 51"/>
                  <a:gd name="T57" fmla="*/ 1 h 38"/>
                  <a:gd name="T58" fmla="*/ 0 w 51"/>
                  <a:gd name="T59" fmla="*/ 1 h 38"/>
                  <a:gd name="T60" fmla="*/ 0 w 51"/>
                  <a:gd name="T61" fmla="*/ 1 h 38"/>
                  <a:gd name="T62" fmla="*/ 0 w 51"/>
                  <a:gd name="T63" fmla="*/ 1 h 38"/>
                  <a:gd name="T64" fmla="*/ 0 w 51"/>
                  <a:gd name="T65" fmla="*/ 1 h 38"/>
                  <a:gd name="T66" fmla="*/ 0 w 51"/>
                  <a:gd name="T67" fmla="*/ 1 h 38"/>
                  <a:gd name="T68" fmla="*/ 0 w 51"/>
                  <a:gd name="T69" fmla="*/ 1 h 38"/>
                  <a:gd name="T70" fmla="*/ 0 w 51"/>
                  <a:gd name="T71" fmla="*/ 1 h 38"/>
                  <a:gd name="T72" fmla="*/ 0 w 51"/>
                  <a:gd name="T73" fmla="*/ 1 h 38"/>
                  <a:gd name="T74" fmla="*/ 0 w 51"/>
                  <a:gd name="T75" fmla="*/ 1 h 38"/>
                  <a:gd name="T76" fmla="*/ 2 w 51"/>
                  <a:gd name="T77" fmla="*/ 0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1" h="38">
                    <a:moveTo>
                      <a:pt x="36" y="1"/>
                    </a:moveTo>
                    <a:lnTo>
                      <a:pt x="38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8" y="3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0" y="14"/>
                    </a:lnTo>
                    <a:lnTo>
                      <a:pt x="48" y="15"/>
                    </a:lnTo>
                    <a:lnTo>
                      <a:pt x="47" y="16"/>
                    </a:lnTo>
                    <a:lnTo>
                      <a:pt x="46" y="18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3" y="23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0" name="Freeform 1147"/>
              <p:cNvSpPr>
                <a:spLocks/>
              </p:cNvSpPr>
              <p:nvPr/>
            </p:nvSpPr>
            <p:spPr bwMode="auto">
              <a:xfrm>
                <a:off x="3950" y="3133"/>
                <a:ext cx="10" cy="7"/>
              </a:xfrm>
              <a:custGeom>
                <a:avLst/>
                <a:gdLst>
                  <a:gd name="T0" fmla="*/ 1 w 50"/>
                  <a:gd name="T1" fmla="*/ 0 h 36"/>
                  <a:gd name="T2" fmla="*/ 2 w 50"/>
                  <a:gd name="T3" fmla="*/ 0 h 36"/>
                  <a:gd name="T4" fmla="*/ 2 w 50"/>
                  <a:gd name="T5" fmla="*/ 0 h 36"/>
                  <a:gd name="T6" fmla="*/ 2 w 50"/>
                  <a:gd name="T7" fmla="*/ 0 h 36"/>
                  <a:gd name="T8" fmla="*/ 2 w 50"/>
                  <a:gd name="T9" fmla="*/ 0 h 36"/>
                  <a:gd name="T10" fmla="*/ 2 w 50"/>
                  <a:gd name="T11" fmla="*/ 0 h 36"/>
                  <a:gd name="T12" fmla="*/ 2 w 50"/>
                  <a:gd name="T13" fmla="*/ 0 h 36"/>
                  <a:gd name="T14" fmla="*/ 2 w 50"/>
                  <a:gd name="T15" fmla="*/ 0 h 36"/>
                  <a:gd name="T16" fmla="*/ 2 w 50"/>
                  <a:gd name="T17" fmla="*/ 0 h 36"/>
                  <a:gd name="T18" fmla="*/ 2 w 50"/>
                  <a:gd name="T19" fmla="*/ 0 h 36"/>
                  <a:gd name="T20" fmla="*/ 2 w 50"/>
                  <a:gd name="T21" fmla="*/ 0 h 36"/>
                  <a:gd name="T22" fmla="*/ 2 w 50"/>
                  <a:gd name="T23" fmla="*/ 0 h 36"/>
                  <a:gd name="T24" fmla="*/ 2 w 50"/>
                  <a:gd name="T25" fmla="*/ 0 h 36"/>
                  <a:gd name="T26" fmla="*/ 2 w 50"/>
                  <a:gd name="T27" fmla="*/ 0 h 36"/>
                  <a:gd name="T28" fmla="*/ 2 w 50"/>
                  <a:gd name="T29" fmla="*/ 1 h 36"/>
                  <a:gd name="T30" fmla="*/ 2 w 50"/>
                  <a:gd name="T31" fmla="*/ 1 h 36"/>
                  <a:gd name="T32" fmla="*/ 2 w 50"/>
                  <a:gd name="T33" fmla="*/ 1 h 36"/>
                  <a:gd name="T34" fmla="*/ 2 w 50"/>
                  <a:gd name="T35" fmla="*/ 1 h 36"/>
                  <a:gd name="T36" fmla="*/ 2 w 50"/>
                  <a:gd name="T37" fmla="*/ 1 h 36"/>
                  <a:gd name="T38" fmla="*/ 1 w 50"/>
                  <a:gd name="T39" fmla="*/ 1 h 36"/>
                  <a:gd name="T40" fmla="*/ 0 w 50"/>
                  <a:gd name="T41" fmla="*/ 1 h 36"/>
                  <a:gd name="T42" fmla="*/ 0 w 50"/>
                  <a:gd name="T43" fmla="*/ 1 h 36"/>
                  <a:gd name="T44" fmla="*/ 0 w 50"/>
                  <a:gd name="T45" fmla="*/ 1 h 36"/>
                  <a:gd name="T46" fmla="*/ 0 w 50"/>
                  <a:gd name="T47" fmla="*/ 1 h 36"/>
                  <a:gd name="T48" fmla="*/ 0 w 50"/>
                  <a:gd name="T49" fmla="*/ 1 h 36"/>
                  <a:gd name="T50" fmla="*/ 0 w 50"/>
                  <a:gd name="T51" fmla="*/ 1 h 36"/>
                  <a:gd name="T52" fmla="*/ 0 w 50"/>
                  <a:gd name="T53" fmla="*/ 1 h 36"/>
                  <a:gd name="T54" fmla="*/ 0 w 50"/>
                  <a:gd name="T55" fmla="*/ 1 h 36"/>
                  <a:gd name="T56" fmla="*/ 0 w 50"/>
                  <a:gd name="T57" fmla="*/ 1 h 36"/>
                  <a:gd name="T58" fmla="*/ 0 w 50"/>
                  <a:gd name="T59" fmla="*/ 1 h 36"/>
                  <a:gd name="T60" fmla="*/ 0 w 50"/>
                  <a:gd name="T61" fmla="*/ 1 h 36"/>
                  <a:gd name="T62" fmla="*/ 0 w 50"/>
                  <a:gd name="T63" fmla="*/ 1 h 36"/>
                  <a:gd name="T64" fmla="*/ 0 w 50"/>
                  <a:gd name="T65" fmla="*/ 1 h 36"/>
                  <a:gd name="T66" fmla="*/ 0 w 50"/>
                  <a:gd name="T67" fmla="*/ 1 h 36"/>
                  <a:gd name="T68" fmla="*/ 0 w 50"/>
                  <a:gd name="T69" fmla="*/ 1 h 36"/>
                  <a:gd name="T70" fmla="*/ 0 w 50"/>
                  <a:gd name="T71" fmla="*/ 1 h 36"/>
                  <a:gd name="T72" fmla="*/ 0 w 50"/>
                  <a:gd name="T73" fmla="*/ 1 h 36"/>
                  <a:gd name="T74" fmla="*/ 0 w 50"/>
                  <a:gd name="T75" fmla="*/ 1 h 36"/>
                  <a:gd name="T76" fmla="*/ 1 w 50"/>
                  <a:gd name="T77" fmla="*/ 0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" h="36">
                    <a:moveTo>
                      <a:pt x="36" y="1"/>
                    </a:move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8" y="4"/>
                    </a:lnTo>
                    <a:lnTo>
                      <a:pt x="49" y="5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0" y="11"/>
                    </a:lnTo>
                    <a:lnTo>
                      <a:pt x="49" y="13"/>
                    </a:lnTo>
                    <a:lnTo>
                      <a:pt x="49" y="14"/>
                    </a:lnTo>
                    <a:lnTo>
                      <a:pt x="48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14" y="35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1" name="Freeform 1148"/>
              <p:cNvSpPr>
                <a:spLocks/>
              </p:cNvSpPr>
              <p:nvPr/>
            </p:nvSpPr>
            <p:spPr bwMode="auto">
              <a:xfrm>
                <a:off x="3943" y="3136"/>
                <a:ext cx="11" cy="7"/>
              </a:xfrm>
              <a:custGeom>
                <a:avLst/>
                <a:gdLst>
                  <a:gd name="T0" fmla="*/ 2 w 53"/>
                  <a:gd name="T1" fmla="*/ 0 h 35"/>
                  <a:gd name="T2" fmla="*/ 2 w 53"/>
                  <a:gd name="T3" fmla="*/ 0 h 35"/>
                  <a:gd name="T4" fmla="*/ 2 w 53"/>
                  <a:gd name="T5" fmla="*/ 0 h 35"/>
                  <a:gd name="T6" fmla="*/ 2 w 53"/>
                  <a:gd name="T7" fmla="*/ 0 h 35"/>
                  <a:gd name="T8" fmla="*/ 2 w 53"/>
                  <a:gd name="T9" fmla="*/ 0 h 35"/>
                  <a:gd name="T10" fmla="*/ 2 w 53"/>
                  <a:gd name="T11" fmla="*/ 0 h 35"/>
                  <a:gd name="T12" fmla="*/ 2 w 53"/>
                  <a:gd name="T13" fmla="*/ 0 h 35"/>
                  <a:gd name="T14" fmla="*/ 2 w 53"/>
                  <a:gd name="T15" fmla="*/ 0 h 35"/>
                  <a:gd name="T16" fmla="*/ 2 w 53"/>
                  <a:gd name="T17" fmla="*/ 0 h 35"/>
                  <a:gd name="T18" fmla="*/ 2 w 53"/>
                  <a:gd name="T19" fmla="*/ 0 h 35"/>
                  <a:gd name="T20" fmla="*/ 2 w 53"/>
                  <a:gd name="T21" fmla="*/ 0 h 35"/>
                  <a:gd name="T22" fmla="*/ 2 w 53"/>
                  <a:gd name="T23" fmla="*/ 0 h 35"/>
                  <a:gd name="T24" fmla="*/ 2 w 53"/>
                  <a:gd name="T25" fmla="*/ 0 h 35"/>
                  <a:gd name="T26" fmla="*/ 2 w 53"/>
                  <a:gd name="T27" fmla="*/ 0 h 35"/>
                  <a:gd name="T28" fmla="*/ 2 w 53"/>
                  <a:gd name="T29" fmla="*/ 1 h 35"/>
                  <a:gd name="T30" fmla="*/ 2 w 53"/>
                  <a:gd name="T31" fmla="*/ 1 h 35"/>
                  <a:gd name="T32" fmla="*/ 2 w 53"/>
                  <a:gd name="T33" fmla="*/ 1 h 35"/>
                  <a:gd name="T34" fmla="*/ 2 w 53"/>
                  <a:gd name="T35" fmla="*/ 1 h 35"/>
                  <a:gd name="T36" fmla="*/ 2 w 53"/>
                  <a:gd name="T37" fmla="*/ 1 h 35"/>
                  <a:gd name="T38" fmla="*/ 1 w 53"/>
                  <a:gd name="T39" fmla="*/ 1 h 35"/>
                  <a:gd name="T40" fmla="*/ 0 w 53"/>
                  <a:gd name="T41" fmla="*/ 1 h 35"/>
                  <a:gd name="T42" fmla="*/ 0 w 53"/>
                  <a:gd name="T43" fmla="*/ 1 h 35"/>
                  <a:gd name="T44" fmla="*/ 0 w 53"/>
                  <a:gd name="T45" fmla="*/ 1 h 35"/>
                  <a:gd name="T46" fmla="*/ 0 w 53"/>
                  <a:gd name="T47" fmla="*/ 1 h 35"/>
                  <a:gd name="T48" fmla="*/ 0 w 53"/>
                  <a:gd name="T49" fmla="*/ 1 h 35"/>
                  <a:gd name="T50" fmla="*/ 0 w 53"/>
                  <a:gd name="T51" fmla="*/ 1 h 35"/>
                  <a:gd name="T52" fmla="*/ 0 w 53"/>
                  <a:gd name="T53" fmla="*/ 1 h 35"/>
                  <a:gd name="T54" fmla="*/ 0 w 53"/>
                  <a:gd name="T55" fmla="*/ 1 h 35"/>
                  <a:gd name="T56" fmla="*/ 0 w 53"/>
                  <a:gd name="T57" fmla="*/ 1 h 35"/>
                  <a:gd name="T58" fmla="*/ 0 w 53"/>
                  <a:gd name="T59" fmla="*/ 1 h 35"/>
                  <a:gd name="T60" fmla="*/ 0 w 53"/>
                  <a:gd name="T61" fmla="*/ 1 h 35"/>
                  <a:gd name="T62" fmla="*/ 0 w 53"/>
                  <a:gd name="T63" fmla="*/ 1 h 35"/>
                  <a:gd name="T64" fmla="*/ 0 w 53"/>
                  <a:gd name="T65" fmla="*/ 1 h 35"/>
                  <a:gd name="T66" fmla="*/ 0 w 53"/>
                  <a:gd name="T67" fmla="*/ 1 h 35"/>
                  <a:gd name="T68" fmla="*/ 0 w 53"/>
                  <a:gd name="T69" fmla="*/ 1 h 35"/>
                  <a:gd name="T70" fmla="*/ 0 w 53"/>
                  <a:gd name="T71" fmla="*/ 1 h 35"/>
                  <a:gd name="T72" fmla="*/ 0 w 53"/>
                  <a:gd name="T73" fmla="*/ 1 h 35"/>
                  <a:gd name="T74" fmla="*/ 0 w 53"/>
                  <a:gd name="T75" fmla="*/ 1 h 35"/>
                  <a:gd name="T76" fmla="*/ 2 w 53"/>
                  <a:gd name="T77" fmla="*/ 0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35">
                    <a:moveTo>
                      <a:pt x="40" y="1"/>
                    </a:move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2"/>
                    </a:lnTo>
                    <a:lnTo>
                      <a:pt x="51" y="2"/>
                    </a:lnTo>
                    <a:lnTo>
                      <a:pt x="51" y="5"/>
                    </a:lnTo>
                    <a:lnTo>
                      <a:pt x="52" y="6"/>
                    </a:lnTo>
                    <a:lnTo>
                      <a:pt x="53" y="7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52" y="13"/>
                    </a:lnTo>
                    <a:lnTo>
                      <a:pt x="51" y="14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13" y="34"/>
                    </a:lnTo>
                    <a:lnTo>
                      <a:pt x="12" y="35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2" name="Freeform 1149"/>
              <p:cNvSpPr>
                <a:spLocks/>
              </p:cNvSpPr>
              <p:nvPr/>
            </p:nvSpPr>
            <p:spPr bwMode="auto">
              <a:xfrm>
                <a:off x="3937" y="3139"/>
                <a:ext cx="10" cy="7"/>
              </a:xfrm>
              <a:custGeom>
                <a:avLst/>
                <a:gdLst>
                  <a:gd name="T0" fmla="*/ 2 w 53"/>
                  <a:gd name="T1" fmla="*/ 0 h 32"/>
                  <a:gd name="T2" fmla="*/ 2 w 53"/>
                  <a:gd name="T3" fmla="*/ 0 h 32"/>
                  <a:gd name="T4" fmla="*/ 2 w 53"/>
                  <a:gd name="T5" fmla="*/ 0 h 32"/>
                  <a:gd name="T6" fmla="*/ 2 w 53"/>
                  <a:gd name="T7" fmla="*/ 0 h 32"/>
                  <a:gd name="T8" fmla="*/ 2 w 53"/>
                  <a:gd name="T9" fmla="*/ 0 h 32"/>
                  <a:gd name="T10" fmla="*/ 2 w 53"/>
                  <a:gd name="T11" fmla="*/ 0 h 32"/>
                  <a:gd name="T12" fmla="*/ 2 w 53"/>
                  <a:gd name="T13" fmla="*/ 0 h 32"/>
                  <a:gd name="T14" fmla="*/ 2 w 53"/>
                  <a:gd name="T15" fmla="*/ 0 h 32"/>
                  <a:gd name="T16" fmla="*/ 2 w 53"/>
                  <a:gd name="T17" fmla="*/ 0 h 32"/>
                  <a:gd name="T18" fmla="*/ 2 w 53"/>
                  <a:gd name="T19" fmla="*/ 0 h 32"/>
                  <a:gd name="T20" fmla="*/ 2 w 53"/>
                  <a:gd name="T21" fmla="*/ 0 h 32"/>
                  <a:gd name="T22" fmla="*/ 2 w 53"/>
                  <a:gd name="T23" fmla="*/ 0 h 32"/>
                  <a:gd name="T24" fmla="*/ 2 w 53"/>
                  <a:gd name="T25" fmla="*/ 0 h 32"/>
                  <a:gd name="T26" fmla="*/ 2 w 53"/>
                  <a:gd name="T27" fmla="*/ 1 h 32"/>
                  <a:gd name="T28" fmla="*/ 2 w 53"/>
                  <a:gd name="T29" fmla="*/ 1 h 32"/>
                  <a:gd name="T30" fmla="*/ 2 w 53"/>
                  <a:gd name="T31" fmla="*/ 1 h 32"/>
                  <a:gd name="T32" fmla="*/ 2 w 53"/>
                  <a:gd name="T33" fmla="*/ 1 h 32"/>
                  <a:gd name="T34" fmla="*/ 2 w 53"/>
                  <a:gd name="T35" fmla="*/ 1 h 32"/>
                  <a:gd name="T36" fmla="*/ 2 w 53"/>
                  <a:gd name="T37" fmla="*/ 1 h 32"/>
                  <a:gd name="T38" fmla="*/ 0 w 53"/>
                  <a:gd name="T39" fmla="*/ 2 h 32"/>
                  <a:gd name="T40" fmla="*/ 0 w 53"/>
                  <a:gd name="T41" fmla="*/ 2 h 32"/>
                  <a:gd name="T42" fmla="*/ 0 w 53"/>
                  <a:gd name="T43" fmla="*/ 2 h 32"/>
                  <a:gd name="T44" fmla="*/ 0 w 53"/>
                  <a:gd name="T45" fmla="*/ 2 h 32"/>
                  <a:gd name="T46" fmla="*/ 0 w 53"/>
                  <a:gd name="T47" fmla="*/ 2 h 32"/>
                  <a:gd name="T48" fmla="*/ 0 w 53"/>
                  <a:gd name="T49" fmla="*/ 2 h 32"/>
                  <a:gd name="T50" fmla="*/ 0 w 53"/>
                  <a:gd name="T51" fmla="*/ 2 h 32"/>
                  <a:gd name="T52" fmla="*/ 0 w 53"/>
                  <a:gd name="T53" fmla="*/ 1 h 32"/>
                  <a:gd name="T54" fmla="*/ 0 w 53"/>
                  <a:gd name="T55" fmla="*/ 1 h 32"/>
                  <a:gd name="T56" fmla="*/ 0 w 53"/>
                  <a:gd name="T57" fmla="*/ 1 h 32"/>
                  <a:gd name="T58" fmla="*/ 0 w 53"/>
                  <a:gd name="T59" fmla="*/ 1 h 32"/>
                  <a:gd name="T60" fmla="*/ 0 w 53"/>
                  <a:gd name="T61" fmla="*/ 1 h 32"/>
                  <a:gd name="T62" fmla="*/ 0 w 53"/>
                  <a:gd name="T63" fmla="*/ 1 h 32"/>
                  <a:gd name="T64" fmla="*/ 0 w 53"/>
                  <a:gd name="T65" fmla="*/ 1 h 32"/>
                  <a:gd name="T66" fmla="*/ 0 w 53"/>
                  <a:gd name="T67" fmla="*/ 1 h 32"/>
                  <a:gd name="T68" fmla="*/ 0 w 53"/>
                  <a:gd name="T69" fmla="*/ 1 h 32"/>
                  <a:gd name="T70" fmla="*/ 0 w 53"/>
                  <a:gd name="T71" fmla="*/ 1 h 32"/>
                  <a:gd name="T72" fmla="*/ 0 w 53"/>
                  <a:gd name="T73" fmla="*/ 1 h 32"/>
                  <a:gd name="T74" fmla="*/ 0 w 53"/>
                  <a:gd name="T75" fmla="*/ 1 h 32"/>
                  <a:gd name="T76" fmla="*/ 2 w 53"/>
                  <a:gd name="T77" fmla="*/ 0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32">
                    <a:moveTo>
                      <a:pt x="40" y="1"/>
                    </a:move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3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2" y="14"/>
                    </a:lnTo>
                    <a:lnTo>
                      <a:pt x="51" y="15"/>
                    </a:lnTo>
                    <a:lnTo>
                      <a:pt x="49" y="16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13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3" name="Freeform 1150"/>
              <p:cNvSpPr>
                <a:spLocks/>
              </p:cNvSpPr>
              <p:nvPr/>
            </p:nvSpPr>
            <p:spPr bwMode="auto">
              <a:xfrm>
                <a:off x="3930" y="3142"/>
                <a:ext cx="10" cy="6"/>
              </a:xfrm>
              <a:custGeom>
                <a:avLst/>
                <a:gdLst>
                  <a:gd name="T0" fmla="*/ 1 w 54"/>
                  <a:gd name="T1" fmla="*/ 0 h 30"/>
                  <a:gd name="T2" fmla="*/ 1 w 54"/>
                  <a:gd name="T3" fmla="*/ 0 h 30"/>
                  <a:gd name="T4" fmla="*/ 1 w 54"/>
                  <a:gd name="T5" fmla="*/ 0 h 30"/>
                  <a:gd name="T6" fmla="*/ 2 w 54"/>
                  <a:gd name="T7" fmla="*/ 0 h 30"/>
                  <a:gd name="T8" fmla="*/ 2 w 54"/>
                  <a:gd name="T9" fmla="*/ 0 h 30"/>
                  <a:gd name="T10" fmla="*/ 2 w 54"/>
                  <a:gd name="T11" fmla="*/ 0 h 30"/>
                  <a:gd name="T12" fmla="*/ 2 w 54"/>
                  <a:gd name="T13" fmla="*/ 0 h 30"/>
                  <a:gd name="T14" fmla="*/ 2 w 54"/>
                  <a:gd name="T15" fmla="*/ 0 h 30"/>
                  <a:gd name="T16" fmla="*/ 2 w 54"/>
                  <a:gd name="T17" fmla="*/ 0 h 30"/>
                  <a:gd name="T18" fmla="*/ 2 w 54"/>
                  <a:gd name="T19" fmla="*/ 0 h 30"/>
                  <a:gd name="T20" fmla="*/ 2 w 54"/>
                  <a:gd name="T21" fmla="*/ 0 h 30"/>
                  <a:gd name="T22" fmla="*/ 2 w 54"/>
                  <a:gd name="T23" fmla="*/ 0 h 30"/>
                  <a:gd name="T24" fmla="*/ 2 w 54"/>
                  <a:gd name="T25" fmla="*/ 0 h 30"/>
                  <a:gd name="T26" fmla="*/ 2 w 54"/>
                  <a:gd name="T27" fmla="*/ 1 h 30"/>
                  <a:gd name="T28" fmla="*/ 2 w 54"/>
                  <a:gd name="T29" fmla="*/ 1 h 30"/>
                  <a:gd name="T30" fmla="*/ 2 w 54"/>
                  <a:gd name="T31" fmla="*/ 1 h 30"/>
                  <a:gd name="T32" fmla="*/ 2 w 54"/>
                  <a:gd name="T33" fmla="*/ 1 h 30"/>
                  <a:gd name="T34" fmla="*/ 2 w 54"/>
                  <a:gd name="T35" fmla="*/ 1 h 30"/>
                  <a:gd name="T36" fmla="*/ 2 w 54"/>
                  <a:gd name="T37" fmla="*/ 1 h 30"/>
                  <a:gd name="T38" fmla="*/ 0 w 54"/>
                  <a:gd name="T39" fmla="*/ 1 h 30"/>
                  <a:gd name="T40" fmla="*/ 0 w 54"/>
                  <a:gd name="T41" fmla="*/ 1 h 30"/>
                  <a:gd name="T42" fmla="*/ 0 w 54"/>
                  <a:gd name="T43" fmla="*/ 1 h 30"/>
                  <a:gd name="T44" fmla="*/ 0 w 54"/>
                  <a:gd name="T45" fmla="*/ 1 h 30"/>
                  <a:gd name="T46" fmla="*/ 0 w 54"/>
                  <a:gd name="T47" fmla="*/ 1 h 30"/>
                  <a:gd name="T48" fmla="*/ 0 w 54"/>
                  <a:gd name="T49" fmla="*/ 1 h 30"/>
                  <a:gd name="T50" fmla="*/ 0 w 54"/>
                  <a:gd name="T51" fmla="*/ 1 h 30"/>
                  <a:gd name="T52" fmla="*/ 0 w 54"/>
                  <a:gd name="T53" fmla="*/ 1 h 30"/>
                  <a:gd name="T54" fmla="*/ 0 w 54"/>
                  <a:gd name="T55" fmla="*/ 1 h 30"/>
                  <a:gd name="T56" fmla="*/ 0 w 54"/>
                  <a:gd name="T57" fmla="*/ 1 h 30"/>
                  <a:gd name="T58" fmla="*/ 0 w 54"/>
                  <a:gd name="T59" fmla="*/ 1 h 30"/>
                  <a:gd name="T60" fmla="*/ 0 w 54"/>
                  <a:gd name="T61" fmla="*/ 1 h 30"/>
                  <a:gd name="T62" fmla="*/ 0 w 54"/>
                  <a:gd name="T63" fmla="*/ 1 h 30"/>
                  <a:gd name="T64" fmla="*/ 0 w 54"/>
                  <a:gd name="T65" fmla="*/ 1 h 30"/>
                  <a:gd name="T66" fmla="*/ 0 w 54"/>
                  <a:gd name="T67" fmla="*/ 1 h 30"/>
                  <a:gd name="T68" fmla="*/ 0 w 54"/>
                  <a:gd name="T69" fmla="*/ 1 h 30"/>
                  <a:gd name="T70" fmla="*/ 0 w 54"/>
                  <a:gd name="T71" fmla="*/ 1 h 30"/>
                  <a:gd name="T72" fmla="*/ 0 w 54"/>
                  <a:gd name="T73" fmla="*/ 0 h 30"/>
                  <a:gd name="T74" fmla="*/ 0 w 54"/>
                  <a:gd name="T75" fmla="*/ 0 h 30"/>
                  <a:gd name="T76" fmla="*/ 1 w 54"/>
                  <a:gd name="T77" fmla="*/ 0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4" h="30">
                    <a:moveTo>
                      <a:pt x="42" y="0"/>
                    </a:move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2" y="16"/>
                    </a:lnTo>
                    <a:lnTo>
                      <a:pt x="51" y="17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4" name="Freeform 1151"/>
              <p:cNvSpPr>
                <a:spLocks/>
              </p:cNvSpPr>
              <p:nvPr/>
            </p:nvSpPr>
            <p:spPr bwMode="auto">
              <a:xfrm>
                <a:off x="3923" y="3144"/>
                <a:ext cx="10" cy="6"/>
              </a:xfrm>
              <a:custGeom>
                <a:avLst/>
                <a:gdLst>
                  <a:gd name="T0" fmla="*/ 1 w 54"/>
                  <a:gd name="T1" fmla="*/ 0 h 28"/>
                  <a:gd name="T2" fmla="*/ 1 w 54"/>
                  <a:gd name="T3" fmla="*/ 0 h 28"/>
                  <a:gd name="T4" fmla="*/ 1 w 54"/>
                  <a:gd name="T5" fmla="*/ 0 h 28"/>
                  <a:gd name="T6" fmla="*/ 2 w 54"/>
                  <a:gd name="T7" fmla="*/ 0 h 28"/>
                  <a:gd name="T8" fmla="*/ 2 w 54"/>
                  <a:gd name="T9" fmla="*/ 0 h 28"/>
                  <a:gd name="T10" fmla="*/ 2 w 54"/>
                  <a:gd name="T11" fmla="*/ 0 h 28"/>
                  <a:gd name="T12" fmla="*/ 2 w 54"/>
                  <a:gd name="T13" fmla="*/ 0 h 28"/>
                  <a:gd name="T14" fmla="*/ 2 w 54"/>
                  <a:gd name="T15" fmla="*/ 0 h 28"/>
                  <a:gd name="T16" fmla="*/ 2 w 54"/>
                  <a:gd name="T17" fmla="*/ 0 h 28"/>
                  <a:gd name="T18" fmla="*/ 2 w 54"/>
                  <a:gd name="T19" fmla="*/ 0 h 28"/>
                  <a:gd name="T20" fmla="*/ 2 w 54"/>
                  <a:gd name="T21" fmla="*/ 0 h 28"/>
                  <a:gd name="T22" fmla="*/ 2 w 54"/>
                  <a:gd name="T23" fmla="*/ 0 h 28"/>
                  <a:gd name="T24" fmla="*/ 2 w 54"/>
                  <a:gd name="T25" fmla="*/ 1 h 28"/>
                  <a:gd name="T26" fmla="*/ 2 w 54"/>
                  <a:gd name="T27" fmla="*/ 1 h 28"/>
                  <a:gd name="T28" fmla="*/ 2 w 54"/>
                  <a:gd name="T29" fmla="*/ 1 h 28"/>
                  <a:gd name="T30" fmla="*/ 2 w 54"/>
                  <a:gd name="T31" fmla="*/ 1 h 28"/>
                  <a:gd name="T32" fmla="*/ 2 w 54"/>
                  <a:gd name="T33" fmla="*/ 1 h 28"/>
                  <a:gd name="T34" fmla="*/ 2 w 54"/>
                  <a:gd name="T35" fmla="*/ 1 h 28"/>
                  <a:gd name="T36" fmla="*/ 2 w 54"/>
                  <a:gd name="T37" fmla="*/ 1 h 28"/>
                  <a:gd name="T38" fmla="*/ 0 w 54"/>
                  <a:gd name="T39" fmla="*/ 1 h 28"/>
                  <a:gd name="T40" fmla="*/ 0 w 54"/>
                  <a:gd name="T41" fmla="*/ 1 h 28"/>
                  <a:gd name="T42" fmla="*/ 0 w 54"/>
                  <a:gd name="T43" fmla="*/ 1 h 28"/>
                  <a:gd name="T44" fmla="*/ 0 w 54"/>
                  <a:gd name="T45" fmla="*/ 1 h 28"/>
                  <a:gd name="T46" fmla="*/ 0 w 54"/>
                  <a:gd name="T47" fmla="*/ 1 h 28"/>
                  <a:gd name="T48" fmla="*/ 0 w 54"/>
                  <a:gd name="T49" fmla="*/ 1 h 28"/>
                  <a:gd name="T50" fmla="*/ 0 w 54"/>
                  <a:gd name="T51" fmla="*/ 1 h 28"/>
                  <a:gd name="T52" fmla="*/ 0 w 54"/>
                  <a:gd name="T53" fmla="*/ 1 h 28"/>
                  <a:gd name="T54" fmla="*/ 0 w 54"/>
                  <a:gd name="T55" fmla="*/ 1 h 28"/>
                  <a:gd name="T56" fmla="*/ 0 w 54"/>
                  <a:gd name="T57" fmla="*/ 1 h 28"/>
                  <a:gd name="T58" fmla="*/ 0 w 54"/>
                  <a:gd name="T59" fmla="*/ 1 h 28"/>
                  <a:gd name="T60" fmla="*/ 0 w 54"/>
                  <a:gd name="T61" fmla="*/ 1 h 28"/>
                  <a:gd name="T62" fmla="*/ 0 w 54"/>
                  <a:gd name="T63" fmla="*/ 1 h 28"/>
                  <a:gd name="T64" fmla="*/ 0 w 54"/>
                  <a:gd name="T65" fmla="*/ 1 h 28"/>
                  <a:gd name="T66" fmla="*/ 0 w 54"/>
                  <a:gd name="T67" fmla="*/ 1 h 28"/>
                  <a:gd name="T68" fmla="*/ 0 w 54"/>
                  <a:gd name="T69" fmla="*/ 0 h 28"/>
                  <a:gd name="T70" fmla="*/ 0 w 54"/>
                  <a:gd name="T71" fmla="*/ 0 h 28"/>
                  <a:gd name="T72" fmla="*/ 0 w 54"/>
                  <a:gd name="T73" fmla="*/ 0 h 28"/>
                  <a:gd name="T74" fmla="*/ 0 w 54"/>
                  <a:gd name="T75" fmla="*/ 0 h 28"/>
                  <a:gd name="T76" fmla="*/ 1 w 54"/>
                  <a:gd name="T77" fmla="*/ 0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4" h="28">
                    <a:moveTo>
                      <a:pt x="43" y="0"/>
                    </a:moveTo>
                    <a:lnTo>
                      <a:pt x="44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2"/>
                    </a:lnTo>
                    <a:lnTo>
                      <a:pt x="53" y="13"/>
                    </a:lnTo>
                    <a:lnTo>
                      <a:pt x="52" y="15"/>
                    </a:lnTo>
                    <a:lnTo>
                      <a:pt x="51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6" y="19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" name="Freeform 1152"/>
              <p:cNvSpPr>
                <a:spLocks/>
              </p:cNvSpPr>
              <p:nvPr/>
            </p:nvSpPr>
            <p:spPr bwMode="auto">
              <a:xfrm>
                <a:off x="3915" y="3146"/>
                <a:ext cx="11" cy="5"/>
              </a:xfrm>
              <a:custGeom>
                <a:avLst/>
                <a:gdLst>
                  <a:gd name="T0" fmla="*/ 2 w 56"/>
                  <a:gd name="T1" fmla="*/ 0 h 27"/>
                  <a:gd name="T2" fmla="*/ 2 w 56"/>
                  <a:gd name="T3" fmla="*/ 0 h 27"/>
                  <a:gd name="T4" fmla="*/ 2 w 56"/>
                  <a:gd name="T5" fmla="*/ 0 h 27"/>
                  <a:gd name="T6" fmla="*/ 2 w 56"/>
                  <a:gd name="T7" fmla="*/ 0 h 27"/>
                  <a:gd name="T8" fmla="*/ 2 w 56"/>
                  <a:gd name="T9" fmla="*/ 0 h 27"/>
                  <a:gd name="T10" fmla="*/ 2 w 56"/>
                  <a:gd name="T11" fmla="*/ 0 h 27"/>
                  <a:gd name="T12" fmla="*/ 2 w 56"/>
                  <a:gd name="T13" fmla="*/ 0 h 27"/>
                  <a:gd name="T14" fmla="*/ 2 w 56"/>
                  <a:gd name="T15" fmla="*/ 0 h 27"/>
                  <a:gd name="T16" fmla="*/ 2 w 56"/>
                  <a:gd name="T17" fmla="*/ 0 h 27"/>
                  <a:gd name="T18" fmla="*/ 2 w 56"/>
                  <a:gd name="T19" fmla="*/ 0 h 27"/>
                  <a:gd name="T20" fmla="*/ 2 w 56"/>
                  <a:gd name="T21" fmla="*/ 0 h 27"/>
                  <a:gd name="T22" fmla="*/ 2 w 56"/>
                  <a:gd name="T23" fmla="*/ 0 h 27"/>
                  <a:gd name="T24" fmla="*/ 2 w 56"/>
                  <a:gd name="T25" fmla="*/ 0 h 27"/>
                  <a:gd name="T26" fmla="*/ 2 w 56"/>
                  <a:gd name="T27" fmla="*/ 1 h 27"/>
                  <a:gd name="T28" fmla="*/ 2 w 56"/>
                  <a:gd name="T29" fmla="*/ 1 h 27"/>
                  <a:gd name="T30" fmla="*/ 2 w 56"/>
                  <a:gd name="T31" fmla="*/ 1 h 27"/>
                  <a:gd name="T32" fmla="*/ 2 w 56"/>
                  <a:gd name="T33" fmla="*/ 1 h 27"/>
                  <a:gd name="T34" fmla="*/ 2 w 56"/>
                  <a:gd name="T35" fmla="*/ 1 h 27"/>
                  <a:gd name="T36" fmla="*/ 2 w 56"/>
                  <a:gd name="T37" fmla="*/ 1 h 27"/>
                  <a:gd name="T38" fmla="*/ 0 w 56"/>
                  <a:gd name="T39" fmla="*/ 1 h 27"/>
                  <a:gd name="T40" fmla="*/ 0 w 56"/>
                  <a:gd name="T41" fmla="*/ 1 h 27"/>
                  <a:gd name="T42" fmla="*/ 0 w 56"/>
                  <a:gd name="T43" fmla="*/ 1 h 27"/>
                  <a:gd name="T44" fmla="*/ 0 w 56"/>
                  <a:gd name="T45" fmla="*/ 1 h 27"/>
                  <a:gd name="T46" fmla="*/ 0 w 56"/>
                  <a:gd name="T47" fmla="*/ 1 h 27"/>
                  <a:gd name="T48" fmla="*/ 0 w 56"/>
                  <a:gd name="T49" fmla="*/ 1 h 27"/>
                  <a:gd name="T50" fmla="*/ 0 w 56"/>
                  <a:gd name="T51" fmla="*/ 1 h 27"/>
                  <a:gd name="T52" fmla="*/ 0 w 56"/>
                  <a:gd name="T53" fmla="*/ 1 h 27"/>
                  <a:gd name="T54" fmla="*/ 0 w 56"/>
                  <a:gd name="T55" fmla="*/ 1 h 27"/>
                  <a:gd name="T56" fmla="*/ 0 w 56"/>
                  <a:gd name="T57" fmla="*/ 1 h 27"/>
                  <a:gd name="T58" fmla="*/ 0 w 56"/>
                  <a:gd name="T59" fmla="*/ 1 h 27"/>
                  <a:gd name="T60" fmla="*/ 0 w 56"/>
                  <a:gd name="T61" fmla="*/ 1 h 27"/>
                  <a:gd name="T62" fmla="*/ 0 w 56"/>
                  <a:gd name="T63" fmla="*/ 1 h 27"/>
                  <a:gd name="T64" fmla="*/ 0 w 56"/>
                  <a:gd name="T65" fmla="*/ 0 h 27"/>
                  <a:gd name="T66" fmla="*/ 0 w 56"/>
                  <a:gd name="T67" fmla="*/ 0 h 27"/>
                  <a:gd name="T68" fmla="*/ 0 w 56"/>
                  <a:gd name="T69" fmla="*/ 0 h 27"/>
                  <a:gd name="T70" fmla="*/ 0 w 56"/>
                  <a:gd name="T71" fmla="*/ 0 h 27"/>
                  <a:gd name="T72" fmla="*/ 0 w 56"/>
                  <a:gd name="T73" fmla="*/ 0 h 27"/>
                  <a:gd name="T74" fmla="*/ 0 w 56"/>
                  <a:gd name="T75" fmla="*/ 0 h 27"/>
                  <a:gd name="T76" fmla="*/ 2 w 56"/>
                  <a:gd name="T77" fmla="*/ 0 h 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27">
                    <a:moveTo>
                      <a:pt x="45" y="0"/>
                    </a:move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2" y="3"/>
                    </a:lnTo>
                    <a:lnTo>
                      <a:pt x="54" y="4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5" y="15"/>
                    </a:lnTo>
                    <a:lnTo>
                      <a:pt x="54" y="16"/>
                    </a:lnTo>
                    <a:lnTo>
                      <a:pt x="52" y="17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48" y="20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" name="Freeform 1153"/>
              <p:cNvSpPr>
                <a:spLocks/>
              </p:cNvSpPr>
              <p:nvPr/>
            </p:nvSpPr>
            <p:spPr bwMode="auto">
              <a:xfrm>
                <a:off x="3908" y="3147"/>
                <a:ext cx="11" cy="5"/>
              </a:xfrm>
              <a:custGeom>
                <a:avLst/>
                <a:gdLst>
                  <a:gd name="T0" fmla="*/ 2 w 56"/>
                  <a:gd name="T1" fmla="*/ 0 h 23"/>
                  <a:gd name="T2" fmla="*/ 2 w 56"/>
                  <a:gd name="T3" fmla="*/ 0 h 23"/>
                  <a:gd name="T4" fmla="*/ 2 w 56"/>
                  <a:gd name="T5" fmla="*/ 0 h 23"/>
                  <a:gd name="T6" fmla="*/ 2 w 56"/>
                  <a:gd name="T7" fmla="*/ 0 h 23"/>
                  <a:gd name="T8" fmla="*/ 2 w 56"/>
                  <a:gd name="T9" fmla="*/ 0 h 23"/>
                  <a:gd name="T10" fmla="*/ 2 w 56"/>
                  <a:gd name="T11" fmla="*/ 0 h 23"/>
                  <a:gd name="T12" fmla="*/ 2 w 56"/>
                  <a:gd name="T13" fmla="*/ 0 h 23"/>
                  <a:gd name="T14" fmla="*/ 2 w 56"/>
                  <a:gd name="T15" fmla="*/ 0 h 23"/>
                  <a:gd name="T16" fmla="*/ 2 w 56"/>
                  <a:gd name="T17" fmla="*/ 0 h 23"/>
                  <a:gd name="T18" fmla="*/ 2 w 56"/>
                  <a:gd name="T19" fmla="*/ 0 h 23"/>
                  <a:gd name="T20" fmla="*/ 2 w 56"/>
                  <a:gd name="T21" fmla="*/ 0 h 23"/>
                  <a:gd name="T22" fmla="*/ 2 w 56"/>
                  <a:gd name="T23" fmla="*/ 1 h 23"/>
                  <a:gd name="T24" fmla="*/ 2 w 56"/>
                  <a:gd name="T25" fmla="*/ 1 h 23"/>
                  <a:gd name="T26" fmla="*/ 2 w 56"/>
                  <a:gd name="T27" fmla="*/ 1 h 23"/>
                  <a:gd name="T28" fmla="*/ 2 w 56"/>
                  <a:gd name="T29" fmla="*/ 1 h 23"/>
                  <a:gd name="T30" fmla="*/ 2 w 56"/>
                  <a:gd name="T31" fmla="*/ 1 h 23"/>
                  <a:gd name="T32" fmla="*/ 2 w 56"/>
                  <a:gd name="T33" fmla="*/ 1 h 23"/>
                  <a:gd name="T34" fmla="*/ 2 w 56"/>
                  <a:gd name="T35" fmla="*/ 1 h 23"/>
                  <a:gd name="T36" fmla="*/ 2 w 56"/>
                  <a:gd name="T37" fmla="*/ 1 h 23"/>
                  <a:gd name="T38" fmla="*/ 0 w 56"/>
                  <a:gd name="T39" fmla="*/ 1 h 23"/>
                  <a:gd name="T40" fmla="*/ 0 w 56"/>
                  <a:gd name="T41" fmla="*/ 1 h 23"/>
                  <a:gd name="T42" fmla="*/ 0 w 56"/>
                  <a:gd name="T43" fmla="*/ 1 h 23"/>
                  <a:gd name="T44" fmla="*/ 0 w 56"/>
                  <a:gd name="T45" fmla="*/ 1 h 23"/>
                  <a:gd name="T46" fmla="*/ 0 w 56"/>
                  <a:gd name="T47" fmla="*/ 1 h 23"/>
                  <a:gd name="T48" fmla="*/ 0 w 56"/>
                  <a:gd name="T49" fmla="*/ 1 h 23"/>
                  <a:gd name="T50" fmla="*/ 0 w 56"/>
                  <a:gd name="T51" fmla="*/ 1 h 23"/>
                  <a:gd name="T52" fmla="*/ 0 w 56"/>
                  <a:gd name="T53" fmla="*/ 1 h 23"/>
                  <a:gd name="T54" fmla="*/ 0 w 56"/>
                  <a:gd name="T55" fmla="*/ 1 h 23"/>
                  <a:gd name="T56" fmla="*/ 0 w 56"/>
                  <a:gd name="T57" fmla="*/ 1 h 23"/>
                  <a:gd name="T58" fmla="*/ 0 w 56"/>
                  <a:gd name="T59" fmla="*/ 1 h 23"/>
                  <a:gd name="T60" fmla="*/ 0 w 56"/>
                  <a:gd name="T61" fmla="*/ 1 h 23"/>
                  <a:gd name="T62" fmla="*/ 0 w 56"/>
                  <a:gd name="T63" fmla="*/ 0 h 23"/>
                  <a:gd name="T64" fmla="*/ 0 w 56"/>
                  <a:gd name="T65" fmla="*/ 0 h 23"/>
                  <a:gd name="T66" fmla="*/ 0 w 56"/>
                  <a:gd name="T67" fmla="*/ 0 h 23"/>
                  <a:gd name="T68" fmla="*/ 0 w 56"/>
                  <a:gd name="T69" fmla="*/ 0 h 23"/>
                  <a:gd name="T70" fmla="*/ 0 w 56"/>
                  <a:gd name="T71" fmla="*/ 0 h 23"/>
                  <a:gd name="T72" fmla="*/ 0 w 56"/>
                  <a:gd name="T73" fmla="*/ 0 h 23"/>
                  <a:gd name="T74" fmla="*/ 0 w 56"/>
                  <a:gd name="T75" fmla="*/ 0 h 23"/>
                  <a:gd name="T76" fmla="*/ 0 w 56"/>
                  <a:gd name="T77" fmla="*/ 0 h 23"/>
                  <a:gd name="T78" fmla="*/ 0 w 56"/>
                  <a:gd name="T79" fmla="*/ 0 h 23"/>
                  <a:gd name="T80" fmla="*/ 2 w 56"/>
                  <a:gd name="T81" fmla="*/ 0 h 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6" h="23">
                    <a:moveTo>
                      <a:pt x="46" y="0"/>
                    </a:moveTo>
                    <a:lnTo>
                      <a:pt x="46" y="0"/>
                    </a:lnTo>
                    <a:lnTo>
                      <a:pt x="48" y="0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5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6" y="13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3" y="16"/>
                    </a:lnTo>
                    <a:lnTo>
                      <a:pt x="51" y="17"/>
                    </a:lnTo>
                    <a:lnTo>
                      <a:pt x="50" y="19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10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" name="Freeform 1154"/>
              <p:cNvSpPr>
                <a:spLocks/>
              </p:cNvSpPr>
              <p:nvPr/>
            </p:nvSpPr>
            <p:spPr bwMode="auto">
              <a:xfrm>
                <a:off x="3922" y="2695"/>
                <a:ext cx="4" cy="9"/>
              </a:xfrm>
              <a:custGeom>
                <a:avLst/>
                <a:gdLst>
                  <a:gd name="T0" fmla="*/ 1 w 21"/>
                  <a:gd name="T1" fmla="*/ 2 h 41"/>
                  <a:gd name="T2" fmla="*/ 1 w 21"/>
                  <a:gd name="T3" fmla="*/ 2 h 41"/>
                  <a:gd name="T4" fmla="*/ 1 w 21"/>
                  <a:gd name="T5" fmla="*/ 2 h 41"/>
                  <a:gd name="T6" fmla="*/ 1 w 21"/>
                  <a:gd name="T7" fmla="*/ 2 h 41"/>
                  <a:gd name="T8" fmla="*/ 1 w 21"/>
                  <a:gd name="T9" fmla="*/ 2 h 41"/>
                  <a:gd name="T10" fmla="*/ 1 w 21"/>
                  <a:gd name="T11" fmla="*/ 2 h 41"/>
                  <a:gd name="T12" fmla="*/ 1 w 21"/>
                  <a:gd name="T13" fmla="*/ 2 h 41"/>
                  <a:gd name="T14" fmla="*/ 0 w 21"/>
                  <a:gd name="T15" fmla="*/ 2 h 41"/>
                  <a:gd name="T16" fmla="*/ 0 w 21"/>
                  <a:gd name="T17" fmla="*/ 2 h 41"/>
                  <a:gd name="T18" fmla="*/ 0 w 21"/>
                  <a:gd name="T19" fmla="*/ 2 h 41"/>
                  <a:gd name="T20" fmla="*/ 0 w 21"/>
                  <a:gd name="T21" fmla="*/ 2 h 41"/>
                  <a:gd name="T22" fmla="*/ 0 w 21"/>
                  <a:gd name="T23" fmla="*/ 2 h 41"/>
                  <a:gd name="T24" fmla="*/ 0 w 21"/>
                  <a:gd name="T25" fmla="*/ 2 h 41"/>
                  <a:gd name="T26" fmla="*/ 0 w 21"/>
                  <a:gd name="T27" fmla="*/ 2 h 41"/>
                  <a:gd name="T28" fmla="*/ 0 w 21"/>
                  <a:gd name="T29" fmla="*/ 2 h 41"/>
                  <a:gd name="T30" fmla="*/ 0 w 21"/>
                  <a:gd name="T31" fmla="*/ 2 h 41"/>
                  <a:gd name="T32" fmla="*/ 0 w 21"/>
                  <a:gd name="T33" fmla="*/ 2 h 41"/>
                  <a:gd name="T34" fmla="*/ 0 w 21"/>
                  <a:gd name="T35" fmla="*/ 2 h 41"/>
                  <a:gd name="T36" fmla="*/ 0 w 21"/>
                  <a:gd name="T37" fmla="*/ 2 h 41"/>
                  <a:gd name="T38" fmla="*/ 0 w 21"/>
                  <a:gd name="T39" fmla="*/ 2 h 41"/>
                  <a:gd name="T40" fmla="*/ 0 w 21"/>
                  <a:gd name="T41" fmla="*/ 2 h 41"/>
                  <a:gd name="T42" fmla="*/ 0 w 21"/>
                  <a:gd name="T43" fmla="*/ 0 h 41"/>
                  <a:gd name="T44" fmla="*/ 0 w 21"/>
                  <a:gd name="T45" fmla="*/ 0 h 41"/>
                  <a:gd name="T46" fmla="*/ 0 w 21"/>
                  <a:gd name="T47" fmla="*/ 0 h 41"/>
                  <a:gd name="T48" fmla="*/ 0 w 21"/>
                  <a:gd name="T49" fmla="*/ 0 h 41"/>
                  <a:gd name="T50" fmla="*/ 0 w 21"/>
                  <a:gd name="T51" fmla="*/ 0 h 41"/>
                  <a:gd name="T52" fmla="*/ 0 w 21"/>
                  <a:gd name="T53" fmla="*/ 0 h 41"/>
                  <a:gd name="T54" fmla="*/ 0 w 21"/>
                  <a:gd name="T55" fmla="*/ 0 h 41"/>
                  <a:gd name="T56" fmla="*/ 0 w 21"/>
                  <a:gd name="T57" fmla="*/ 0 h 41"/>
                  <a:gd name="T58" fmla="*/ 0 w 21"/>
                  <a:gd name="T59" fmla="*/ 0 h 41"/>
                  <a:gd name="T60" fmla="*/ 0 w 21"/>
                  <a:gd name="T61" fmla="*/ 0 h 41"/>
                  <a:gd name="T62" fmla="*/ 0 w 21"/>
                  <a:gd name="T63" fmla="*/ 0 h 41"/>
                  <a:gd name="T64" fmla="*/ 1 w 21"/>
                  <a:gd name="T65" fmla="*/ 0 h 41"/>
                  <a:gd name="T66" fmla="*/ 1 w 21"/>
                  <a:gd name="T67" fmla="*/ 0 h 41"/>
                  <a:gd name="T68" fmla="*/ 1 w 21"/>
                  <a:gd name="T69" fmla="*/ 0 h 41"/>
                  <a:gd name="T70" fmla="*/ 1 w 21"/>
                  <a:gd name="T71" fmla="*/ 0 h 41"/>
                  <a:gd name="T72" fmla="*/ 1 w 21"/>
                  <a:gd name="T73" fmla="*/ 0 h 41"/>
                  <a:gd name="T74" fmla="*/ 1 w 21"/>
                  <a:gd name="T75" fmla="*/ 0 h 41"/>
                  <a:gd name="T76" fmla="*/ 1 w 21"/>
                  <a:gd name="T77" fmla="*/ 0 h 41"/>
                  <a:gd name="T78" fmla="*/ 1 w 21"/>
                  <a:gd name="T79" fmla="*/ 0 h 41"/>
                  <a:gd name="T80" fmla="*/ 1 w 21"/>
                  <a:gd name="T81" fmla="*/ 2 h 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41">
                    <a:moveTo>
                      <a:pt x="19" y="32"/>
                    </a:moveTo>
                    <a:lnTo>
                      <a:pt x="19" y="32"/>
                    </a:lnTo>
                    <a:lnTo>
                      <a:pt x="19" y="33"/>
                    </a:lnTo>
                    <a:lnTo>
                      <a:pt x="18" y="35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6" y="39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" name="Freeform 1155"/>
              <p:cNvSpPr>
                <a:spLocks/>
              </p:cNvSpPr>
              <p:nvPr/>
            </p:nvSpPr>
            <p:spPr bwMode="auto">
              <a:xfrm>
                <a:off x="3922" y="2691"/>
                <a:ext cx="5" cy="8"/>
              </a:xfrm>
              <a:custGeom>
                <a:avLst/>
                <a:gdLst>
                  <a:gd name="T0" fmla="*/ 1 w 23"/>
                  <a:gd name="T1" fmla="*/ 1 h 40"/>
                  <a:gd name="T2" fmla="*/ 1 w 23"/>
                  <a:gd name="T3" fmla="*/ 1 h 40"/>
                  <a:gd name="T4" fmla="*/ 1 w 23"/>
                  <a:gd name="T5" fmla="*/ 1 h 40"/>
                  <a:gd name="T6" fmla="*/ 1 w 23"/>
                  <a:gd name="T7" fmla="*/ 1 h 40"/>
                  <a:gd name="T8" fmla="*/ 1 w 23"/>
                  <a:gd name="T9" fmla="*/ 1 h 40"/>
                  <a:gd name="T10" fmla="*/ 1 w 23"/>
                  <a:gd name="T11" fmla="*/ 2 h 40"/>
                  <a:gd name="T12" fmla="*/ 1 w 23"/>
                  <a:gd name="T13" fmla="*/ 2 h 40"/>
                  <a:gd name="T14" fmla="*/ 0 w 23"/>
                  <a:gd name="T15" fmla="*/ 2 h 40"/>
                  <a:gd name="T16" fmla="*/ 0 w 23"/>
                  <a:gd name="T17" fmla="*/ 2 h 40"/>
                  <a:gd name="T18" fmla="*/ 0 w 23"/>
                  <a:gd name="T19" fmla="*/ 2 h 40"/>
                  <a:gd name="T20" fmla="*/ 0 w 23"/>
                  <a:gd name="T21" fmla="*/ 2 h 40"/>
                  <a:gd name="T22" fmla="*/ 0 w 23"/>
                  <a:gd name="T23" fmla="*/ 2 h 40"/>
                  <a:gd name="T24" fmla="*/ 0 w 23"/>
                  <a:gd name="T25" fmla="*/ 1 h 40"/>
                  <a:gd name="T26" fmla="*/ 0 w 23"/>
                  <a:gd name="T27" fmla="*/ 1 h 40"/>
                  <a:gd name="T28" fmla="*/ 0 w 23"/>
                  <a:gd name="T29" fmla="*/ 1 h 40"/>
                  <a:gd name="T30" fmla="*/ 0 w 23"/>
                  <a:gd name="T31" fmla="*/ 1 h 40"/>
                  <a:gd name="T32" fmla="*/ 0 w 23"/>
                  <a:gd name="T33" fmla="*/ 1 h 40"/>
                  <a:gd name="T34" fmla="*/ 0 w 23"/>
                  <a:gd name="T35" fmla="*/ 1 h 40"/>
                  <a:gd name="T36" fmla="*/ 0 w 23"/>
                  <a:gd name="T37" fmla="*/ 1 h 40"/>
                  <a:gd name="T38" fmla="*/ 0 w 23"/>
                  <a:gd name="T39" fmla="*/ 0 h 40"/>
                  <a:gd name="T40" fmla="*/ 0 w 23"/>
                  <a:gd name="T41" fmla="*/ 0 h 40"/>
                  <a:gd name="T42" fmla="*/ 0 w 23"/>
                  <a:gd name="T43" fmla="*/ 0 h 40"/>
                  <a:gd name="T44" fmla="*/ 0 w 23"/>
                  <a:gd name="T45" fmla="*/ 0 h 40"/>
                  <a:gd name="T46" fmla="*/ 0 w 23"/>
                  <a:gd name="T47" fmla="*/ 0 h 40"/>
                  <a:gd name="T48" fmla="*/ 0 w 23"/>
                  <a:gd name="T49" fmla="*/ 0 h 40"/>
                  <a:gd name="T50" fmla="*/ 0 w 23"/>
                  <a:gd name="T51" fmla="*/ 0 h 40"/>
                  <a:gd name="T52" fmla="*/ 1 w 23"/>
                  <a:gd name="T53" fmla="*/ 0 h 40"/>
                  <a:gd name="T54" fmla="*/ 1 w 23"/>
                  <a:gd name="T55" fmla="*/ 0 h 40"/>
                  <a:gd name="T56" fmla="*/ 1 w 23"/>
                  <a:gd name="T57" fmla="*/ 0 h 40"/>
                  <a:gd name="T58" fmla="*/ 1 w 23"/>
                  <a:gd name="T59" fmla="*/ 0 h 40"/>
                  <a:gd name="T60" fmla="*/ 1 w 23"/>
                  <a:gd name="T61" fmla="*/ 0 h 40"/>
                  <a:gd name="T62" fmla="*/ 1 w 23"/>
                  <a:gd name="T63" fmla="*/ 0 h 40"/>
                  <a:gd name="T64" fmla="*/ 1 w 23"/>
                  <a:gd name="T65" fmla="*/ 0 h 40"/>
                  <a:gd name="T66" fmla="*/ 1 w 23"/>
                  <a:gd name="T67" fmla="*/ 0 h 40"/>
                  <a:gd name="T68" fmla="*/ 1 w 23"/>
                  <a:gd name="T69" fmla="*/ 0 h 40"/>
                  <a:gd name="T70" fmla="*/ 1 w 23"/>
                  <a:gd name="T71" fmla="*/ 0 h 40"/>
                  <a:gd name="T72" fmla="*/ 1 w 23"/>
                  <a:gd name="T73" fmla="*/ 0 h 40"/>
                  <a:gd name="T74" fmla="*/ 1 w 23"/>
                  <a:gd name="T75" fmla="*/ 0 h 40"/>
                  <a:gd name="T76" fmla="*/ 1 w 23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40">
                    <a:moveTo>
                      <a:pt x="20" y="31"/>
                    </a:moveTo>
                    <a:lnTo>
                      <a:pt x="18" y="32"/>
                    </a:lnTo>
                    <a:lnTo>
                      <a:pt x="18" y="35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9" name="Freeform 1156"/>
              <p:cNvSpPr>
                <a:spLocks/>
              </p:cNvSpPr>
              <p:nvPr/>
            </p:nvSpPr>
            <p:spPr bwMode="auto">
              <a:xfrm>
                <a:off x="3923" y="2687"/>
                <a:ext cx="5" cy="8"/>
              </a:xfrm>
              <a:custGeom>
                <a:avLst/>
                <a:gdLst>
                  <a:gd name="T0" fmla="*/ 1 w 24"/>
                  <a:gd name="T1" fmla="*/ 1 h 40"/>
                  <a:gd name="T2" fmla="*/ 1 w 24"/>
                  <a:gd name="T3" fmla="*/ 1 h 40"/>
                  <a:gd name="T4" fmla="*/ 1 w 24"/>
                  <a:gd name="T5" fmla="*/ 1 h 40"/>
                  <a:gd name="T6" fmla="*/ 1 w 24"/>
                  <a:gd name="T7" fmla="*/ 1 h 40"/>
                  <a:gd name="T8" fmla="*/ 1 w 24"/>
                  <a:gd name="T9" fmla="*/ 2 h 40"/>
                  <a:gd name="T10" fmla="*/ 1 w 24"/>
                  <a:gd name="T11" fmla="*/ 2 h 40"/>
                  <a:gd name="T12" fmla="*/ 1 w 24"/>
                  <a:gd name="T13" fmla="*/ 2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0 w 24"/>
                  <a:gd name="T23" fmla="*/ 2 h 40"/>
                  <a:gd name="T24" fmla="*/ 0 w 24"/>
                  <a:gd name="T25" fmla="*/ 2 h 40"/>
                  <a:gd name="T26" fmla="*/ 0 w 24"/>
                  <a:gd name="T27" fmla="*/ 1 h 40"/>
                  <a:gd name="T28" fmla="*/ 0 w 24"/>
                  <a:gd name="T29" fmla="*/ 1 h 40"/>
                  <a:gd name="T30" fmla="*/ 0 w 24"/>
                  <a:gd name="T31" fmla="*/ 1 h 40"/>
                  <a:gd name="T32" fmla="*/ 0 w 24"/>
                  <a:gd name="T33" fmla="*/ 1 h 40"/>
                  <a:gd name="T34" fmla="*/ 0 w 24"/>
                  <a:gd name="T35" fmla="*/ 1 h 40"/>
                  <a:gd name="T36" fmla="*/ 0 w 24"/>
                  <a:gd name="T37" fmla="*/ 1 h 40"/>
                  <a:gd name="T38" fmla="*/ 0 w 24"/>
                  <a:gd name="T39" fmla="*/ 0 h 40"/>
                  <a:gd name="T40" fmla="*/ 0 w 24"/>
                  <a:gd name="T41" fmla="*/ 0 h 40"/>
                  <a:gd name="T42" fmla="*/ 0 w 24"/>
                  <a:gd name="T43" fmla="*/ 0 h 40"/>
                  <a:gd name="T44" fmla="*/ 0 w 24"/>
                  <a:gd name="T45" fmla="*/ 0 h 40"/>
                  <a:gd name="T46" fmla="*/ 0 w 24"/>
                  <a:gd name="T47" fmla="*/ 0 h 40"/>
                  <a:gd name="T48" fmla="*/ 0 w 24"/>
                  <a:gd name="T49" fmla="*/ 0 h 40"/>
                  <a:gd name="T50" fmla="*/ 1 w 24"/>
                  <a:gd name="T51" fmla="*/ 0 h 40"/>
                  <a:gd name="T52" fmla="*/ 1 w 24"/>
                  <a:gd name="T53" fmla="*/ 0 h 40"/>
                  <a:gd name="T54" fmla="*/ 1 w 24"/>
                  <a:gd name="T55" fmla="*/ 0 h 40"/>
                  <a:gd name="T56" fmla="*/ 1 w 24"/>
                  <a:gd name="T57" fmla="*/ 0 h 40"/>
                  <a:gd name="T58" fmla="*/ 1 w 24"/>
                  <a:gd name="T59" fmla="*/ 0 h 40"/>
                  <a:gd name="T60" fmla="*/ 1 w 24"/>
                  <a:gd name="T61" fmla="*/ 0 h 40"/>
                  <a:gd name="T62" fmla="*/ 1 w 24"/>
                  <a:gd name="T63" fmla="*/ 0 h 40"/>
                  <a:gd name="T64" fmla="*/ 1 w 24"/>
                  <a:gd name="T65" fmla="*/ 0 h 40"/>
                  <a:gd name="T66" fmla="*/ 1 w 24"/>
                  <a:gd name="T67" fmla="*/ 0 h 40"/>
                  <a:gd name="T68" fmla="*/ 1 w 24"/>
                  <a:gd name="T69" fmla="*/ 0 h 40"/>
                  <a:gd name="T70" fmla="*/ 1 w 24"/>
                  <a:gd name="T71" fmla="*/ 0 h 40"/>
                  <a:gd name="T72" fmla="*/ 1 w 24"/>
                  <a:gd name="T73" fmla="*/ 0 h 40"/>
                  <a:gd name="T74" fmla="*/ 1 w 24"/>
                  <a:gd name="T75" fmla="*/ 0 h 40"/>
                  <a:gd name="T76" fmla="*/ 1 w 24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4" h="40">
                    <a:moveTo>
                      <a:pt x="19" y="32"/>
                    </a:moveTo>
                    <a:lnTo>
                      <a:pt x="18" y="34"/>
                    </a:lnTo>
                    <a:lnTo>
                      <a:pt x="18" y="35"/>
                    </a:lnTo>
                    <a:lnTo>
                      <a:pt x="17" y="37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0" name="Freeform 1157"/>
              <p:cNvSpPr>
                <a:spLocks/>
              </p:cNvSpPr>
              <p:nvPr/>
            </p:nvSpPr>
            <p:spPr bwMode="auto">
              <a:xfrm>
                <a:off x="3924" y="2683"/>
                <a:ext cx="5" cy="8"/>
              </a:xfrm>
              <a:custGeom>
                <a:avLst/>
                <a:gdLst>
                  <a:gd name="T0" fmla="*/ 1 w 28"/>
                  <a:gd name="T1" fmla="*/ 1 h 40"/>
                  <a:gd name="T2" fmla="*/ 1 w 28"/>
                  <a:gd name="T3" fmla="*/ 1 h 40"/>
                  <a:gd name="T4" fmla="*/ 1 w 28"/>
                  <a:gd name="T5" fmla="*/ 1 h 40"/>
                  <a:gd name="T6" fmla="*/ 1 w 28"/>
                  <a:gd name="T7" fmla="*/ 1 h 40"/>
                  <a:gd name="T8" fmla="*/ 0 w 28"/>
                  <a:gd name="T9" fmla="*/ 2 h 40"/>
                  <a:gd name="T10" fmla="*/ 0 w 28"/>
                  <a:gd name="T11" fmla="*/ 2 h 40"/>
                  <a:gd name="T12" fmla="*/ 0 w 28"/>
                  <a:gd name="T13" fmla="*/ 2 h 40"/>
                  <a:gd name="T14" fmla="*/ 0 w 28"/>
                  <a:gd name="T15" fmla="*/ 2 h 40"/>
                  <a:gd name="T16" fmla="*/ 0 w 28"/>
                  <a:gd name="T17" fmla="*/ 2 h 40"/>
                  <a:gd name="T18" fmla="*/ 0 w 28"/>
                  <a:gd name="T19" fmla="*/ 2 h 40"/>
                  <a:gd name="T20" fmla="*/ 0 w 28"/>
                  <a:gd name="T21" fmla="*/ 2 h 40"/>
                  <a:gd name="T22" fmla="*/ 0 w 28"/>
                  <a:gd name="T23" fmla="*/ 1 h 40"/>
                  <a:gd name="T24" fmla="*/ 0 w 28"/>
                  <a:gd name="T25" fmla="*/ 1 h 40"/>
                  <a:gd name="T26" fmla="*/ 0 w 28"/>
                  <a:gd name="T27" fmla="*/ 1 h 40"/>
                  <a:gd name="T28" fmla="*/ 0 w 28"/>
                  <a:gd name="T29" fmla="*/ 1 h 40"/>
                  <a:gd name="T30" fmla="*/ 0 w 28"/>
                  <a:gd name="T31" fmla="*/ 1 h 40"/>
                  <a:gd name="T32" fmla="*/ 0 w 28"/>
                  <a:gd name="T33" fmla="*/ 1 h 40"/>
                  <a:gd name="T34" fmla="*/ 0 w 28"/>
                  <a:gd name="T35" fmla="*/ 1 h 40"/>
                  <a:gd name="T36" fmla="*/ 0 w 28"/>
                  <a:gd name="T37" fmla="*/ 1 h 40"/>
                  <a:gd name="T38" fmla="*/ 0 w 28"/>
                  <a:gd name="T39" fmla="*/ 0 h 40"/>
                  <a:gd name="T40" fmla="*/ 0 w 28"/>
                  <a:gd name="T41" fmla="*/ 0 h 40"/>
                  <a:gd name="T42" fmla="*/ 0 w 28"/>
                  <a:gd name="T43" fmla="*/ 0 h 40"/>
                  <a:gd name="T44" fmla="*/ 0 w 28"/>
                  <a:gd name="T45" fmla="*/ 0 h 40"/>
                  <a:gd name="T46" fmla="*/ 1 w 28"/>
                  <a:gd name="T47" fmla="*/ 0 h 40"/>
                  <a:gd name="T48" fmla="*/ 1 w 28"/>
                  <a:gd name="T49" fmla="*/ 0 h 40"/>
                  <a:gd name="T50" fmla="*/ 1 w 28"/>
                  <a:gd name="T51" fmla="*/ 0 h 40"/>
                  <a:gd name="T52" fmla="*/ 1 w 28"/>
                  <a:gd name="T53" fmla="*/ 0 h 40"/>
                  <a:gd name="T54" fmla="*/ 1 w 28"/>
                  <a:gd name="T55" fmla="*/ 0 h 40"/>
                  <a:gd name="T56" fmla="*/ 1 w 28"/>
                  <a:gd name="T57" fmla="*/ 0 h 40"/>
                  <a:gd name="T58" fmla="*/ 1 w 28"/>
                  <a:gd name="T59" fmla="*/ 0 h 40"/>
                  <a:gd name="T60" fmla="*/ 1 w 28"/>
                  <a:gd name="T61" fmla="*/ 0 h 40"/>
                  <a:gd name="T62" fmla="*/ 1 w 28"/>
                  <a:gd name="T63" fmla="*/ 0 h 40"/>
                  <a:gd name="T64" fmla="*/ 1 w 28"/>
                  <a:gd name="T65" fmla="*/ 0 h 40"/>
                  <a:gd name="T66" fmla="*/ 1 w 28"/>
                  <a:gd name="T67" fmla="*/ 0 h 40"/>
                  <a:gd name="T68" fmla="*/ 1 w 28"/>
                  <a:gd name="T69" fmla="*/ 0 h 40"/>
                  <a:gd name="T70" fmla="*/ 1 w 28"/>
                  <a:gd name="T71" fmla="*/ 0 h 40"/>
                  <a:gd name="T72" fmla="*/ 1 w 28"/>
                  <a:gd name="T73" fmla="*/ 0 h 40"/>
                  <a:gd name="T74" fmla="*/ 1 w 28"/>
                  <a:gd name="T75" fmla="*/ 1 h 40"/>
                  <a:gd name="T76" fmla="*/ 1 w 28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40">
                    <a:moveTo>
                      <a:pt x="18" y="34"/>
                    </a:moveTo>
                    <a:lnTo>
                      <a:pt x="18" y="35"/>
                    </a:lnTo>
                    <a:lnTo>
                      <a:pt x="17" y="36"/>
                    </a:lnTo>
                    <a:lnTo>
                      <a:pt x="15" y="37"/>
                    </a:lnTo>
                    <a:lnTo>
                      <a:pt x="13" y="38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6" y="13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1" name="Freeform 1158"/>
              <p:cNvSpPr>
                <a:spLocks/>
              </p:cNvSpPr>
              <p:nvPr/>
            </p:nvSpPr>
            <p:spPr bwMode="auto">
              <a:xfrm>
                <a:off x="3925" y="2680"/>
                <a:ext cx="6" cy="7"/>
              </a:xfrm>
              <a:custGeom>
                <a:avLst/>
                <a:gdLst>
                  <a:gd name="T0" fmla="*/ 1 w 30"/>
                  <a:gd name="T1" fmla="*/ 1 h 37"/>
                  <a:gd name="T2" fmla="*/ 1 w 30"/>
                  <a:gd name="T3" fmla="*/ 1 h 37"/>
                  <a:gd name="T4" fmla="*/ 1 w 30"/>
                  <a:gd name="T5" fmla="*/ 1 h 37"/>
                  <a:gd name="T6" fmla="*/ 1 w 30"/>
                  <a:gd name="T7" fmla="*/ 1 h 37"/>
                  <a:gd name="T8" fmla="*/ 0 w 30"/>
                  <a:gd name="T9" fmla="*/ 1 h 37"/>
                  <a:gd name="T10" fmla="*/ 0 w 30"/>
                  <a:gd name="T11" fmla="*/ 1 h 37"/>
                  <a:gd name="T12" fmla="*/ 0 w 30"/>
                  <a:gd name="T13" fmla="*/ 1 h 37"/>
                  <a:gd name="T14" fmla="*/ 0 w 30"/>
                  <a:gd name="T15" fmla="*/ 1 h 37"/>
                  <a:gd name="T16" fmla="*/ 0 w 30"/>
                  <a:gd name="T17" fmla="*/ 1 h 37"/>
                  <a:gd name="T18" fmla="*/ 0 w 30"/>
                  <a:gd name="T19" fmla="*/ 1 h 37"/>
                  <a:gd name="T20" fmla="*/ 0 w 30"/>
                  <a:gd name="T21" fmla="*/ 1 h 37"/>
                  <a:gd name="T22" fmla="*/ 0 w 30"/>
                  <a:gd name="T23" fmla="*/ 1 h 37"/>
                  <a:gd name="T24" fmla="*/ 0 w 30"/>
                  <a:gd name="T25" fmla="*/ 1 h 37"/>
                  <a:gd name="T26" fmla="*/ 0 w 30"/>
                  <a:gd name="T27" fmla="*/ 1 h 37"/>
                  <a:gd name="T28" fmla="*/ 0 w 30"/>
                  <a:gd name="T29" fmla="*/ 1 h 37"/>
                  <a:gd name="T30" fmla="*/ 0 w 30"/>
                  <a:gd name="T31" fmla="*/ 1 h 37"/>
                  <a:gd name="T32" fmla="*/ 0 w 30"/>
                  <a:gd name="T33" fmla="*/ 1 h 37"/>
                  <a:gd name="T34" fmla="*/ 0 w 30"/>
                  <a:gd name="T35" fmla="*/ 1 h 37"/>
                  <a:gd name="T36" fmla="*/ 0 w 30"/>
                  <a:gd name="T37" fmla="*/ 1 h 37"/>
                  <a:gd name="T38" fmla="*/ 0 w 30"/>
                  <a:gd name="T39" fmla="*/ 0 h 37"/>
                  <a:gd name="T40" fmla="*/ 1 w 30"/>
                  <a:gd name="T41" fmla="*/ 0 h 37"/>
                  <a:gd name="T42" fmla="*/ 1 w 30"/>
                  <a:gd name="T43" fmla="*/ 0 h 37"/>
                  <a:gd name="T44" fmla="*/ 1 w 30"/>
                  <a:gd name="T45" fmla="*/ 0 h 37"/>
                  <a:gd name="T46" fmla="*/ 1 w 30"/>
                  <a:gd name="T47" fmla="*/ 0 h 37"/>
                  <a:gd name="T48" fmla="*/ 1 w 30"/>
                  <a:gd name="T49" fmla="*/ 0 h 37"/>
                  <a:gd name="T50" fmla="*/ 1 w 30"/>
                  <a:gd name="T51" fmla="*/ 0 h 37"/>
                  <a:gd name="T52" fmla="*/ 1 w 30"/>
                  <a:gd name="T53" fmla="*/ 0 h 37"/>
                  <a:gd name="T54" fmla="*/ 1 w 30"/>
                  <a:gd name="T55" fmla="*/ 0 h 37"/>
                  <a:gd name="T56" fmla="*/ 1 w 30"/>
                  <a:gd name="T57" fmla="*/ 0 h 37"/>
                  <a:gd name="T58" fmla="*/ 1 w 30"/>
                  <a:gd name="T59" fmla="*/ 0 h 37"/>
                  <a:gd name="T60" fmla="*/ 1 w 30"/>
                  <a:gd name="T61" fmla="*/ 0 h 37"/>
                  <a:gd name="T62" fmla="*/ 1 w 30"/>
                  <a:gd name="T63" fmla="*/ 0 h 37"/>
                  <a:gd name="T64" fmla="*/ 1 w 30"/>
                  <a:gd name="T65" fmla="*/ 0 h 37"/>
                  <a:gd name="T66" fmla="*/ 1 w 30"/>
                  <a:gd name="T67" fmla="*/ 0 h 37"/>
                  <a:gd name="T68" fmla="*/ 1 w 30"/>
                  <a:gd name="T69" fmla="*/ 0 h 37"/>
                  <a:gd name="T70" fmla="*/ 1 w 30"/>
                  <a:gd name="T71" fmla="*/ 0 h 37"/>
                  <a:gd name="T72" fmla="*/ 1 w 30"/>
                  <a:gd name="T73" fmla="*/ 0 h 37"/>
                  <a:gd name="T74" fmla="*/ 1 w 30"/>
                  <a:gd name="T75" fmla="*/ 1 h 37"/>
                  <a:gd name="T76" fmla="*/ 1 w 30"/>
                  <a:gd name="T77" fmla="*/ 1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37">
                    <a:moveTo>
                      <a:pt x="18" y="32"/>
                    </a:moveTo>
                    <a:lnTo>
                      <a:pt x="17" y="33"/>
                    </a:lnTo>
                    <a:lnTo>
                      <a:pt x="16" y="35"/>
                    </a:lnTo>
                    <a:lnTo>
                      <a:pt x="15" y="36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3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" name="Freeform 1159"/>
              <p:cNvSpPr>
                <a:spLocks/>
              </p:cNvSpPr>
              <p:nvPr/>
            </p:nvSpPr>
            <p:spPr bwMode="auto">
              <a:xfrm>
                <a:off x="3928" y="2676"/>
                <a:ext cx="6" cy="7"/>
              </a:xfrm>
              <a:custGeom>
                <a:avLst/>
                <a:gdLst>
                  <a:gd name="T0" fmla="*/ 1 w 32"/>
                  <a:gd name="T1" fmla="*/ 1 h 36"/>
                  <a:gd name="T2" fmla="*/ 1 w 32"/>
                  <a:gd name="T3" fmla="*/ 1 h 36"/>
                  <a:gd name="T4" fmla="*/ 1 w 32"/>
                  <a:gd name="T5" fmla="*/ 1 h 36"/>
                  <a:gd name="T6" fmla="*/ 0 w 32"/>
                  <a:gd name="T7" fmla="*/ 1 h 36"/>
                  <a:gd name="T8" fmla="*/ 0 w 32"/>
                  <a:gd name="T9" fmla="*/ 1 h 36"/>
                  <a:gd name="T10" fmla="*/ 0 w 32"/>
                  <a:gd name="T11" fmla="*/ 1 h 36"/>
                  <a:gd name="T12" fmla="*/ 0 w 32"/>
                  <a:gd name="T13" fmla="*/ 1 h 36"/>
                  <a:gd name="T14" fmla="*/ 0 w 32"/>
                  <a:gd name="T15" fmla="*/ 1 h 36"/>
                  <a:gd name="T16" fmla="*/ 0 w 32"/>
                  <a:gd name="T17" fmla="*/ 1 h 36"/>
                  <a:gd name="T18" fmla="*/ 0 w 32"/>
                  <a:gd name="T19" fmla="*/ 1 h 36"/>
                  <a:gd name="T20" fmla="*/ 0 w 32"/>
                  <a:gd name="T21" fmla="*/ 1 h 36"/>
                  <a:gd name="T22" fmla="*/ 0 w 32"/>
                  <a:gd name="T23" fmla="*/ 1 h 36"/>
                  <a:gd name="T24" fmla="*/ 0 w 32"/>
                  <a:gd name="T25" fmla="*/ 1 h 36"/>
                  <a:gd name="T26" fmla="*/ 0 w 32"/>
                  <a:gd name="T27" fmla="*/ 1 h 36"/>
                  <a:gd name="T28" fmla="*/ 0 w 32"/>
                  <a:gd name="T29" fmla="*/ 1 h 36"/>
                  <a:gd name="T30" fmla="*/ 0 w 32"/>
                  <a:gd name="T31" fmla="*/ 1 h 36"/>
                  <a:gd name="T32" fmla="*/ 0 w 32"/>
                  <a:gd name="T33" fmla="*/ 1 h 36"/>
                  <a:gd name="T34" fmla="*/ 0 w 32"/>
                  <a:gd name="T35" fmla="*/ 1 h 36"/>
                  <a:gd name="T36" fmla="*/ 0 w 32"/>
                  <a:gd name="T37" fmla="*/ 1 h 36"/>
                  <a:gd name="T38" fmla="*/ 1 w 32"/>
                  <a:gd name="T39" fmla="*/ 0 h 36"/>
                  <a:gd name="T40" fmla="*/ 1 w 32"/>
                  <a:gd name="T41" fmla="*/ 0 h 36"/>
                  <a:gd name="T42" fmla="*/ 1 w 32"/>
                  <a:gd name="T43" fmla="*/ 0 h 36"/>
                  <a:gd name="T44" fmla="*/ 1 w 32"/>
                  <a:gd name="T45" fmla="*/ 0 h 36"/>
                  <a:gd name="T46" fmla="*/ 1 w 32"/>
                  <a:gd name="T47" fmla="*/ 0 h 36"/>
                  <a:gd name="T48" fmla="*/ 1 w 32"/>
                  <a:gd name="T49" fmla="*/ 0 h 36"/>
                  <a:gd name="T50" fmla="*/ 1 w 32"/>
                  <a:gd name="T51" fmla="*/ 0 h 36"/>
                  <a:gd name="T52" fmla="*/ 1 w 32"/>
                  <a:gd name="T53" fmla="*/ 0 h 36"/>
                  <a:gd name="T54" fmla="*/ 1 w 32"/>
                  <a:gd name="T55" fmla="*/ 0 h 36"/>
                  <a:gd name="T56" fmla="*/ 1 w 32"/>
                  <a:gd name="T57" fmla="*/ 0 h 36"/>
                  <a:gd name="T58" fmla="*/ 1 w 32"/>
                  <a:gd name="T59" fmla="*/ 0 h 36"/>
                  <a:gd name="T60" fmla="*/ 1 w 32"/>
                  <a:gd name="T61" fmla="*/ 0 h 36"/>
                  <a:gd name="T62" fmla="*/ 1 w 32"/>
                  <a:gd name="T63" fmla="*/ 0 h 36"/>
                  <a:gd name="T64" fmla="*/ 1 w 32"/>
                  <a:gd name="T65" fmla="*/ 0 h 36"/>
                  <a:gd name="T66" fmla="*/ 1 w 32"/>
                  <a:gd name="T67" fmla="*/ 0 h 36"/>
                  <a:gd name="T68" fmla="*/ 1 w 32"/>
                  <a:gd name="T69" fmla="*/ 0 h 36"/>
                  <a:gd name="T70" fmla="*/ 1 w 32"/>
                  <a:gd name="T71" fmla="*/ 0 h 36"/>
                  <a:gd name="T72" fmla="*/ 1 w 32"/>
                  <a:gd name="T73" fmla="*/ 1 h 36"/>
                  <a:gd name="T74" fmla="*/ 1 w 32"/>
                  <a:gd name="T75" fmla="*/ 1 h 36"/>
                  <a:gd name="T76" fmla="*/ 1 w 32"/>
                  <a:gd name="T77" fmla="*/ 1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36">
                    <a:moveTo>
                      <a:pt x="17" y="31"/>
                    </a:moveTo>
                    <a:lnTo>
                      <a:pt x="16" y="33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7" y="36"/>
                    </a:lnTo>
                    <a:lnTo>
                      <a:pt x="6" y="35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3" y="21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0" y="13"/>
                    </a:lnTo>
                    <a:lnTo>
                      <a:pt x="29" y="14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" name="Freeform 1160"/>
              <p:cNvSpPr>
                <a:spLocks/>
              </p:cNvSpPr>
              <p:nvPr/>
            </p:nvSpPr>
            <p:spPr bwMode="auto">
              <a:xfrm>
                <a:off x="3930" y="2673"/>
                <a:ext cx="7" cy="7"/>
              </a:xfrm>
              <a:custGeom>
                <a:avLst/>
                <a:gdLst>
                  <a:gd name="T0" fmla="*/ 1 w 34"/>
                  <a:gd name="T1" fmla="*/ 1 h 36"/>
                  <a:gd name="T2" fmla="*/ 1 w 34"/>
                  <a:gd name="T3" fmla="*/ 1 h 36"/>
                  <a:gd name="T4" fmla="*/ 1 w 34"/>
                  <a:gd name="T5" fmla="*/ 1 h 36"/>
                  <a:gd name="T6" fmla="*/ 0 w 34"/>
                  <a:gd name="T7" fmla="*/ 1 h 36"/>
                  <a:gd name="T8" fmla="*/ 0 w 34"/>
                  <a:gd name="T9" fmla="*/ 1 h 36"/>
                  <a:gd name="T10" fmla="*/ 0 w 34"/>
                  <a:gd name="T11" fmla="*/ 1 h 36"/>
                  <a:gd name="T12" fmla="*/ 0 w 34"/>
                  <a:gd name="T13" fmla="*/ 1 h 36"/>
                  <a:gd name="T14" fmla="*/ 0 w 34"/>
                  <a:gd name="T15" fmla="*/ 1 h 36"/>
                  <a:gd name="T16" fmla="*/ 0 w 34"/>
                  <a:gd name="T17" fmla="*/ 1 h 36"/>
                  <a:gd name="T18" fmla="*/ 0 w 34"/>
                  <a:gd name="T19" fmla="*/ 1 h 36"/>
                  <a:gd name="T20" fmla="*/ 0 w 34"/>
                  <a:gd name="T21" fmla="*/ 1 h 36"/>
                  <a:gd name="T22" fmla="*/ 0 w 34"/>
                  <a:gd name="T23" fmla="*/ 1 h 36"/>
                  <a:gd name="T24" fmla="*/ 0 w 34"/>
                  <a:gd name="T25" fmla="*/ 1 h 36"/>
                  <a:gd name="T26" fmla="*/ 0 w 34"/>
                  <a:gd name="T27" fmla="*/ 1 h 36"/>
                  <a:gd name="T28" fmla="*/ 0 w 34"/>
                  <a:gd name="T29" fmla="*/ 1 h 36"/>
                  <a:gd name="T30" fmla="*/ 0 w 34"/>
                  <a:gd name="T31" fmla="*/ 1 h 36"/>
                  <a:gd name="T32" fmla="*/ 0 w 34"/>
                  <a:gd name="T33" fmla="*/ 1 h 36"/>
                  <a:gd name="T34" fmla="*/ 0 w 34"/>
                  <a:gd name="T35" fmla="*/ 1 h 36"/>
                  <a:gd name="T36" fmla="*/ 0 w 34"/>
                  <a:gd name="T37" fmla="*/ 1 h 36"/>
                  <a:gd name="T38" fmla="*/ 1 w 34"/>
                  <a:gd name="T39" fmla="*/ 0 h 36"/>
                  <a:gd name="T40" fmla="*/ 1 w 34"/>
                  <a:gd name="T41" fmla="*/ 0 h 36"/>
                  <a:gd name="T42" fmla="*/ 1 w 34"/>
                  <a:gd name="T43" fmla="*/ 0 h 36"/>
                  <a:gd name="T44" fmla="*/ 1 w 34"/>
                  <a:gd name="T45" fmla="*/ 0 h 36"/>
                  <a:gd name="T46" fmla="*/ 1 w 34"/>
                  <a:gd name="T47" fmla="*/ 0 h 36"/>
                  <a:gd name="T48" fmla="*/ 1 w 34"/>
                  <a:gd name="T49" fmla="*/ 0 h 36"/>
                  <a:gd name="T50" fmla="*/ 1 w 34"/>
                  <a:gd name="T51" fmla="*/ 0 h 36"/>
                  <a:gd name="T52" fmla="*/ 1 w 34"/>
                  <a:gd name="T53" fmla="*/ 0 h 36"/>
                  <a:gd name="T54" fmla="*/ 1 w 34"/>
                  <a:gd name="T55" fmla="*/ 0 h 36"/>
                  <a:gd name="T56" fmla="*/ 1 w 34"/>
                  <a:gd name="T57" fmla="*/ 0 h 36"/>
                  <a:gd name="T58" fmla="*/ 1 w 34"/>
                  <a:gd name="T59" fmla="*/ 0 h 36"/>
                  <a:gd name="T60" fmla="*/ 1 w 34"/>
                  <a:gd name="T61" fmla="*/ 0 h 36"/>
                  <a:gd name="T62" fmla="*/ 1 w 34"/>
                  <a:gd name="T63" fmla="*/ 0 h 36"/>
                  <a:gd name="T64" fmla="*/ 1 w 34"/>
                  <a:gd name="T65" fmla="*/ 0 h 36"/>
                  <a:gd name="T66" fmla="*/ 1 w 34"/>
                  <a:gd name="T67" fmla="*/ 0 h 36"/>
                  <a:gd name="T68" fmla="*/ 1 w 34"/>
                  <a:gd name="T69" fmla="*/ 0 h 36"/>
                  <a:gd name="T70" fmla="*/ 1 w 34"/>
                  <a:gd name="T71" fmla="*/ 0 h 36"/>
                  <a:gd name="T72" fmla="*/ 1 w 34"/>
                  <a:gd name="T73" fmla="*/ 1 h 36"/>
                  <a:gd name="T74" fmla="*/ 1 w 34"/>
                  <a:gd name="T75" fmla="*/ 1 h 36"/>
                  <a:gd name="T76" fmla="*/ 1 w 34"/>
                  <a:gd name="T77" fmla="*/ 1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36">
                    <a:moveTo>
                      <a:pt x="17" y="32"/>
                    </a:moveTo>
                    <a:lnTo>
                      <a:pt x="16" y="34"/>
                    </a:lnTo>
                    <a:lnTo>
                      <a:pt x="15" y="35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3" y="20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2" y="15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" name="Freeform 1161"/>
              <p:cNvSpPr>
                <a:spLocks/>
              </p:cNvSpPr>
              <p:nvPr/>
            </p:nvSpPr>
            <p:spPr bwMode="auto">
              <a:xfrm>
                <a:off x="3933" y="2670"/>
                <a:ext cx="7" cy="7"/>
              </a:xfrm>
              <a:custGeom>
                <a:avLst/>
                <a:gdLst>
                  <a:gd name="T0" fmla="*/ 1 w 35"/>
                  <a:gd name="T1" fmla="*/ 1 h 33"/>
                  <a:gd name="T2" fmla="*/ 1 w 35"/>
                  <a:gd name="T3" fmla="*/ 1 h 33"/>
                  <a:gd name="T4" fmla="*/ 0 w 35"/>
                  <a:gd name="T5" fmla="*/ 1 h 33"/>
                  <a:gd name="T6" fmla="*/ 0 w 35"/>
                  <a:gd name="T7" fmla="*/ 1 h 33"/>
                  <a:gd name="T8" fmla="*/ 0 w 35"/>
                  <a:gd name="T9" fmla="*/ 1 h 33"/>
                  <a:gd name="T10" fmla="*/ 0 w 35"/>
                  <a:gd name="T11" fmla="*/ 1 h 33"/>
                  <a:gd name="T12" fmla="*/ 0 w 35"/>
                  <a:gd name="T13" fmla="*/ 1 h 33"/>
                  <a:gd name="T14" fmla="*/ 0 w 35"/>
                  <a:gd name="T15" fmla="*/ 1 h 33"/>
                  <a:gd name="T16" fmla="*/ 0 w 35"/>
                  <a:gd name="T17" fmla="*/ 1 h 33"/>
                  <a:gd name="T18" fmla="*/ 0 w 35"/>
                  <a:gd name="T19" fmla="*/ 1 h 33"/>
                  <a:gd name="T20" fmla="*/ 0 w 35"/>
                  <a:gd name="T21" fmla="*/ 1 h 33"/>
                  <a:gd name="T22" fmla="*/ 0 w 35"/>
                  <a:gd name="T23" fmla="*/ 1 h 33"/>
                  <a:gd name="T24" fmla="*/ 0 w 35"/>
                  <a:gd name="T25" fmla="*/ 1 h 33"/>
                  <a:gd name="T26" fmla="*/ 0 w 35"/>
                  <a:gd name="T27" fmla="*/ 1 h 33"/>
                  <a:gd name="T28" fmla="*/ 0 w 35"/>
                  <a:gd name="T29" fmla="*/ 1 h 33"/>
                  <a:gd name="T30" fmla="*/ 0 w 35"/>
                  <a:gd name="T31" fmla="*/ 1 h 33"/>
                  <a:gd name="T32" fmla="*/ 0 w 35"/>
                  <a:gd name="T33" fmla="*/ 1 h 33"/>
                  <a:gd name="T34" fmla="*/ 0 w 35"/>
                  <a:gd name="T35" fmla="*/ 1 h 33"/>
                  <a:gd name="T36" fmla="*/ 0 w 35"/>
                  <a:gd name="T37" fmla="*/ 1 h 33"/>
                  <a:gd name="T38" fmla="*/ 1 w 35"/>
                  <a:gd name="T39" fmla="*/ 0 h 33"/>
                  <a:gd name="T40" fmla="*/ 1 w 35"/>
                  <a:gd name="T41" fmla="*/ 0 h 33"/>
                  <a:gd name="T42" fmla="*/ 1 w 35"/>
                  <a:gd name="T43" fmla="*/ 0 h 33"/>
                  <a:gd name="T44" fmla="*/ 1 w 35"/>
                  <a:gd name="T45" fmla="*/ 0 h 33"/>
                  <a:gd name="T46" fmla="*/ 1 w 35"/>
                  <a:gd name="T47" fmla="*/ 0 h 33"/>
                  <a:gd name="T48" fmla="*/ 1 w 35"/>
                  <a:gd name="T49" fmla="*/ 0 h 33"/>
                  <a:gd name="T50" fmla="*/ 1 w 35"/>
                  <a:gd name="T51" fmla="*/ 0 h 33"/>
                  <a:gd name="T52" fmla="*/ 1 w 35"/>
                  <a:gd name="T53" fmla="*/ 0 h 33"/>
                  <a:gd name="T54" fmla="*/ 1 w 35"/>
                  <a:gd name="T55" fmla="*/ 0 h 33"/>
                  <a:gd name="T56" fmla="*/ 1 w 35"/>
                  <a:gd name="T57" fmla="*/ 0 h 33"/>
                  <a:gd name="T58" fmla="*/ 1 w 35"/>
                  <a:gd name="T59" fmla="*/ 0 h 33"/>
                  <a:gd name="T60" fmla="*/ 1 w 35"/>
                  <a:gd name="T61" fmla="*/ 0 h 33"/>
                  <a:gd name="T62" fmla="*/ 1 w 35"/>
                  <a:gd name="T63" fmla="*/ 0 h 33"/>
                  <a:gd name="T64" fmla="*/ 1 w 35"/>
                  <a:gd name="T65" fmla="*/ 0 h 33"/>
                  <a:gd name="T66" fmla="*/ 1 w 35"/>
                  <a:gd name="T67" fmla="*/ 0 h 33"/>
                  <a:gd name="T68" fmla="*/ 1 w 35"/>
                  <a:gd name="T69" fmla="*/ 1 h 33"/>
                  <a:gd name="T70" fmla="*/ 1 w 35"/>
                  <a:gd name="T71" fmla="*/ 1 h 33"/>
                  <a:gd name="T72" fmla="*/ 1 w 35"/>
                  <a:gd name="T73" fmla="*/ 1 h 33"/>
                  <a:gd name="T74" fmla="*/ 1 w 35"/>
                  <a:gd name="T75" fmla="*/ 1 h 33"/>
                  <a:gd name="T76" fmla="*/ 1 w 35"/>
                  <a:gd name="T77" fmla="*/ 1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33">
                    <a:moveTo>
                      <a:pt x="15" y="31"/>
                    </a:moveTo>
                    <a:lnTo>
                      <a:pt x="14" y="32"/>
                    </a:lnTo>
                    <a:lnTo>
                      <a:pt x="12" y="32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2" y="16"/>
                    </a:lnTo>
                    <a:lnTo>
                      <a:pt x="31" y="17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5" name="Freeform 1162"/>
              <p:cNvSpPr>
                <a:spLocks/>
              </p:cNvSpPr>
              <p:nvPr/>
            </p:nvSpPr>
            <p:spPr bwMode="auto">
              <a:xfrm>
                <a:off x="3936" y="2668"/>
                <a:ext cx="7" cy="6"/>
              </a:xfrm>
              <a:custGeom>
                <a:avLst/>
                <a:gdLst>
                  <a:gd name="T0" fmla="*/ 1 w 37"/>
                  <a:gd name="T1" fmla="*/ 1 h 32"/>
                  <a:gd name="T2" fmla="*/ 1 w 37"/>
                  <a:gd name="T3" fmla="*/ 1 h 32"/>
                  <a:gd name="T4" fmla="*/ 0 w 37"/>
                  <a:gd name="T5" fmla="*/ 1 h 32"/>
                  <a:gd name="T6" fmla="*/ 0 w 37"/>
                  <a:gd name="T7" fmla="*/ 1 h 32"/>
                  <a:gd name="T8" fmla="*/ 0 w 37"/>
                  <a:gd name="T9" fmla="*/ 1 h 32"/>
                  <a:gd name="T10" fmla="*/ 0 w 37"/>
                  <a:gd name="T11" fmla="*/ 1 h 32"/>
                  <a:gd name="T12" fmla="*/ 0 w 37"/>
                  <a:gd name="T13" fmla="*/ 1 h 32"/>
                  <a:gd name="T14" fmla="*/ 0 w 37"/>
                  <a:gd name="T15" fmla="*/ 1 h 32"/>
                  <a:gd name="T16" fmla="*/ 0 w 37"/>
                  <a:gd name="T17" fmla="*/ 1 h 32"/>
                  <a:gd name="T18" fmla="*/ 0 w 37"/>
                  <a:gd name="T19" fmla="*/ 1 h 32"/>
                  <a:gd name="T20" fmla="*/ 0 w 37"/>
                  <a:gd name="T21" fmla="*/ 1 h 32"/>
                  <a:gd name="T22" fmla="*/ 0 w 37"/>
                  <a:gd name="T23" fmla="*/ 1 h 32"/>
                  <a:gd name="T24" fmla="*/ 0 w 37"/>
                  <a:gd name="T25" fmla="*/ 1 h 32"/>
                  <a:gd name="T26" fmla="*/ 0 w 37"/>
                  <a:gd name="T27" fmla="*/ 1 h 32"/>
                  <a:gd name="T28" fmla="*/ 0 w 37"/>
                  <a:gd name="T29" fmla="*/ 1 h 32"/>
                  <a:gd name="T30" fmla="*/ 0 w 37"/>
                  <a:gd name="T31" fmla="*/ 1 h 32"/>
                  <a:gd name="T32" fmla="*/ 0 w 37"/>
                  <a:gd name="T33" fmla="*/ 1 h 32"/>
                  <a:gd name="T34" fmla="*/ 0 w 37"/>
                  <a:gd name="T35" fmla="*/ 1 h 32"/>
                  <a:gd name="T36" fmla="*/ 0 w 37"/>
                  <a:gd name="T37" fmla="*/ 1 h 32"/>
                  <a:gd name="T38" fmla="*/ 1 w 37"/>
                  <a:gd name="T39" fmla="*/ 0 h 32"/>
                  <a:gd name="T40" fmla="*/ 1 w 37"/>
                  <a:gd name="T41" fmla="*/ 0 h 32"/>
                  <a:gd name="T42" fmla="*/ 1 w 37"/>
                  <a:gd name="T43" fmla="*/ 0 h 32"/>
                  <a:gd name="T44" fmla="*/ 1 w 37"/>
                  <a:gd name="T45" fmla="*/ 0 h 32"/>
                  <a:gd name="T46" fmla="*/ 1 w 37"/>
                  <a:gd name="T47" fmla="*/ 0 h 32"/>
                  <a:gd name="T48" fmla="*/ 1 w 37"/>
                  <a:gd name="T49" fmla="*/ 0 h 32"/>
                  <a:gd name="T50" fmla="*/ 1 w 37"/>
                  <a:gd name="T51" fmla="*/ 0 h 32"/>
                  <a:gd name="T52" fmla="*/ 1 w 37"/>
                  <a:gd name="T53" fmla="*/ 0 h 32"/>
                  <a:gd name="T54" fmla="*/ 1 w 37"/>
                  <a:gd name="T55" fmla="*/ 0 h 32"/>
                  <a:gd name="T56" fmla="*/ 1 w 37"/>
                  <a:gd name="T57" fmla="*/ 0 h 32"/>
                  <a:gd name="T58" fmla="*/ 1 w 37"/>
                  <a:gd name="T59" fmla="*/ 0 h 32"/>
                  <a:gd name="T60" fmla="*/ 1 w 37"/>
                  <a:gd name="T61" fmla="*/ 0 h 32"/>
                  <a:gd name="T62" fmla="*/ 1 w 37"/>
                  <a:gd name="T63" fmla="*/ 0 h 32"/>
                  <a:gd name="T64" fmla="*/ 1 w 37"/>
                  <a:gd name="T65" fmla="*/ 0 h 32"/>
                  <a:gd name="T66" fmla="*/ 1 w 37"/>
                  <a:gd name="T67" fmla="*/ 0 h 32"/>
                  <a:gd name="T68" fmla="*/ 1 w 37"/>
                  <a:gd name="T69" fmla="*/ 1 h 32"/>
                  <a:gd name="T70" fmla="*/ 1 w 37"/>
                  <a:gd name="T71" fmla="*/ 1 h 32"/>
                  <a:gd name="T72" fmla="*/ 1 w 37"/>
                  <a:gd name="T73" fmla="*/ 1 h 32"/>
                  <a:gd name="T74" fmla="*/ 1 w 37"/>
                  <a:gd name="T75" fmla="*/ 1 h 32"/>
                  <a:gd name="T76" fmla="*/ 1 w 37"/>
                  <a:gd name="T77" fmla="*/ 1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32">
                    <a:moveTo>
                      <a:pt x="15" y="29"/>
                    </a:moveTo>
                    <a:lnTo>
                      <a:pt x="14" y="31"/>
                    </a:lnTo>
                    <a:lnTo>
                      <a:pt x="13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6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2" y="1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" name="Freeform 1163"/>
              <p:cNvSpPr>
                <a:spLocks/>
              </p:cNvSpPr>
              <p:nvPr/>
            </p:nvSpPr>
            <p:spPr bwMode="auto">
              <a:xfrm>
                <a:off x="3939" y="2665"/>
                <a:ext cx="8" cy="7"/>
              </a:xfrm>
              <a:custGeom>
                <a:avLst/>
                <a:gdLst>
                  <a:gd name="T0" fmla="*/ 1 w 38"/>
                  <a:gd name="T1" fmla="*/ 2 h 31"/>
                  <a:gd name="T2" fmla="*/ 1 w 38"/>
                  <a:gd name="T3" fmla="*/ 2 h 31"/>
                  <a:gd name="T4" fmla="*/ 0 w 38"/>
                  <a:gd name="T5" fmla="*/ 2 h 31"/>
                  <a:gd name="T6" fmla="*/ 0 w 38"/>
                  <a:gd name="T7" fmla="*/ 2 h 31"/>
                  <a:gd name="T8" fmla="*/ 0 w 38"/>
                  <a:gd name="T9" fmla="*/ 2 h 31"/>
                  <a:gd name="T10" fmla="*/ 0 w 38"/>
                  <a:gd name="T11" fmla="*/ 2 h 31"/>
                  <a:gd name="T12" fmla="*/ 0 w 38"/>
                  <a:gd name="T13" fmla="*/ 2 h 31"/>
                  <a:gd name="T14" fmla="*/ 0 w 38"/>
                  <a:gd name="T15" fmla="*/ 1 h 31"/>
                  <a:gd name="T16" fmla="*/ 0 w 38"/>
                  <a:gd name="T17" fmla="*/ 1 h 31"/>
                  <a:gd name="T18" fmla="*/ 0 w 38"/>
                  <a:gd name="T19" fmla="*/ 1 h 31"/>
                  <a:gd name="T20" fmla="*/ 0 w 38"/>
                  <a:gd name="T21" fmla="*/ 1 h 31"/>
                  <a:gd name="T22" fmla="*/ 0 w 38"/>
                  <a:gd name="T23" fmla="*/ 1 h 31"/>
                  <a:gd name="T24" fmla="*/ 0 w 38"/>
                  <a:gd name="T25" fmla="*/ 1 h 31"/>
                  <a:gd name="T26" fmla="*/ 0 w 38"/>
                  <a:gd name="T27" fmla="*/ 1 h 31"/>
                  <a:gd name="T28" fmla="*/ 0 w 38"/>
                  <a:gd name="T29" fmla="*/ 1 h 31"/>
                  <a:gd name="T30" fmla="*/ 0 w 38"/>
                  <a:gd name="T31" fmla="*/ 1 h 31"/>
                  <a:gd name="T32" fmla="*/ 0 w 38"/>
                  <a:gd name="T33" fmla="*/ 1 h 31"/>
                  <a:gd name="T34" fmla="*/ 0 w 38"/>
                  <a:gd name="T35" fmla="*/ 1 h 31"/>
                  <a:gd name="T36" fmla="*/ 0 w 38"/>
                  <a:gd name="T37" fmla="*/ 1 h 31"/>
                  <a:gd name="T38" fmla="*/ 1 w 38"/>
                  <a:gd name="T39" fmla="*/ 0 h 31"/>
                  <a:gd name="T40" fmla="*/ 1 w 38"/>
                  <a:gd name="T41" fmla="*/ 0 h 31"/>
                  <a:gd name="T42" fmla="*/ 1 w 38"/>
                  <a:gd name="T43" fmla="*/ 0 h 31"/>
                  <a:gd name="T44" fmla="*/ 1 w 38"/>
                  <a:gd name="T45" fmla="*/ 0 h 31"/>
                  <a:gd name="T46" fmla="*/ 1 w 38"/>
                  <a:gd name="T47" fmla="*/ 0 h 31"/>
                  <a:gd name="T48" fmla="*/ 1 w 38"/>
                  <a:gd name="T49" fmla="*/ 0 h 31"/>
                  <a:gd name="T50" fmla="*/ 1 w 38"/>
                  <a:gd name="T51" fmla="*/ 0 h 31"/>
                  <a:gd name="T52" fmla="*/ 1 w 38"/>
                  <a:gd name="T53" fmla="*/ 0 h 31"/>
                  <a:gd name="T54" fmla="*/ 1 w 38"/>
                  <a:gd name="T55" fmla="*/ 0 h 31"/>
                  <a:gd name="T56" fmla="*/ 2 w 38"/>
                  <a:gd name="T57" fmla="*/ 0 h 31"/>
                  <a:gd name="T58" fmla="*/ 2 w 38"/>
                  <a:gd name="T59" fmla="*/ 0 h 31"/>
                  <a:gd name="T60" fmla="*/ 2 w 38"/>
                  <a:gd name="T61" fmla="*/ 0 h 31"/>
                  <a:gd name="T62" fmla="*/ 2 w 38"/>
                  <a:gd name="T63" fmla="*/ 0 h 31"/>
                  <a:gd name="T64" fmla="*/ 2 w 38"/>
                  <a:gd name="T65" fmla="*/ 0 h 31"/>
                  <a:gd name="T66" fmla="*/ 2 w 38"/>
                  <a:gd name="T67" fmla="*/ 1 h 31"/>
                  <a:gd name="T68" fmla="*/ 2 w 38"/>
                  <a:gd name="T69" fmla="*/ 1 h 31"/>
                  <a:gd name="T70" fmla="*/ 1 w 38"/>
                  <a:gd name="T71" fmla="*/ 1 h 31"/>
                  <a:gd name="T72" fmla="*/ 1 w 38"/>
                  <a:gd name="T73" fmla="*/ 1 h 31"/>
                  <a:gd name="T74" fmla="*/ 1 w 38"/>
                  <a:gd name="T75" fmla="*/ 1 h 31"/>
                  <a:gd name="T76" fmla="*/ 1 w 38"/>
                  <a:gd name="T77" fmla="*/ 2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31">
                    <a:moveTo>
                      <a:pt x="15" y="29"/>
                    </a:moveTo>
                    <a:lnTo>
                      <a:pt x="14" y="29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34" y="17"/>
                    </a:lnTo>
                    <a:lnTo>
                      <a:pt x="33" y="1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" name="Freeform 1164"/>
              <p:cNvSpPr>
                <a:spLocks/>
              </p:cNvSpPr>
              <p:nvPr/>
            </p:nvSpPr>
            <p:spPr bwMode="auto">
              <a:xfrm>
                <a:off x="3943" y="2664"/>
                <a:ext cx="8" cy="5"/>
              </a:xfrm>
              <a:custGeom>
                <a:avLst/>
                <a:gdLst>
                  <a:gd name="T0" fmla="*/ 1 w 39"/>
                  <a:gd name="T1" fmla="*/ 1 h 28"/>
                  <a:gd name="T2" fmla="*/ 0 w 39"/>
                  <a:gd name="T3" fmla="*/ 1 h 28"/>
                  <a:gd name="T4" fmla="*/ 0 w 39"/>
                  <a:gd name="T5" fmla="*/ 1 h 28"/>
                  <a:gd name="T6" fmla="*/ 0 w 39"/>
                  <a:gd name="T7" fmla="*/ 1 h 28"/>
                  <a:gd name="T8" fmla="*/ 0 w 39"/>
                  <a:gd name="T9" fmla="*/ 1 h 28"/>
                  <a:gd name="T10" fmla="*/ 0 w 39"/>
                  <a:gd name="T11" fmla="*/ 1 h 28"/>
                  <a:gd name="T12" fmla="*/ 0 w 39"/>
                  <a:gd name="T13" fmla="*/ 1 h 28"/>
                  <a:gd name="T14" fmla="*/ 0 w 39"/>
                  <a:gd name="T15" fmla="*/ 1 h 28"/>
                  <a:gd name="T16" fmla="*/ 0 w 39"/>
                  <a:gd name="T17" fmla="*/ 1 h 28"/>
                  <a:gd name="T18" fmla="*/ 0 w 39"/>
                  <a:gd name="T19" fmla="*/ 1 h 28"/>
                  <a:gd name="T20" fmla="*/ 0 w 39"/>
                  <a:gd name="T21" fmla="*/ 1 h 28"/>
                  <a:gd name="T22" fmla="*/ 0 w 39"/>
                  <a:gd name="T23" fmla="*/ 1 h 28"/>
                  <a:gd name="T24" fmla="*/ 0 w 39"/>
                  <a:gd name="T25" fmla="*/ 1 h 28"/>
                  <a:gd name="T26" fmla="*/ 0 w 39"/>
                  <a:gd name="T27" fmla="*/ 1 h 28"/>
                  <a:gd name="T28" fmla="*/ 0 w 39"/>
                  <a:gd name="T29" fmla="*/ 1 h 28"/>
                  <a:gd name="T30" fmla="*/ 0 w 39"/>
                  <a:gd name="T31" fmla="*/ 0 h 28"/>
                  <a:gd name="T32" fmla="*/ 0 w 39"/>
                  <a:gd name="T33" fmla="*/ 0 h 28"/>
                  <a:gd name="T34" fmla="*/ 0 w 39"/>
                  <a:gd name="T35" fmla="*/ 0 h 28"/>
                  <a:gd name="T36" fmla="*/ 0 w 39"/>
                  <a:gd name="T37" fmla="*/ 0 h 28"/>
                  <a:gd name="T38" fmla="*/ 1 w 39"/>
                  <a:gd name="T39" fmla="*/ 0 h 28"/>
                  <a:gd name="T40" fmla="*/ 1 w 39"/>
                  <a:gd name="T41" fmla="*/ 0 h 28"/>
                  <a:gd name="T42" fmla="*/ 1 w 39"/>
                  <a:gd name="T43" fmla="*/ 0 h 28"/>
                  <a:gd name="T44" fmla="*/ 1 w 39"/>
                  <a:gd name="T45" fmla="*/ 0 h 28"/>
                  <a:gd name="T46" fmla="*/ 1 w 39"/>
                  <a:gd name="T47" fmla="*/ 0 h 28"/>
                  <a:gd name="T48" fmla="*/ 1 w 39"/>
                  <a:gd name="T49" fmla="*/ 0 h 28"/>
                  <a:gd name="T50" fmla="*/ 1 w 39"/>
                  <a:gd name="T51" fmla="*/ 0 h 28"/>
                  <a:gd name="T52" fmla="*/ 2 w 39"/>
                  <a:gd name="T53" fmla="*/ 0 h 28"/>
                  <a:gd name="T54" fmla="*/ 2 w 39"/>
                  <a:gd name="T55" fmla="*/ 0 h 28"/>
                  <a:gd name="T56" fmla="*/ 2 w 39"/>
                  <a:gd name="T57" fmla="*/ 0 h 28"/>
                  <a:gd name="T58" fmla="*/ 2 w 39"/>
                  <a:gd name="T59" fmla="*/ 0 h 28"/>
                  <a:gd name="T60" fmla="*/ 2 w 39"/>
                  <a:gd name="T61" fmla="*/ 0 h 28"/>
                  <a:gd name="T62" fmla="*/ 2 w 39"/>
                  <a:gd name="T63" fmla="*/ 0 h 28"/>
                  <a:gd name="T64" fmla="*/ 2 w 39"/>
                  <a:gd name="T65" fmla="*/ 0 h 28"/>
                  <a:gd name="T66" fmla="*/ 2 w 39"/>
                  <a:gd name="T67" fmla="*/ 0 h 28"/>
                  <a:gd name="T68" fmla="*/ 2 w 39"/>
                  <a:gd name="T69" fmla="*/ 1 h 28"/>
                  <a:gd name="T70" fmla="*/ 1 w 39"/>
                  <a:gd name="T71" fmla="*/ 1 h 28"/>
                  <a:gd name="T72" fmla="*/ 1 w 39"/>
                  <a:gd name="T73" fmla="*/ 1 h 28"/>
                  <a:gd name="T74" fmla="*/ 1 w 39"/>
                  <a:gd name="T75" fmla="*/ 1 h 28"/>
                  <a:gd name="T76" fmla="*/ 1 w 39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28">
                    <a:moveTo>
                      <a:pt x="13" y="27"/>
                    </a:moveTo>
                    <a:lnTo>
                      <a:pt x="10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26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8" y="13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" name="Freeform 1165"/>
              <p:cNvSpPr>
                <a:spLocks/>
              </p:cNvSpPr>
              <p:nvPr/>
            </p:nvSpPr>
            <p:spPr bwMode="auto">
              <a:xfrm>
                <a:off x="3947" y="2663"/>
                <a:ext cx="8" cy="5"/>
              </a:xfrm>
              <a:custGeom>
                <a:avLst/>
                <a:gdLst>
                  <a:gd name="T0" fmla="*/ 0 w 40"/>
                  <a:gd name="T1" fmla="*/ 1 h 25"/>
                  <a:gd name="T2" fmla="*/ 0 w 40"/>
                  <a:gd name="T3" fmla="*/ 1 h 25"/>
                  <a:gd name="T4" fmla="*/ 0 w 40"/>
                  <a:gd name="T5" fmla="*/ 1 h 25"/>
                  <a:gd name="T6" fmla="*/ 0 w 40"/>
                  <a:gd name="T7" fmla="*/ 1 h 25"/>
                  <a:gd name="T8" fmla="*/ 0 w 40"/>
                  <a:gd name="T9" fmla="*/ 1 h 25"/>
                  <a:gd name="T10" fmla="*/ 0 w 40"/>
                  <a:gd name="T11" fmla="*/ 1 h 25"/>
                  <a:gd name="T12" fmla="*/ 0 w 40"/>
                  <a:gd name="T13" fmla="*/ 1 h 25"/>
                  <a:gd name="T14" fmla="*/ 0 w 40"/>
                  <a:gd name="T15" fmla="*/ 1 h 25"/>
                  <a:gd name="T16" fmla="*/ 0 w 40"/>
                  <a:gd name="T17" fmla="*/ 1 h 25"/>
                  <a:gd name="T18" fmla="*/ 0 w 40"/>
                  <a:gd name="T19" fmla="*/ 1 h 25"/>
                  <a:gd name="T20" fmla="*/ 0 w 40"/>
                  <a:gd name="T21" fmla="*/ 1 h 25"/>
                  <a:gd name="T22" fmla="*/ 0 w 40"/>
                  <a:gd name="T23" fmla="*/ 1 h 25"/>
                  <a:gd name="T24" fmla="*/ 0 w 40"/>
                  <a:gd name="T25" fmla="*/ 1 h 25"/>
                  <a:gd name="T26" fmla="*/ 0 w 40"/>
                  <a:gd name="T27" fmla="*/ 0 h 25"/>
                  <a:gd name="T28" fmla="*/ 0 w 40"/>
                  <a:gd name="T29" fmla="*/ 0 h 25"/>
                  <a:gd name="T30" fmla="*/ 0 w 40"/>
                  <a:gd name="T31" fmla="*/ 0 h 25"/>
                  <a:gd name="T32" fmla="*/ 0 w 40"/>
                  <a:gd name="T33" fmla="*/ 0 h 25"/>
                  <a:gd name="T34" fmla="*/ 0 w 40"/>
                  <a:gd name="T35" fmla="*/ 0 h 25"/>
                  <a:gd name="T36" fmla="*/ 0 w 40"/>
                  <a:gd name="T37" fmla="*/ 0 h 25"/>
                  <a:gd name="T38" fmla="*/ 1 w 40"/>
                  <a:gd name="T39" fmla="*/ 0 h 25"/>
                  <a:gd name="T40" fmla="*/ 1 w 40"/>
                  <a:gd name="T41" fmla="*/ 0 h 25"/>
                  <a:gd name="T42" fmla="*/ 1 w 40"/>
                  <a:gd name="T43" fmla="*/ 0 h 25"/>
                  <a:gd name="T44" fmla="*/ 1 w 40"/>
                  <a:gd name="T45" fmla="*/ 0 h 25"/>
                  <a:gd name="T46" fmla="*/ 1 w 40"/>
                  <a:gd name="T47" fmla="*/ 0 h 25"/>
                  <a:gd name="T48" fmla="*/ 1 w 40"/>
                  <a:gd name="T49" fmla="*/ 0 h 25"/>
                  <a:gd name="T50" fmla="*/ 1 w 40"/>
                  <a:gd name="T51" fmla="*/ 0 h 25"/>
                  <a:gd name="T52" fmla="*/ 2 w 40"/>
                  <a:gd name="T53" fmla="*/ 0 h 25"/>
                  <a:gd name="T54" fmla="*/ 2 w 40"/>
                  <a:gd name="T55" fmla="*/ 0 h 25"/>
                  <a:gd name="T56" fmla="*/ 2 w 40"/>
                  <a:gd name="T57" fmla="*/ 0 h 25"/>
                  <a:gd name="T58" fmla="*/ 2 w 40"/>
                  <a:gd name="T59" fmla="*/ 0 h 25"/>
                  <a:gd name="T60" fmla="*/ 2 w 40"/>
                  <a:gd name="T61" fmla="*/ 0 h 25"/>
                  <a:gd name="T62" fmla="*/ 2 w 40"/>
                  <a:gd name="T63" fmla="*/ 0 h 25"/>
                  <a:gd name="T64" fmla="*/ 2 w 40"/>
                  <a:gd name="T65" fmla="*/ 1 h 25"/>
                  <a:gd name="T66" fmla="*/ 2 w 40"/>
                  <a:gd name="T67" fmla="*/ 1 h 25"/>
                  <a:gd name="T68" fmla="*/ 2 w 40"/>
                  <a:gd name="T69" fmla="*/ 1 h 25"/>
                  <a:gd name="T70" fmla="*/ 1 w 40"/>
                  <a:gd name="T71" fmla="*/ 1 h 25"/>
                  <a:gd name="T72" fmla="*/ 1 w 40"/>
                  <a:gd name="T73" fmla="*/ 1 h 25"/>
                  <a:gd name="T74" fmla="*/ 1 w 40"/>
                  <a:gd name="T75" fmla="*/ 1 h 25"/>
                  <a:gd name="T76" fmla="*/ 0 w 40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5">
                    <a:moveTo>
                      <a:pt x="12" y="25"/>
                    </a:moveTo>
                    <a:lnTo>
                      <a:pt x="10" y="25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" name="Freeform 1166"/>
              <p:cNvSpPr>
                <a:spLocks/>
              </p:cNvSpPr>
              <p:nvPr/>
            </p:nvSpPr>
            <p:spPr bwMode="auto">
              <a:xfrm>
                <a:off x="3951" y="2662"/>
                <a:ext cx="8" cy="4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1 h 23"/>
                  <a:gd name="T4" fmla="*/ 0 w 40"/>
                  <a:gd name="T5" fmla="*/ 1 h 23"/>
                  <a:gd name="T6" fmla="*/ 0 w 40"/>
                  <a:gd name="T7" fmla="*/ 1 h 23"/>
                  <a:gd name="T8" fmla="*/ 0 w 40"/>
                  <a:gd name="T9" fmla="*/ 1 h 23"/>
                  <a:gd name="T10" fmla="*/ 0 w 40"/>
                  <a:gd name="T11" fmla="*/ 1 h 23"/>
                  <a:gd name="T12" fmla="*/ 0 w 40"/>
                  <a:gd name="T13" fmla="*/ 1 h 23"/>
                  <a:gd name="T14" fmla="*/ 0 w 40"/>
                  <a:gd name="T15" fmla="*/ 1 h 23"/>
                  <a:gd name="T16" fmla="*/ 0 w 40"/>
                  <a:gd name="T17" fmla="*/ 1 h 23"/>
                  <a:gd name="T18" fmla="*/ 0 w 40"/>
                  <a:gd name="T19" fmla="*/ 1 h 23"/>
                  <a:gd name="T20" fmla="*/ 0 w 40"/>
                  <a:gd name="T21" fmla="*/ 0 h 23"/>
                  <a:gd name="T22" fmla="*/ 0 w 40"/>
                  <a:gd name="T23" fmla="*/ 0 h 23"/>
                  <a:gd name="T24" fmla="*/ 0 w 40"/>
                  <a:gd name="T25" fmla="*/ 0 h 23"/>
                  <a:gd name="T26" fmla="*/ 0 w 40"/>
                  <a:gd name="T27" fmla="*/ 0 h 23"/>
                  <a:gd name="T28" fmla="*/ 0 w 40"/>
                  <a:gd name="T29" fmla="*/ 0 h 23"/>
                  <a:gd name="T30" fmla="*/ 0 w 40"/>
                  <a:gd name="T31" fmla="*/ 0 h 23"/>
                  <a:gd name="T32" fmla="*/ 0 w 40"/>
                  <a:gd name="T33" fmla="*/ 0 h 23"/>
                  <a:gd name="T34" fmla="*/ 0 w 40"/>
                  <a:gd name="T35" fmla="*/ 0 h 23"/>
                  <a:gd name="T36" fmla="*/ 0 w 40"/>
                  <a:gd name="T37" fmla="*/ 0 h 23"/>
                  <a:gd name="T38" fmla="*/ 1 w 40"/>
                  <a:gd name="T39" fmla="*/ 0 h 23"/>
                  <a:gd name="T40" fmla="*/ 1 w 40"/>
                  <a:gd name="T41" fmla="*/ 0 h 23"/>
                  <a:gd name="T42" fmla="*/ 1 w 40"/>
                  <a:gd name="T43" fmla="*/ 0 h 23"/>
                  <a:gd name="T44" fmla="*/ 1 w 40"/>
                  <a:gd name="T45" fmla="*/ 0 h 23"/>
                  <a:gd name="T46" fmla="*/ 1 w 40"/>
                  <a:gd name="T47" fmla="*/ 0 h 23"/>
                  <a:gd name="T48" fmla="*/ 1 w 40"/>
                  <a:gd name="T49" fmla="*/ 0 h 23"/>
                  <a:gd name="T50" fmla="*/ 1 w 40"/>
                  <a:gd name="T51" fmla="*/ 0 h 23"/>
                  <a:gd name="T52" fmla="*/ 2 w 40"/>
                  <a:gd name="T53" fmla="*/ 0 h 23"/>
                  <a:gd name="T54" fmla="*/ 2 w 40"/>
                  <a:gd name="T55" fmla="*/ 0 h 23"/>
                  <a:gd name="T56" fmla="*/ 2 w 40"/>
                  <a:gd name="T57" fmla="*/ 0 h 23"/>
                  <a:gd name="T58" fmla="*/ 2 w 40"/>
                  <a:gd name="T59" fmla="*/ 0 h 23"/>
                  <a:gd name="T60" fmla="*/ 2 w 40"/>
                  <a:gd name="T61" fmla="*/ 0 h 23"/>
                  <a:gd name="T62" fmla="*/ 2 w 40"/>
                  <a:gd name="T63" fmla="*/ 0 h 23"/>
                  <a:gd name="T64" fmla="*/ 2 w 40"/>
                  <a:gd name="T65" fmla="*/ 1 h 23"/>
                  <a:gd name="T66" fmla="*/ 1 w 40"/>
                  <a:gd name="T67" fmla="*/ 1 h 23"/>
                  <a:gd name="T68" fmla="*/ 1 w 40"/>
                  <a:gd name="T69" fmla="*/ 1 h 23"/>
                  <a:gd name="T70" fmla="*/ 1 w 40"/>
                  <a:gd name="T71" fmla="*/ 1 h 23"/>
                  <a:gd name="T72" fmla="*/ 1 w 40"/>
                  <a:gd name="T73" fmla="*/ 1 h 23"/>
                  <a:gd name="T74" fmla="*/ 1 w 40"/>
                  <a:gd name="T75" fmla="*/ 1 h 23"/>
                  <a:gd name="T76" fmla="*/ 0 w 40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3">
                    <a:moveTo>
                      <a:pt x="11" y="23"/>
                    </a:moveTo>
                    <a:lnTo>
                      <a:pt x="9" y="23"/>
                    </a:lnTo>
                    <a:lnTo>
                      <a:pt x="8" y="23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8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5" y="18"/>
                    </a:lnTo>
                    <a:lnTo>
                      <a:pt x="32" y="18"/>
                    </a:lnTo>
                    <a:lnTo>
                      <a:pt x="31" y="20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" name="Freeform 1167"/>
              <p:cNvSpPr>
                <a:spLocks/>
              </p:cNvSpPr>
              <p:nvPr/>
            </p:nvSpPr>
            <p:spPr bwMode="auto">
              <a:xfrm>
                <a:off x="3955" y="2662"/>
                <a:ext cx="9" cy="4"/>
              </a:xfrm>
              <a:custGeom>
                <a:avLst/>
                <a:gdLst>
                  <a:gd name="T0" fmla="*/ 0 w 41"/>
                  <a:gd name="T1" fmla="*/ 1 h 21"/>
                  <a:gd name="T2" fmla="*/ 0 w 41"/>
                  <a:gd name="T3" fmla="*/ 1 h 21"/>
                  <a:gd name="T4" fmla="*/ 0 w 41"/>
                  <a:gd name="T5" fmla="*/ 1 h 21"/>
                  <a:gd name="T6" fmla="*/ 0 w 41"/>
                  <a:gd name="T7" fmla="*/ 1 h 21"/>
                  <a:gd name="T8" fmla="*/ 0 w 41"/>
                  <a:gd name="T9" fmla="*/ 1 h 21"/>
                  <a:gd name="T10" fmla="*/ 0 w 41"/>
                  <a:gd name="T11" fmla="*/ 1 h 21"/>
                  <a:gd name="T12" fmla="*/ 0 w 41"/>
                  <a:gd name="T13" fmla="*/ 1 h 21"/>
                  <a:gd name="T14" fmla="*/ 0 w 41"/>
                  <a:gd name="T15" fmla="*/ 1 h 21"/>
                  <a:gd name="T16" fmla="*/ 0 w 41"/>
                  <a:gd name="T17" fmla="*/ 0 h 21"/>
                  <a:gd name="T18" fmla="*/ 0 w 41"/>
                  <a:gd name="T19" fmla="*/ 0 h 21"/>
                  <a:gd name="T20" fmla="*/ 0 w 41"/>
                  <a:gd name="T21" fmla="*/ 0 h 21"/>
                  <a:gd name="T22" fmla="*/ 0 w 41"/>
                  <a:gd name="T23" fmla="*/ 0 h 21"/>
                  <a:gd name="T24" fmla="*/ 0 w 41"/>
                  <a:gd name="T25" fmla="*/ 0 h 21"/>
                  <a:gd name="T26" fmla="*/ 0 w 41"/>
                  <a:gd name="T27" fmla="*/ 0 h 21"/>
                  <a:gd name="T28" fmla="*/ 0 w 41"/>
                  <a:gd name="T29" fmla="*/ 0 h 21"/>
                  <a:gd name="T30" fmla="*/ 0 w 41"/>
                  <a:gd name="T31" fmla="*/ 0 h 21"/>
                  <a:gd name="T32" fmla="*/ 0 w 41"/>
                  <a:gd name="T33" fmla="*/ 0 h 21"/>
                  <a:gd name="T34" fmla="*/ 0 w 41"/>
                  <a:gd name="T35" fmla="*/ 0 h 21"/>
                  <a:gd name="T36" fmla="*/ 0 w 41"/>
                  <a:gd name="T37" fmla="*/ 0 h 21"/>
                  <a:gd name="T38" fmla="*/ 2 w 41"/>
                  <a:gd name="T39" fmla="*/ 0 h 21"/>
                  <a:gd name="T40" fmla="*/ 2 w 41"/>
                  <a:gd name="T41" fmla="*/ 0 h 21"/>
                  <a:gd name="T42" fmla="*/ 2 w 41"/>
                  <a:gd name="T43" fmla="*/ 0 h 21"/>
                  <a:gd name="T44" fmla="*/ 2 w 41"/>
                  <a:gd name="T45" fmla="*/ 0 h 21"/>
                  <a:gd name="T46" fmla="*/ 2 w 41"/>
                  <a:gd name="T47" fmla="*/ 0 h 21"/>
                  <a:gd name="T48" fmla="*/ 2 w 41"/>
                  <a:gd name="T49" fmla="*/ 0 h 21"/>
                  <a:gd name="T50" fmla="*/ 2 w 41"/>
                  <a:gd name="T51" fmla="*/ 0 h 21"/>
                  <a:gd name="T52" fmla="*/ 2 w 41"/>
                  <a:gd name="T53" fmla="*/ 0 h 21"/>
                  <a:gd name="T54" fmla="*/ 2 w 41"/>
                  <a:gd name="T55" fmla="*/ 0 h 21"/>
                  <a:gd name="T56" fmla="*/ 2 w 41"/>
                  <a:gd name="T57" fmla="*/ 0 h 21"/>
                  <a:gd name="T58" fmla="*/ 2 w 41"/>
                  <a:gd name="T59" fmla="*/ 0 h 21"/>
                  <a:gd name="T60" fmla="*/ 2 w 41"/>
                  <a:gd name="T61" fmla="*/ 0 h 21"/>
                  <a:gd name="T62" fmla="*/ 2 w 41"/>
                  <a:gd name="T63" fmla="*/ 0 h 21"/>
                  <a:gd name="T64" fmla="*/ 2 w 41"/>
                  <a:gd name="T65" fmla="*/ 0 h 21"/>
                  <a:gd name="T66" fmla="*/ 2 w 41"/>
                  <a:gd name="T67" fmla="*/ 1 h 21"/>
                  <a:gd name="T68" fmla="*/ 2 w 41"/>
                  <a:gd name="T69" fmla="*/ 1 h 21"/>
                  <a:gd name="T70" fmla="*/ 2 w 41"/>
                  <a:gd name="T71" fmla="*/ 1 h 21"/>
                  <a:gd name="T72" fmla="*/ 2 w 41"/>
                  <a:gd name="T73" fmla="*/ 1 h 21"/>
                  <a:gd name="T74" fmla="*/ 2 w 41"/>
                  <a:gd name="T75" fmla="*/ 1 h 21"/>
                  <a:gd name="T76" fmla="*/ 2 w 41"/>
                  <a:gd name="T77" fmla="*/ 1 h 21"/>
                  <a:gd name="T78" fmla="*/ 2 w 41"/>
                  <a:gd name="T79" fmla="*/ 1 h 21"/>
                  <a:gd name="T80" fmla="*/ 0 w 41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" h="21">
                    <a:moveTo>
                      <a:pt x="10" y="21"/>
                    </a:moveTo>
                    <a:lnTo>
                      <a:pt x="9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9" y="16"/>
                    </a:lnTo>
                    <a:lnTo>
                      <a:pt x="38" y="17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" name="Freeform 1168"/>
              <p:cNvSpPr>
                <a:spLocks/>
              </p:cNvSpPr>
              <p:nvPr/>
            </p:nvSpPr>
            <p:spPr bwMode="auto">
              <a:xfrm>
                <a:off x="4013" y="2770"/>
                <a:ext cx="4" cy="6"/>
              </a:xfrm>
              <a:custGeom>
                <a:avLst/>
                <a:gdLst>
                  <a:gd name="T0" fmla="*/ 1 w 21"/>
                  <a:gd name="T1" fmla="*/ 1 h 30"/>
                  <a:gd name="T2" fmla="*/ 1 w 21"/>
                  <a:gd name="T3" fmla="*/ 1 h 30"/>
                  <a:gd name="T4" fmla="*/ 1 w 21"/>
                  <a:gd name="T5" fmla="*/ 1 h 30"/>
                  <a:gd name="T6" fmla="*/ 1 w 21"/>
                  <a:gd name="T7" fmla="*/ 1 h 30"/>
                  <a:gd name="T8" fmla="*/ 1 w 21"/>
                  <a:gd name="T9" fmla="*/ 1 h 30"/>
                  <a:gd name="T10" fmla="*/ 1 w 21"/>
                  <a:gd name="T11" fmla="*/ 1 h 30"/>
                  <a:gd name="T12" fmla="*/ 1 w 21"/>
                  <a:gd name="T13" fmla="*/ 1 h 30"/>
                  <a:gd name="T14" fmla="*/ 0 w 21"/>
                  <a:gd name="T15" fmla="*/ 1 h 30"/>
                  <a:gd name="T16" fmla="*/ 0 w 21"/>
                  <a:gd name="T17" fmla="*/ 1 h 30"/>
                  <a:gd name="T18" fmla="*/ 0 w 21"/>
                  <a:gd name="T19" fmla="*/ 1 h 30"/>
                  <a:gd name="T20" fmla="*/ 0 w 21"/>
                  <a:gd name="T21" fmla="*/ 1 h 30"/>
                  <a:gd name="T22" fmla="*/ 0 w 21"/>
                  <a:gd name="T23" fmla="*/ 1 h 30"/>
                  <a:gd name="T24" fmla="*/ 0 w 21"/>
                  <a:gd name="T25" fmla="*/ 1 h 30"/>
                  <a:gd name="T26" fmla="*/ 0 w 21"/>
                  <a:gd name="T27" fmla="*/ 1 h 30"/>
                  <a:gd name="T28" fmla="*/ 0 w 21"/>
                  <a:gd name="T29" fmla="*/ 1 h 30"/>
                  <a:gd name="T30" fmla="*/ 0 w 21"/>
                  <a:gd name="T31" fmla="*/ 1 h 30"/>
                  <a:gd name="T32" fmla="*/ 0 w 21"/>
                  <a:gd name="T33" fmla="*/ 1 h 30"/>
                  <a:gd name="T34" fmla="*/ 0 w 21"/>
                  <a:gd name="T35" fmla="*/ 1 h 30"/>
                  <a:gd name="T36" fmla="*/ 0 w 21"/>
                  <a:gd name="T37" fmla="*/ 1 h 30"/>
                  <a:gd name="T38" fmla="*/ 0 w 21"/>
                  <a:gd name="T39" fmla="*/ 1 h 30"/>
                  <a:gd name="T40" fmla="*/ 0 w 21"/>
                  <a:gd name="T41" fmla="*/ 1 h 30"/>
                  <a:gd name="T42" fmla="*/ 0 w 21"/>
                  <a:gd name="T43" fmla="*/ 0 h 30"/>
                  <a:gd name="T44" fmla="*/ 0 w 21"/>
                  <a:gd name="T45" fmla="*/ 0 h 30"/>
                  <a:gd name="T46" fmla="*/ 0 w 21"/>
                  <a:gd name="T47" fmla="*/ 0 h 30"/>
                  <a:gd name="T48" fmla="*/ 0 w 21"/>
                  <a:gd name="T49" fmla="*/ 0 h 30"/>
                  <a:gd name="T50" fmla="*/ 0 w 21"/>
                  <a:gd name="T51" fmla="*/ 0 h 30"/>
                  <a:gd name="T52" fmla="*/ 0 w 21"/>
                  <a:gd name="T53" fmla="*/ 0 h 30"/>
                  <a:gd name="T54" fmla="*/ 0 w 21"/>
                  <a:gd name="T55" fmla="*/ 0 h 30"/>
                  <a:gd name="T56" fmla="*/ 0 w 21"/>
                  <a:gd name="T57" fmla="*/ 0 h 30"/>
                  <a:gd name="T58" fmla="*/ 0 w 21"/>
                  <a:gd name="T59" fmla="*/ 0 h 30"/>
                  <a:gd name="T60" fmla="*/ 0 w 21"/>
                  <a:gd name="T61" fmla="*/ 0 h 30"/>
                  <a:gd name="T62" fmla="*/ 0 w 21"/>
                  <a:gd name="T63" fmla="*/ 0 h 30"/>
                  <a:gd name="T64" fmla="*/ 1 w 21"/>
                  <a:gd name="T65" fmla="*/ 0 h 30"/>
                  <a:gd name="T66" fmla="*/ 1 w 21"/>
                  <a:gd name="T67" fmla="*/ 0 h 30"/>
                  <a:gd name="T68" fmla="*/ 1 w 21"/>
                  <a:gd name="T69" fmla="*/ 0 h 30"/>
                  <a:gd name="T70" fmla="*/ 1 w 21"/>
                  <a:gd name="T71" fmla="*/ 0 h 30"/>
                  <a:gd name="T72" fmla="*/ 1 w 21"/>
                  <a:gd name="T73" fmla="*/ 0 h 30"/>
                  <a:gd name="T74" fmla="*/ 1 w 21"/>
                  <a:gd name="T75" fmla="*/ 0 h 30"/>
                  <a:gd name="T76" fmla="*/ 1 w 21"/>
                  <a:gd name="T77" fmla="*/ 0 h 30"/>
                  <a:gd name="T78" fmla="*/ 1 w 21"/>
                  <a:gd name="T79" fmla="*/ 0 h 30"/>
                  <a:gd name="T80" fmla="*/ 1 w 21"/>
                  <a:gd name="T81" fmla="*/ 1 h 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30">
                    <a:moveTo>
                      <a:pt x="19" y="20"/>
                    </a:moveTo>
                    <a:lnTo>
                      <a:pt x="19" y="20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7" y="26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" name="Freeform 1169"/>
              <p:cNvSpPr>
                <a:spLocks/>
              </p:cNvSpPr>
              <p:nvPr/>
            </p:nvSpPr>
            <p:spPr bwMode="auto">
              <a:xfrm>
                <a:off x="4013" y="2768"/>
                <a:ext cx="4" cy="6"/>
              </a:xfrm>
              <a:custGeom>
                <a:avLst/>
                <a:gdLst>
                  <a:gd name="T0" fmla="*/ 1 w 22"/>
                  <a:gd name="T1" fmla="*/ 1 h 30"/>
                  <a:gd name="T2" fmla="*/ 1 w 22"/>
                  <a:gd name="T3" fmla="*/ 1 h 30"/>
                  <a:gd name="T4" fmla="*/ 1 w 22"/>
                  <a:gd name="T5" fmla="*/ 1 h 30"/>
                  <a:gd name="T6" fmla="*/ 1 w 22"/>
                  <a:gd name="T7" fmla="*/ 1 h 30"/>
                  <a:gd name="T8" fmla="*/ 1 w 22"/>
                  <a:gd name="T9" fmla="*/ 1 h 30"/>
                  <a:gd name="T10" fmla="*/ 1 w 22"/>
                  <a:gd name="T11" fmla="*/ 1 h 30"/>
                  <a:gd name="T12" fmla="*/ 0 w 22"/>
                  <a:gd name="T13" fmla="*/ 1 h 30"/>
                  <a:gd name="T14" fmla="*/ 0 w 22"/>
                  <a:gd name="T15" fmla="*/ 1 h 30"/>
                  <a:gd name="T16" fmla="*/ 0 w 22"/>
                  <a:gd name="T17" fmla="*/ 1 h 30"/>
                  <a:gd name="T18" fmla="*/ 0 w 22"/>
                  <a:gd name="T19" fmla="*/ 1 h 30"/>
                  <a:gd name="T20" fmla="*/ 0 w 22"/>
                  <a:gd name="T21" fmla="*/ 1 h 30"/>
                  <a:gd name="T22" fmla="*/ 0 w 22"/>
                  <a:gd name="T23" fmla="*/ 1 h 30"/>
                  <a:gd name="T24" fmla="*/ 0 w 22"/>
                  <a:gd name="T25" fmla="*/ 1 h 30"/>
                  <a:gd name="T26" fmla="*/ 0 w 22"/>
                  <a:gd name="T27" fmla="*/ 1 h 30"/>
                  <a:gd name="T28" fmla="*/ 0 w 22"/>
                  <a:gd name="T29" fmla="*/ 1 h 30"/>
                  <a:gd name="T30" fmla="*/ 0 w 22"/>
                  <a:gd name="T31" fmla="*/ 1 h 30"/>
                  <a:gd name="T32" fmla="*/ 0 w 22"/>
                  <a:gd name="T33" fmla="*/ 1 h 30"/>
                  <a:gd name="T34" fmla="*/ 0 w 22"/>
                  <a:gd name="T35" fmla="*/ 1 h 30"/>
                  <a:gd name="T36" fmla="*/ 0 w 22"/>
                  <a:gd name="T37" fmla="*/ 1 h 30"/>
                  <a:gd name="T38" fmla="*/ 0 w 22"/>
                  <a:gd name="T39" fmla="*/ 0 h 30"/>
                  <a:gd name="T40" fmla="*/ 0 w 22"/>
                  <a:gd name="T41" fmla="*/ 0 h 30"/>
                  <a:gd name="T42" fmla="*/ 0 w 22"/>
                  <a:gd name="T43" fmla="*/ 0 h 30"/>
                  <a:gd name="T44" fmla="*/ 0 w 22"/>
                  <a:gd name="T45" fmla="*/ 0 h 30"/>
                  <a:gd name="T46" fmla="*/ 0 w 22"/>
                  <a:gd name="T47" fmla="*/ 0 h 30"/>
                  <a:gd name="T48" fmla="*/ 0 w 22"/>
                  <a:gd name="T49" fmla="*/ 0 h 30"/>
                  <a:gd name="T50" fmla="*/ 0 w 22"/>
                  <a:gd name="T51" fmla="*/ 0 h 30"/>
                  <a:gd name="T52" fmla="*/ 0 w 22"/>
                  <a:gd name="T53" fmla="*/ 0 h 30"/>
                  <a:gd name="T54" fmla="*/ 0 w 22"/>
                  <a:gd name="T55" fmla="*/ 0 h 30"/>
                  <a:gd name="T56" fmla="*/ 1 w 22"/>
                  <a:gd name="T57" fmla="*/ 0 h 30"/>
                  <a:gd name="T58" fmla="*/ 1 w 22"/>
                  <a:gd name="T59" fmla="*/ 0 h 30"/>
                  <a:gd name="T60" fmla="*/ 1 w 22"/>
                  <a:gd name="T61" fmla="*/ 0 h 30"/>
                  <a:gd name="T62" fmla="*/ 1 w 22"/>
                  <a:gd name="T63" fmla="*/ 0 h 30"/>
                  <a:gd name="T64" fmla="*/ 1 w 22"/>
                  <a:gd name="T65" fmla="*/ 0 h 30"/>
                  <a:gd name="T66" fmla="*/ 1 w 22"/>
                  <a:gd name="T67" fmla="*/ 0 h 30"/>
                  <a:gd name="T68" fmla="*/ 1 w 22"/>
                  <a:gd name="T69" fmla="*/ 0 h 30"/>
                  <a:gd name="T70" fmla="*/ 1 w 22"/>
                  <a:gd name="T71" fmla="*/ 0 h 30"/>
                  <a:gd name="T72" fmla="*/ 1 w 22"/>
                  <a:gd name="T73" fmla="*/ 0 h 30"/>
                  <a:gd name="T74" fmla="*/ 1 w 22"/>
                  <a:gd name="T75" fmla="*/ 0 h 30"/>
                  <a:gd name="T76" fmla="*/ 1 w 22"/>
                  <a:gd name="T77" fmla="*/ 1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" h="30">
                    <a:moveTo>
                      <a:pt x="20" y="22"/>
                    </a:moveTo>
                    <a:lnTo>
                      <a:pt x="18" y="24"/>
                    </a:lnTo>
                    <a:lnTo>
                      <a:pt x="18" y="25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4" y="29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" name="Freeform 1170"/>
              <p:cNvSpPr>
                <a:spLocks/>
              </p:cNvSpPr>
              <p:nvPr/>
            </p:nvSpPr>
            <p:spPr bwMode="auto">
              <a:xfrm>
                <a:off x="4014" y="2766"/>
                <a:ext cx="5" cy="6"/>
              </a:xfrm>
              <a:custGeom>
                <a:avLst/>
                <a:gdLst>
                  <a:gd name="T0" fmla="*/ 1 w 25"/>
                  <a:gd name="T1" fmla="*/ 1 h 29"/>
                  <a:gd name="T2" fmla="*/ 1 w 25"/>
                  <a:gd name="T3" fmla="*/ 1 h 29"/>
                  <a:gd name="T4" fmla="*/ 1 w 25"/>
                  <a:gd name="T5" fmla="*/ 1 h 29"/>
                  <a:gd name="T6" fmla="*/ 1 w 25"/>
                  <a:gd name="T7" fmla="*/ 1 h 29"/>
                  <a:gd name="T8" fmla="*/ 0 w 25"/>
                  <a:gd name="T9" fmla="*/ 1 h 29"/>
                  <a:gd name="T10" fmla="*/ 0 w 25"/>
                  <a:gd name="T11" fmla="*/ 1 h 29"/>
                  <a:gd name="T12" fmla="*/ 0 w 25"/>
                  <a:gd name="T13" fmla="*/ 1 h 29"/>
                  <a:gd name="T14" fmla="*/ 0 w 25"/>
                  <a:gd name="T15" fmla="*/ 1 h 29"/>
                  <a:gd name="T16" fmla="*/ 0 w 25"/>
                  <a:gd name="T17" fmla="*/ 1 h 29"/>
                  <a:gd name="T18" fmla="*/ 0 w 25"/>
                  <a:gd name="T19" fmla="*/ 1 h 29"/>
                  <a:gd name="T20" fmla="*/ 0 w 25"/>
                  <a:gd name="T21" fmla="*/ 1 h 29"/>
                  <a:gd name="T22" fmla="*/ 0 w 25"/>
                  <a:gd name="T23" fmla="*/ 1 h 29"/>
                  <a:gd name="T24" fmla="*/ 0 w 25"/>
                  <a:gd name="T25" fmla="*/ 1 h 29"/>
                  <a:gd name="T26" fmla="*/ 0 w 25"/>
                  <a:gd name="T27" fmla="*/ 1 h 29"/>
                  <a:gd name="T28" fmla="*/ 0 w 25"/>
                  <a:gd name="T29" fmla="*/ 1 h 29"/>
                  <a:gd name="T30" fmla="*/ 0 w 25"/>
                  <a:gd name="T31" fmla="*/ 1 h 29"/>
                  <a:gd name="T32" fmla="*/ 0 w 25"/>
                  <a:gd name="T33" fmla="*/ 1 h 29"/>
                  <a:gd name="T34" fmla="*/ 0 w 25"/>
                  <a:gd name="T35" fmla="*/ 1 h 29"/>
                  <a:gd name="T36" fmla="*/ 0 w 25"/>
                  <a:gd name="T37" fmla="*/ 1 h 29"/>
                  <a:gd name="T38" fmla="*/ 0 w 25"/>
                  <a:gd name="T39" fmla="*/ 0 h 29"/>
                  <a:gd name="T40" fmla="*/ 0 w 25"/>
                  <a:gd name="T41" fmla="*/ 0 h 29"/>
                  <a:gd name="T42" fmla="*/ 0 w 25"/>
                  <a:gd name="T43" fmla="*/ 0 h 29"/>
                  <a:gd name="T44" fmla="*/ 0 w 25"/>
                  <a:gd name="T45" fmla="*/ 0 h 29"/>
                  <a:gd name="T46" fmla="*/ 1 w 25"/>
                  <a:gd name="T47" fmla="*/ 0 h 29"/>
                  <a:gd name="T48" fmla="*/ 1 w 25"/>
                  <a:gd name="T49" fmla="*/ 0 h 29"/>
                  <a:gd name="T50" fmla="*/ 1 w 25"/>
                  <a:gd name="T51" fmla="*/ 0 h 29"/>
                  <a:gd name="T52" fmla="*/ 1 w 25"/>
                  <a:gd name="T53" fmla="*/ 0 h 29"/>
                  <a:gd name="T54" fmla="*/ 1 w 25"/>
                  <a:gd name="T55" fmla="*/ 0 h 29"/>
                  <a:gd name="T56" fmla="*/ 1 w 25"/>
                  <a:gd name="T57" fmla="*/ 0 h 29"/>
                  <a:gd name="T58" fmla="*/ 1 w 25"/>
                  <a:gd name="T59" fmla="*/ 0 h 29"/>
                  <a:gd name="T60" fmla="*/ 1 w 25"/>
                  <a:gd name="T61" fmla="*/ 0 h 29"/>
                  <a:gd name="T62" fmla="*/ 1 w 25"/>
                  <a:gd name="T63" fmla="*/ 0 h 29"/>
                  <a:gd name="T64" fmla="*/ 1 w 25"/>
                  <a:gd name="T65" fmla="*/ 0 h 29"/>
                  <a:gd name="T66" fmla="*/ 1 w 25"/>
                  <a:gd name="T67" fmla="*/ 0 h 29"/>
                  <a:gd name="T68" fmla="*/ 1 w 25"/>
                  <a:gd name="T69" fmla="*/ 0 h 29"/>
                  <a:gd name="T70" fmla="*/ 1 w 25"/>
                  <a:gd name="T71" fmla="*/ 0 h 29"/>
                  <a:gd name="T72" fmla="*/ 1 w 25"/>
                  <a:gd name="T73" fmla="*/ 1 h 29"/>
                  <a:gd name="T74" fmla="*/ 1 w 25"/>
                  <a:gd name="T75" fmla="*/ 1 h 29"/>
                  <a:gd name="T76" fmla="*/ 1 w 25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29">
                    <a:moveTo>
                      <a:pt x="18" y="24"/>
                    </a:moveTo>
                    <a:lnTo>
                      <a:pt x="17" y="26"/>
                    </a:lnTo>
                    <a:lnTo>
                      <a:pt x="15" y="27"/>
                    </a:lnTo>
                    <a:lnTo>
                      <a:pt x="13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4" name="Freeform 1171"/>
              <p:cNvSpPr>
                <a:spLocks/>
              </p:cNvSpPr>
              <p:nvPr/>
            </p:nvSpPr>
            <p:spPr bwMode="auto">
              <a:xfrm>
                <a:off x="4015" y="2764"/>
                <a:ext cx="5" cy="6"/>
              </a:xfrm>
              <a:custGeom>
                <a:avLst/>
                <a:gdLst>
                  <a:gd name="T0" fmla="*/ 1 w 26"/>
                  <a:gd name="T1" fmla="*/ 1 h 29"/>
                  <a:gd name="T2" fmla="*/ 1 w 26"/>
                  <a:gd name="T3" fmla="*/ 1 h 29"/>
                  <a:gd name="T4" fmla="*/ 1 w 26"/>
                  <a:gd name="T5" fmla="*/ 1 h 29"/>
                  <a:gd name="T6" fmla="*/ 1 w 26"/>
                  <a:gd name="T7" fmla="*/ 1 h 29"/>
                  <a:gd name="T8" fmla="*/ 0 w 26"/>
                  <a:gd name="T9" fmla="*/ 1 h 29"/>
                  <a:gd name="T10" fmla="*/ 0 w 26"/>
                  <a:gd name="T11" fmla="*/ 1 h 29"/>
                  <a:gd name="T12" fmla="*/ 0 w 26"/>
                  <a:gd name="T13" fmla="*/ 1 h 29"/>
                  <a:gd name="T14" fmla="*/ 0 w 26"/>
                  <a:gd name="T15" fmla="*/ 1 h 29"/>
                  <a:gd name="T16" fmla="*/ 0 w 26"/>
                  <a:gd name="T17" fmla="*/ 1 h 29"/>
                  <a:gd name="T18" fmla="*/ 0 w 26"/>
                  <a:gd name="T19" fmla="*/ 1 h 29"/>
                  <a:gd name="T20" fmla="*/ 0 w 26"/>
                  <a:gd name="T21" fmla="*/ 1 h 29"/>
                  <a:gd name="T22" fmla="*/ 0 w 26"/>
                  <a:gd name="T23" fmla="*/ 1 h 29"/>
                  <a:gd name="T24" fmla="*/ 0 w 26"/>
                  <a:gd name="T25" fmla="*/ 1 h 29"/>
                  <a:gd name="T26" fmla="*/ 0 w 26"/>
                  <a:gd name="T27" fmla="*/ 1 h 29"/>
                  <a:gd name="T28" fmla="*/ 0 w 26"/>
                  <a:gd name="T29" fmla="*/ 1 h 29"/>
                  <a:gd name="T30" fmla="*/ 0 w 26"/>
                  <a:gd name="T31" fmla="*/ 1 h 29"/>
                  <a:gd name="T32" fmla="*/ 0 w 26"/>
                  <a:gd name="T33" fmla="*/ 1 h 29"/>
                  <a:gd name="T34" fmla="*/ 0 w 26"/>
                  <a:gd name="T35" fmla="*/ 1 h 29"/>
                  <a:gd name="T36" fmla="*/ 0 w 26"/>
                  <a:gd name="T37" fmla="*/ 1 h 29"/>
                  <a:gd name="T38" fmla="*/ 0 w 26"/>
                  <a:gd name="T39" fmla="*/ 0 h 29"/>
                  <a:gd name="T40" fmla="*/ 0 w 26"/>
                  <a:gd name="T41" fmla="*/ 0 h 29"/>
                  <a:gd name="T42" fmla="*/ 0 w 26"/>
                  <a:gd name="T43" fmla="*/ 0 h 29"/>
                  <a:gd name="T44" fmla="*/ 1 w 26"/>
                  <a:gd name="T45" fmla="*/ 0 h 29"/>
                  <a:gd name="T46" fmla="*/ 1 w 26"/>
                  <a:gd name="T47" fmla="*/ 0 h 29"/>
                  <a:gd name="T48" fmla="*/ 1 w 26"/>
                  <a:gd name="T49" fmla="*/ 0 h 29"/>
                  <a:gd name="T50" fmla="*/ 1 w 26"/>
                  <a:gd name="T51" fmla="*/ 0 h 29"/>
                  <a:gd name="T52" fmla="*/ 1 w 26"/>
                  <a:gd name="T53" fmla="*/ 0 h 29"/>
                  <a:gd name="T54" fmla="*/ 1 w 26"/>
                  <a:gd name="T55" fmla="*/ 0 h 29"/>
                  <a:gd name="T56" fmla="*/ 1 w 26"/>
                  <a:gd name="T57" fmla="*/ 0 h 29"/>
                  <a:gd name="T58" fmla="*/ 1 w 26"/>
                  <a:gd name="T59" fmla="*/ 0 h 29"/>
                  <a:gd name="T60" fmla="*/ 1 w 26"/>
                  <a:gd name="T61" fmla="*/ 0 h 29"/>
                  <a:gd name="T62" fmla="*/ 1 w 26"/>
                  <a:gd name="T63" fmla="*/ 0 h 29"/>
                  <a:gd name="T64" fmla="*/ 1 w 26"/>
                  <a:gd name="T65" fmla="*/ 0 h 29"/>
                  <a:gd name="T66" fmla="*/ 1 w 26"/>
                  <a:gd name="T67" fmla="*/ 0 h 29"/>
                  <a:gd name="T68" fmla="*/ 1 w 26"/>
                  <a:gd name="T69" fmla="*/ 0 h 29"/>
                  <a:gd name="T70" fmla="*/ 1 w 26"/>
                  <a:gd name="T71" fmla="*/ 0 h 29"/>
                  <a:gd name="T72" fmla="*/ 1 w 26"/>
                  <a:gd name="T73" fmla="*/ 1 h 29"/>
                  <a:gd name="T74" fmla="*/ 1 w 26"/>
                  <a:gd name="T75" fmla="*/ 1 h 29"/>
                  <a:gd name="T76" fmla="*/ 1 w 26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17" y="25"/>
                    </a:moveTo>
                    <a:lnTo>
                      <a:pt x="15" y="26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5" name="Freeform 1172"/>
              <p:cNvSpPr>
                <a:spLocks/>
              </p:cNvSpPr>
              <p:nvPr/>
            </p:nvSpPr>
            <p:spPr bwMode="auto">
              <a:xfrm>
                <a:off x="4016" y="2763"/>
                <a:ext cx="6" cy="5"/>
              </a:xfrm>
              <a:custGeom>
                <a:avLst/>
                <a:gdLst>
                  <a:gd name="T0" fmla="*/ 1 w 28"/>
                  <a:gd name="T1" fmla="*/ 1 h 25"/>
                  <a:gd name="T2" fmla="*/ 1 w 28"/>
                  <a:gd name="T3" fmla="*/ 1 h 25"/>
                  <a:gd name="T4" fmla="*/ 1 w 28"/>
                  <a:gd name="T5" fmla="*/ 1 h 25"/>
                  <a:gd name="T6" fmla="*/ 0 w 28"/>
                  <a:gd name="T7" fmla="*/ 1 h 25"/>
                  <a:gd name="T8" fmla="*/ 0 w 28"/>
                  <a:gd name="T9" fmla="*/ 1 h 25"/>
                  <a:gd name="T10" fmla="*/ 0 w 28"/>
                  <a:gd name="T11" fmla="*/ 1 h 25"/>
                  <a:gd name="T12" fmla="*/ 0 w 28"/>
                  <a:gd name="T13" fmla="*/ 1 h 25"/>
                  <a:gd name="T14" fmla="*/ 0 w 28"/>
                  <a:gd name="T15" fmla="*/ 1 h 25"/>
                  <a:gd name="T16" fmla="*/ 0 w 28"/>
                  <a:gd name="T17" fmla="*/ 1 h 25"/>
                  <a:gd name="T18" fmla="*/ 0 w 28"/>
                  <a:gd name="T19" fmla="*/ 1 h 25"/>
                  <a:gd name="T20" fmla="*/ 0 w 28"/>
                  <a:gd name="T21" fmla="*/ 1 h 25"/>
                  <a:gd name="T22" fmla="*/ 0 w 28"/>
                  <a:gd name="T23" fmla="*/ 1 h 25"/>
                  <a:gd name="T24" fmla="*/ 0 w 28"/>
                  <a:gd name="T25" fmla="*/ 1 h 25"/>
                  <a:gd name="T26" fmla="*/ 0 w 28"/>
                  <a:gd name="T27" fmla="*/ 1 h 25"/>
                  <a:gd name="T28" fmla="*/ 0 w 28"/>
                  <a:gd name="T29" fmla="*/ 1 h 25"/>
                  <a:gd name="T30" fmla="*/ 0 w 28"/>
                  <a:gd name="T31" fmla="*/ 0 h 25"/>
                  <a:gd name="T32" fmla="*/ 0 w 28"/>
                  <a:gd name="T33" fmla="*/ 0 h 25"/>
                  <a:gd name="T34" fmla="*/ 0 w 28"/>
                  <a:gd name="T35" fmla="*/ 0 h 25"/>
                  <a:gd name="T36" fmla="*/ 0 w 28"/>
                  <a:gd name="T37" fmla="*/ 0 h 25"/>
                  <a:gd name="T38" fmla="*/ 1 w 28"/>
                  <a:gd name="T39" fmla="*/ 0 h 25"/>
                  <a:gd name="T40" fmla="*/ 1 w 28"/>
                  <a:gd name="T41" fmla="*/ 0 h 25"/>
                  <a:gd name="T42" fmla="*/ 1 w 28"/>
                  <a:gd name="T43" fmla="*/ 0 h 25"/>
                  <a:gd name="T44" fmla="*/ 1 w 28"/>
                  <a:gd name="T45" fmla="*/ 0 h 25"/>
                  <a:gd name="T46" fmla="*/ 1 w 28"/>
                  <a:gd name="T47" fmla="*/ 0 h 25"/>
                  <a:gd name="T48" fmla="*/ 1 w 28"/>
                  <a:gd name="T49" fmla="*/ 0 h 25"/>
                  <a:gd name="T50" fmla="*/ 1 w 28"/>
                  <a:gd name="T51" fmla="*/ 0 h 25"/>
                  <a:gd name="T52" fmla="*/ 1 w 28"/>
                  <a:gd name="T53" fmla="*/ 0 h 25"/>
                  <a:gd name="T54" fmla="*/ 1 w 28"/>
                  <a:gd name="T55" fmla="*/ 0 h 25"/>
                  <a:gd name="T56" fmla="*/ 1 w 28"/>
                  <a:gd name="T57" fmla="*/ 0 h 25"/>
                  <a:gd name="T58" fmla="*/ 1 w 28"/>
                  <a:gd name="T59" fmla="*/ 0 h 25"/>
                  <a:gd name="T60" fmla="*/ 1 w 28"/>
                  <a:gd name="T61" fmla="*/ 0 h 25"/>
                  <a:gd name="T62" fmla="*/ 1 w 28"/>
                  <a:gd name="T63" fmla="*/ 0 h 25"/>
                  <a:gd name="T64" fmla="*/ 1 w 28"/>
                  <a:gd name="T65" fmla="*/ 0 h 25"/>
                  <a:gd name="T66" fmla="*/ 1 w 28"/>
                  <a:gd name="T67" fmla="*/ 0 h 25"/>
                  <a:gd name="T68" fmla="*/ 1 w 28"/>
                  <a:gd name="T69" fmla="*/ 1 h 25"/>
                  <a:gd name="T70" fmla="*/ 1 w 28"/>
                  <a:gd name="T71" fmla="*/ 1 h 25"/>
                  <a:gd name="T72" fmla="*/ 1 w 28"/>
                  <a:gd name="T73" fmla="*/ 1 h 25"/>
                  <a:gd name="T74" fmla="*/ 1 w 28"/>
                  <a:gd name="T75" fmla="*/ 1 h 25"/>
                  <a:gd name="T76" fmla="*/ 1 w 28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25">
                    <a:moveTo>
                      <a:pt x="14" y="23"/>
                    </a:moveTo>
                    <a:lnTo>
                      <a:pt x="13" y="24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" name="Freeform 1173"/>
              <p:cNvSpPr>
                <a:spLocks/>
              </p:cNvSpPr>
              <p:nvPr/>
            </p:nvSpPr>
            <p:spPr bwMode="auto">
              <a:xfrm>
                <a:off x="4018" y="2762"/>
                <a:ext cx="6" cy="5"/>
              </a:xfrm>
              <a:custGeom>
                <a:avLst/>
                <a:gdLst>
                  <a:gd name="T0" fmla="*/ 1 w 29"/>
                  <a:gd name="T1" fmla="*/ 1 h 25"/>
                  <a:gd name="T2" fmla="*/ 1 w 29"/>
                  <a:gd name="T3" fmla="*/ 1 h 25"/>
                  <a:gd name="T4" fmla="*/ 0 w 29"/>
                  <a:gd name="T5" fmla="*/ 1 h 25"/>
                  <a:gd name="T6" fmla="*/ 0 w 29"/>
                  <a:gd name="T7" fmla="*/ 1 h 25"/>
                  <a:gd name="T8" fmla="*/ 0 w 29"/>
                  <a:gd name="T9" fmla="*/ 1 h 25"/>
                  <a:gd name="T10" fmla="*/ 0 w 29"/>
                  <a:gd name="T11" fmla="*/ 1 h 25"/>
                  <a:gd name="T12" fmla="*/ 0 w 29"/>
                  <a:gd name="T13" fmla="*/ 1 h 25"/>
                  <a:gd name="T14" fmla="*/ 0 w 29"/>
                  <a:gd name="T15" fmla="*/ 1 h 25"/>
                  <a:gd name="T16" fmla="*/ 0 w 29"/>
                  <a:gd name="T17" fmla="*/ 1 h 25"/>
                  <a:gd name="T18" fmla="*/ 0 w 29"/>
                  <a:gd name="T19" fmla="*/ 1 h 25"/>
                  <a:gd name="T20" fmla="*/ 0 w 29"/>
                  <a:gd name="T21" fmla="*/ 1 h 25"/>
                  <a:gd name="T22" fmla="*/ 0 w 29"/>
                  <a:gd name="T23" fmla="*/ 1 h 25"/>
                  <a:gd name="T24" fmla="*/ 0 w 29"/>
                  <a:gd name="T25" fmla="*/ 1 h 25"/>
                  <a:gd name="T26" fmla="*/ 0 w 29"/>
                  <a:gd name="T27" fmla="*/ 1 h 25"/>
                  <a:gd name="T28" fmla="*/ 0 w 29"/>
                  <a:gd name="T29" fmla="*/ 1 h 25"/>
                  <a:gd name="T30" fmla="*/ 0 w 29"/>
                  <a:gd name="T31" fmla="*/ 0 h 25"/>
                  <a:gd name="T32" fmla="*/ 0 w 29"/>
                  <a:gd name="T33" fmla="*/ 0 h 25"/>
                  <a:gd name="T34" fmla="*/ 0 w 29"/>
                  <a:gd name="T35" fmla="*/ 0 h 25"/>
                  <a:gd name="T36" fmla="*/ 0 w 29"/>
                  <a:gd name="T37" fmla="*/ 0 h 25"/>
                  <a:gd name="T38" fmla="*/ 1 w 29"/>
                  <a:gd name="T39" fmla="*/ 0 h 25"/>
                  <a:gd name="T40" fmla="*/ 1 w 29"/>
                  <a:gd name="T41" fmla="*/ 0 h 25"/>
                  <a:gd name="T42" fmla="*/ 1 w 29"/>
                  <a:gd name="T43" fmla="*/ 0 h 25"/>
                  <a:gd name="T44" fmla="*/ 1 w 29"/>
                  <a:gd name="T45" fmla="*/ 0 h 25"/>
                  <a:gd name="T46" fmla="*/ 1 w 29"/>
                  <a:gd name="T47" fmla="*/ 0 h 25"/>
                  <a:gd name="T48" fmla="*/ 1 w 29"/>
                  <a:gd name="T49" fmla="*/ 0 h 25"/>
                  <a:gd name="T50" fmla="*/ 1 w 29"/>
                  <a:gd name="T51" fmla="*/ 0 h 25"/>
                  <a:gd name="T52" fmla="*/ 1 w 29"/>
                  <a:gd name="T53" fmla="*/ 0 h 25"/>
                  <a:gd name="T54" fmla="*/ 1 w 29"/>
                  <a:gd name="T55" fmla="*/ 0 h 25"/>
                  <a:gd name="T56" fmla="*/ 1 w 29"/>
                  <a:gd name="T57" fmla="*/ 0 h 25"/>
                  <a:gd name="T58" fmla="*/ 1 w 29"/>
                  <a:gd name="T59" fmla="*/ 0 h 25"/>
                  <a:gd name="T60" fmla="*/ 1 w 29"/>
                  <a:gd name="T61" fmla="*/ 0 h 25"/>
                  <a:gd name="T62" fmla="*/ 1 w 29"/>
                  <a:gd name="T63" fmla="*/ 0 h 25"/>
                  <a:gd name="T64" fmla="*/ 1 w 29"/>
                  <a:gd name="T65" fmla="*/ 0 h 25"/>
                  <a:gd name="T66" fmla="*/ 1 w 29"/>
                  <a:gd name="T67" fmla="*/ 0 h 25"/>
                  <a:gd name="T68" fmla="*/ 1 w 29"/>
                  <a:gd name="T69" fmla="*/ 1 h 25"/>
                  <a:gd name="T70" fmla="*/ 1 w 29"/>
                  <a:gd name="T71" fmla="*/ 1 h 25"/>
                  <a:gd name="T72" fmla="*/ 1 w 29"/>
                  <a:gd name="T73" fmla="*/ 1 h 25"/>
                  <a:gd name="T74" fmla="*/ 1 w 29"/>
                  <a:gd name="T75" fmla="*/ 1 h 25"/>
                  <a:gd name="T76" fmla="*/ 1 w 29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25">
                    <a:moveTo>
                      <a:pt x="15" y="24"/>
                    </a:moveTo>
                    <a:lnTo>
                      <a:pt x="14" y="24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7" y="15"/>
                    </a:lnTo>
                    <a:lnTo>
                      <a:pt x="26" y="16"/>
                    </a:lnTo>
                    <a:lnTo>
                      <a:pt x="25" y="18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" name="Freeform 1174"/>
              <p:cNvSpPr>
                <a:spLocks/>
              </p:cNvSpPr>
              <p:nvPr/>
            </p:nvSpPr>
            <p:spPr bwMode="auto">
              <a:xfrm>
                <a:off x="4020" y="2761"/>
                <a:ext cx="6" cy="5"/>
              </a:xfrm>
              <a:custGeom>
                <a:avLst/>
                <a:gdLst>
                  <a:gd name="T0" fmla="*/ 0 w 30"/>
                  <a:gd name="T1" fmla="*/ 1 h 23"/>
                  <a:gd name="T2" fmla="*/ 0 w 30"/>
                  <a:gd name="T3" fmla="*/ 1 h 23"/>
                  <a:gd name="T4" fmla="*/ 0 w 30"/>
                  <a:gd name="T5" fmla="*/ 1 h 23"/>
                  <a:gd name="T6" fmla="*/ 0 w 30"/>
                  <a:gd name="T7" fmla="*/ 1 h 23"/>
                  <a:gd name="T8" fmla="*/ 0 w 30"/>
                  <a:gd name="T9" fmla="*/ 1 h 23"/>
                  <a:gd name="T10" fmla="*/ 0 w 30"/>
                  <a:gd name="T11" fmla="*/ 1 h 23"/>
                  <a:gd name="T12" fmla="*/ 0 w 30"/>
                  <a:gd name="T13" fmla="*/ 1 h 23"/>
                  <a:gd name="T14" fmla="*/ 0 w 30"/>
                  <a:gd name="T15" fmla="*/ 1 h 23"/>
                  <a:gd name="T16" fmla="*/ 0 w 30"/>
                  <a:gd name="T17" fmla="*/ 1 h 23"/>
                  <a:gd name="T18" fmla="*/ 0 w 30"/>
                  <a:gd name="T19" fmla="*/ 1 h 23"/>
                  <a:gd name="T20" fmla="*/ 0 w 30"/>
                  <a:gd name="T21" fmla="*/ 1 h 23"/>
                  <a:gd name="T22" fmla="*/ 0 w 30"/>
                  <a:gd name="T23" fmla="*/ 1 h 23"/>
                  <a:gd name="T24" fmla="*/ 0 w 30"/>
                  <a:gd name="T25" fmla="*/ 1 h 23"/>
                  <a:gd name="T26" fmla="*/ 0 w 30"/>
                  <a:gd name="T27" fmla="*/ 0 h 23"/>
                  <a:gd name="T28" fmla="*/ 0 w 30"/>
                  <a:gd name="T29" fmla="*/ 0 h 23"/>
                  <a:gd name="T30" fmla="*/ 0 w 30"/>
                  <a:gd name="T31" fmla="*/ 0 h 23"/>
                  <a:gd name="T32" fmla="*/ 0 w 30"/>
                  <a:gd name="T33" fmla="*/ 0 h 23"/>
                  <a:gd name="T34" fmla="*/ 0 w 30"/>
                  <a:gd name="T35" fmla="*/ 0 h 23"/>
                  <a:gd name="T36" fmla="*/ 0 w 30"/>
                  <a:gd name="T37" fmla="*/ 0 h 23"/>
                  <a:gd name="T38" fmla="*/ 1 w 30"/>
                  <a:gd name="T39" fmla="*/ 0 h 23"/>
                  <a:gd name="T40" fmla="*/ 1 w 30"/>
                  <a:gd name="T41" fmla="*/ 0 h 23"/>
                  <a:gd name="T42" fmla="*/ 1 w 30"/>
                  <a:gd name="T43" fmla="*/ 0 h 23"/>
                  <a:gd name="T44" fmla="*/ 1 w 30"/>
                  <a:gd name="T45" fmla="*/ 0 h 23"/>
                  <a:gd name="T46" fmla="*/ 1 w 30"/>
                  <a:gd name="T47" fmla="*/ 0 h 23"/>
                  <a:gd name="T48" fmla="*/ 1 w 30"/>
                  <a:gd name="T49" fmla="*/ 0 h 23"/>
                  <a:gd name="T50" fmla="*/ 1 w 30"/>
                  <a:gd name="T51" fmla="*/ 0 h 23"/>
                  <a:gd name="T52" fmla="*/ 1 w 30"/>
                  <a:gd name="T53" fmla="*/ 0 h 23"/>
                  <a:gd name="T54" fmla="*/ 1 w 30"/>
                  <a:gd name="T55" fmla="*/ 0 h 23"/>
                  <a:gd name="T56" fmla="*/ 1 w 30"/>
                  <a:gd name="T57" fmla="*/ 0 h 23"/>
                  <a:gd name="T58" fmla="*/ 1 w 30"/>
                  <a:gd name="T59" fmla="*/ 0 h 23"/>
                  <a:gd name="T60" fmla="*/ 1 w 30"/>
                  <a:gd name="T61" fmla="*/ 0 h 23"/>
                  <a:gd name="T62" fmla="*/ 1 w 30"/>
                  <a:gd name="T63" fmla="*/ 0 h 23"/>
                  <a:gd name="T64" fmla="*/ 1 w 30"/>
                  <a:gd name="T65" fmla="*/ 1 h 23"/>
                  <a:gd name="T66" fmla="*/ 1 w 30"/>
                  <a:gd name="T67" fmla="*/ 1 h 23"/>
                  <a:gd name="T68" fmla="*/ 1 w 30"/>
                  <a:gd name="T69" fmla="*/ 1 h 23"/>
                  <a:gd name="T70" fmla="*/ 1 w 30"/>
                  <a:gd name="T71" fmla="*/ 1 h 23"/>
                  <a:gd name="T72" fmla="*/ 1 w 30"/>
                  <a:gd name="T73" fmla="*/ 1 h 23"/>
                  <a:gd name="T74" fmla="*/ 1 w 30"/>
                  <a:gd name="T75" fmla="*/ 1 h 23"/>
                  <a:gd name="T76" fmla="*/ 0 w 30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23">
                    <a:moveTo>
                      <a:pt x="12" y="23"/>
                    </a:moveTo>
                    <a:lnTo>
                      <a:pt x="11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6"/>
                    </a:lnTo>
                    <a:lnTo>
                      <a:pt x="27" y="17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" name="Freeform 1175"/>
              <p:cNvSpPr>
                <a:spLocks/>
              </p:cNvSpPr>
              <p:nvPr/>
            </p:nvSpPr>
            <p:spPr bwMode="auto">
              <a:xfrm>
                <a:off x="4022" y="2761"/>
                <a:ext cx="6" cy="4"/>
              </a:xfrm>
              <a:custGeom>
                <a:avLst/>
                <a:gdLst>
                  <a:gd name="T0" fmla="*/ 0 w 31"/>
                  <a:gd name="T1" fmla="*/ 1 h 20"/>
                  <a:gd name="T2" fmla="*/ 0 w 31"/>
                  <a:gd name="T3" fmla="*/ 1 h 20"/>
                  <a:gd name="T4" fmla="*/ 0 w 31"/>
                  <a:gd name="T5" fmla="*/ 1 h 20"/>
                  <a:gd name="T6" fmla="*/ 0 w 31"/>
                  <a:gd name="T7" fmla="*/ 1 h 20"/>
                  <a:gd name="T8" fmla="*/ 0 w 31"/>
                  <a:gd name="T9" fmla="*/ 1 h 20"/>
                  <a:gd name="T10" fmla="*/ 0 w 31"/>
                  <a:gd name="T11" fmla="*/ 1 h 20"/>
                  <a:gd name="T12" fmla="*/ 0 w 31"/>
                  <a:gd name="T13" fmla="*/ 1 h 20"/>
                  <a:gd name="T14" fmla="*/ 0 w 31"/>
                  <a:gd name="T15" fmla="*/ 1 h 20"/>
                  <a:gd name="T16" fmla="*/ 0 w 31"/>
                  <a:gd name="T17" fmla="*/ 1 h 20"/>
                  <a:gd name="T18" fmla="*/ 0 w 31"/>
                  <a:gd name="T19" fmla="*/ 0 h 20"/>
                  <a:gd name="T20" fmla="*/ 0 w 31"/>
                  <a:gd name="T21" fmla="*/ 0 h 20"/>
                  <a:gd name="T22" fmla="*/ 0 w 31"/>
                  <a:gd name="T23" fmla="*/ 0 h 20"/>
                  <a:gd name="T24" fmla="*/ 0 w 31"/>
                  <a:gd name="T25" fmla="*/ 0 h 20"/>
                  <a:gd name="T26" fmla="*/ 0 w 31"/>
                  <a:gd name="T27" fmla="*/ 0 h 20"/>
                  <a:gd name="T28" fmla="*/ 0 w 31"/>
                  <a:gd name="T29" fmla="*/ 0 h 20"/>
                  <a:gd name="T30" fmla="*/ 0 w 31"/>
                  <a:gd name="T31" fmla="*/ 0 h 20"/>
                  <a:gd name="T32" fmla="*/ 0 w 31"/>
                  <a:gd name="T33" fmla="*/ 0 h 20"/>
                  <a:gd name="T34" fmla="*/ 0 w 31"/>
                  <a:gd name="T35" fmla="*/ 0 h 20"/>
                  <a:gd name="T36" fmla="*/ 0 w 31"/>
                  <a:gd name="T37" fmla="*/ 0 h 20"/>
                  <a:gd name="T38" fmla="*/ 1 w 31"/>
                  <a:gd name="T39" fmla="*/ 0 h 20"/>
                  <a:gd name="T40" fmla="*/ 1 w 31"/>
                  <a:gd name="T41" fmla="*/ 0 h 20"/>
                  <a:gd name="T42" fmla="*/ 1 w 31"/>
                  <a:gd name="T43" fmla="*/ 0 h 20"/>
                  <a:gd name="T44" fmla="*/ 1 w 31"/>
                  <a:gd name="T45" fmla="*/ 0 h 20"/>
                  <a:gd name="T46" fmla="*/ 1 w 31"/>
                  <a:gd name="T47" fmla="*/ 0 h 20"/>
                  <a:gd name="T48" fmla="*/ 1 w 31"/>
                  <a:gd name="T49" fmla="*/ 0 h 20"/>
                  <a:gd name="T50" fmla="*/ 1 w 31"/>
                  <a:gd name="T51" fmla="*/ 0 h 20"/>
                  <a:gd name="T52" fmla="*/ 1 w 31"/>
                  <a:gd name="T53" fmla="*/ 0 h 20"/>
                  <a:gd name="T54" fmla="*/ 1 w 31"/>
                  <a:gd name="T55" fmla="*/ 0 h 20"/>
                  <a:gd name="T56" fmla="*/ 1 w 31"/>
                  <a:gd name="T57" fmla="*/ 0 h 20"/>
                  <a:gd name="T58" fmla="*/ 1 w 31"/>
                  <a:gd name="T59" fmla="*/ 0 h 20"/>
                  <a:gd name="T60" fmla="*/ 1 w 31"/>
                  <a:gd name="T61" fmla="*/ 0 h 20"/>
                  <a:gd name="T62" fmla="*/ 1 w 31"/>
                  <a:gd name="T63" fmla="*/ 0 h 20"/>
                  <a:gd name="T64" fmla="*/ 1 w 31"/>
                  <a:gd name="T65" fmla="*/ 1 h 20"/>
                  <a:gd name="T66" fmla="*/ 1 w 31"/>
                  <a:gd name="T67" fmla="*/ 1 h 20"/>
                  <a:gd name="T68" fmla="*/ 1 w 31"/>
                  <a:gd name="T69" fmla="*/ 1 h 20"/>
                  <a:gd name="T70" fmla="*/ 1 w 31"/>
                  <a:gd name="T71" fmla="*/ 1 h 20"/>
                  <a:gd name="T72" fmla="*/ 1 w 31"/>
                  <a:gd name="T73" fmla="*/ 1 h 20"/>
                  <a:gd name="T74" fmla="*/ 1 w 31"/>
                  <a:gd name="T75" fmla="*/ 1 h 20"/>
                  <a:gd name="T76" fmla="*/ 1 w 31"/>
                  <a:gd name="T77" fmla="*/ 1 h 20"/>
                  <a:gd name="T78" fmla="*/ 1 w 31"/>
                  <a:gd name="T79" fmla="*/ 1 h 20"/>
                  <a:gd name="T80" fmla="*/ 0 w 31"/>
                  <a:gd name="T81" fmla="*/ 1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" h="20">
                    <a:moveTo>
                      <a:pt x="10" y="20"/>
                    </a:moveTo>
                    <a:lnTo>
                      <a:pt x="10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30" y="14"/>
                    </a:lnTo>
                    <a:lnTo>
                      <a:pt x="29" y="15"/>
                    </a:lnTo>
                    <a:lnTo>
                      <a:pt x="27" y="17"/>
                    </a:lnTo>
                    <a:lnTo>
                      <a:pt x="25" y="18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" name="Freeform 1176"/>
              <p:cNvSpPr>
                <a:spLocks/>
              </p:cNvSpPr>
              <p:nvPr/>
            </p:nvSpPr>
            <p:spPr bwMode="auto">
              <a:xfrm>
                <a:off x="3922" y="2442"/>
                <a:ext cx="4" cy="8"/>
              </a:xfrm>
              <a:custGeom>
                <a:avLst/>
                <a:gdLst>
                  <a:gd name="T0" fmla="*/ 1 w 21"/>
                  <a:gd name="T1" fmla="*/ 1 h 41"/>
                  <a:gd name="T2" fmla="*/ 1 w 21"/>
                  <a:gd name="T3" fmla="*/ 1 h 41"/>
                  <a:gd name="T4" fmla="*/ 1 w 21"/>
                  <a:gd name="T5" fmla="*/ 1 h 41"/>
                  <a:gd name="T6" fmla="*/ 1 w 21"/>
                  <a:gd name="T7" fmla="*/ 1 h 41"/>
                  <a:gd name="T8" fmla="*/ 1 w 21"/>
                  <a:gd name="T9" fmla="*/ 1 h 41"/>
                  <a:gd name="T10" fmla="*/ 1 w 21"/>
                  <a:gd name="T11" fmla="*/ 1 h 41"/>
                  <a:gd name="T12" fmla="*/ 1 w 21"/>
                  <a:gd name="T13" fmla="*/ 2 h 41"/>
                  <a:gd name="T14" fmla="*/ 0 w 21"/>
                  <a:gd name="T15" fmla="*/ 2 h 41"/>
                  <a:gd name="T16" fmla="*/ 0 w 21"/>
                  <a:gd name="T17" fmla="*/ 2 h 41"/>
                  <a:gd name="T18" fmla="*/ 0 w 21"/>
                  <a:gd name="T19" fmla="*/ 2 h 41"/>
                  <a:gd name="T20" fmla="*/ 0 w 21"/>
                  <a:gd name="T21" fmla="*/ 2 h 41"/>
                  <a:gd name="T22" fmla="*/ 0 w 21"/>
                  <a:gd name="T23" fmla="*/ 2 h 41"/>
                  <a:gd name="T24" fmla="*/ 0 w 21"/>
                  <a:gd name="T25" fmla="*/ 2 h 41"/>
                  <a:gd name="T26" fmla="*/ 0 w 21"/>
                  <a:gd name="T27" fmla="*/ 2 h 41"/>
                  <a:gd name="T28" fmla="*/ 0 w 21"/>
                  <a:gd name="T29" fmla="*/ 2 h 41"/>
                  <a:gd name="T30" fmla="*/ 0 w 21"/>
                  <a:gd name="T31" fmla="*/ 1 h 41"/>
                  <a:gd name="T32" fmla="*/ 0 w 21"/>
                  <a:gd name="T33" fmla="*/ 1 h 41"/>
                  <a:gd name="T34" fmla="*/ 0 w 21"/>
                  <a:gd name="T35" fmla="*/ 1 h 41"/>
                  <a:gd name="T36" fmla="*/ 0 w 21"/>
                  <a:gd name="T37" fmla="*/ 1 h 41"/>
                  <a:gd name="T38" fmla="*/ 0 w 21"/>
                  <a:gd name="T39" fmla="*/ 1 h 41"/>
                  <a:gd name="T40" fmla="*/ 0 w 21"/>
                  <a:gd name="T41" fmla="*/ 1 h 41"/>
                  <a:gd name="T42" fmla="*/ 0 w 21"/>
                  <a:gd name="T43" fmla="*/ 0 h 41"/>
                  <a:gd name="T44" fmla="*/ 0 w 21"/>
                  <a:gd name="T45" fmla="*/ 0 h 41"/>
                  <a:gd name="T46" fmla="*/ 0 w 21"/>
                  <a:gd name="T47" fmla="*/ 0 h 41"/>
                  <a:gd name="T48" fmla="*/ 0 w 21"/>
                  <a:gd name="T49" fmla="*/ 0 h 41"/>
                  <a:gd name="T50" fmla="*/ 0 w 21"/>
                  <a:gd name="T51" fmla="*/ 0 h 41"/>
                  <a:gd name="T52" fmla="*/ 0 w 21"/>
                  <a:gd name="T53" fmla="*/ 0 h 41"/>
                  <a:gd name="T54" fmla="*/ 0 w 21"/>
                  <a:gd name="T55" fmla="*/ 0 h 41"/>
                  <a:gd name="T56" fmla="*/ 0 w 21"/>
                  <a:gd name="T57" fmla="*/ 0 h 41"/>
                  <a:gd name="T58" fmla="*/ 0 w 21"/>
                  <a:gd name="T59" fmla="*/ 0 h 41"/>
                  <a:gd name="T60" fmla="*/ 0 w 21"/>
                  <a:gd name="T61" fmla="*/ 0 h 41"/>
                  <a:gd name="T62" fmla="*/ 0 w 21"/>
                  <a:gd name="T63" fmla="*/ 0 h 41"/>
                  <a:gd name="T64" fmla="*/ 1 w 21"/>
                  <a:gd name="T65" fmla="*/ 0 h 41"/>
                  <a:gd name="T66" fmla="*/ 1 w 21"/>
                  <a:gd name="T67" fmla="*/ 0 h 41"/>
                  <a:gd name="T68" fmla="*/ 1 w 21"/>
                  <a:gd name="T69" fmla="*/ 0 h 41"/>
                  <a:gd name="T70" fmla="*/ 1 w 21"/>
                  <a:gd name="T71" fmla="*/ 0 h 41"/>
                  <a:gd name="T72" fmla="*/ 1 w 21"/>
                  <a:gd name="T73" fmla="*/ 0 h 41"/>
                  <a:gd name="T74" fmla="*/ 1 w 21"/>
                  <a:gd name="T75" fmla="*/ 0 h 41"/>
                  <a:gd name="T76" fmla="*/ 1 w 21"/>
                  <a:gd name="T77" fmla="*/ 0 h 41"/>
                  <a:gd name="T78" fmla="*/ 1 w 21"/>
                  <a:gd name="T79" fmla="*/ 0 h 41"/>
                  <a:gd name="T80" fmla="*/ 1 w 21"/>
                  <a:gd name="T81" fmla="*/ 1 h 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41">
                    <a:moveTo>
                      <a:pt x="19" y="32"/>
                    </a:moveTo>
                    <a:lnTo>
                      <a:pt x="19" y="32"/>
                    </a:lnTo>
                    <a:lnTo>
                      <a:pt x="19" y="33"/>
                    </a:lnTo>
                    <a:lnTo>
                      <a:pt x="18" y="35"/>
                    </a:lnTo>
                    <a:lnTo>
                      <a:pt x="18" y="36"/>
                    </a:lnTo>
                    <a:lnTo>
                      <a:pt x="17" y="38"/>
                    </a:lnTo>
                    <a:lnTo>
                      <a:pt x="16" y="39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" name="Freeform 1177"/>
              <p:cNvSpPr>
                <a:spLocks/>
              </p:cNvSpPr>
              <p:nvPr/>
            </p:nvSpPr>
            <p:spPr bwMode="auto">
              <a:xfrm>
                <a:off x="3922" y="2438"/>
                <a:ext cx="5" cy="8"/>
              </a:xfrm>
              <a:custGeom>
                <a:avLst/>
                <a:gdLst>
                  <a:gd name="T0" fmla="*/ 1 w 23"/>
                  <a:gd name="T1" fmla="*/ 1 h 40"/>
                  <a:gd name="T2" fmla="*/ 1 w 23"/>
                  <a:gd name="T3" fmla="*/ 1 h 40"/>
                  <a:gd name="T4" fmla="*/ 1 w 23"/>
                  <a:gd name="T5" fmla="*/ 1 h 40"/>
                  <a:gd name="T6" fmla="*/ 1 w 23"/>
                  <a:gd name="T7" fmla="*/ 1 h 40"/>
                  <a:gd name="T8" fmla="*/ 1 w 23"/>
                  <a:gd name="T9" fmla="*/ 1 h 40"/>
                  <a:gd name="T10" fmla="*/ 1 w 23"/>
                  <a:gd name="T11" fmla="*/ 2 h 40"/>
                  <a:gd name="T12" fmla="*/ 1 w 23"/>
                  <a:gd name="T13" fmla="*/ 2 h 40"/>
                  <a:gd name="T14" fmla="*/ 0 w 23"/>
                  <a:gd name="T15" fmla="*/ 2 h 40"/>
                  <a:gd name="T16" fmla="*/ 0 w 23"/>
                  <a:gd name="T17" fmla="*/ 2 h 40"/>
                  <a:gd name="T18" fmla="*/ 0 w 23"/>
                  <a:gd name="T19" fmla="*/ 2 h 40"/>
                  <a:gd name="T20" fmla="*/ 0 w 23"/>
                  <a:gd name="T21" fmla="*/ 2 h 40"/>
                  <a:gd name="T22" fmla="*/ 0 w 23"/>
                  <a:gd name="T23" fmla="*/ 2 h 40"/>
                  <a:gd name="T24" fmla="*/ 0 w 23"/>
                  <a:gd name="T25" fmla="*/ 1 h 40"/>
                  <a:gd name="T26" fmla="*/ 0 w 23"/>
                  <a:gd name="T27" fmla="*/ 1 h 40"/>
                  <a:gd name="T28" fmla="*/ 0 w 23"/>
                  <a:gd name="T29" fmla="*/ 1 h 40"/>
                  <a:gd name="T30" fmla="*/ 0 w 23"/>
                  <a:gd name="T31" fmla="*/ 1 h 40"/>
                  <a:gd name="T32" fmla="*/ 0 w 23"/>
                  <a:gd name="T33" fmla="*/ 1 h 40"/>
                  <a:gd name="T34" fmla="*/ 0 w 23"/>
                  <a:gd name="T35" fmla="*/ 1 h 40"/>
                  <a:gd name="T36" fmla="*/ 0 w 23"/>
                  <a:gd name="T37" fmla="*/ 1 h 40"/>
                  <a:gd name="T38" fmla="*/ 0 w 23"/>
                  <a:gd name="T39" fmla="*/ 0 h 40"/>
                  <a:gd name="T40" fmla="*/ 0 w 23"/>
                  <a:gd name="T41" fmla="*/ 0 h 40"/>
                  <a:gd name="T42" fmla="*/ 0 w 23"/>
                  <a:gd name="T43" fmla="*/ 0 h 40"/>
                  <a:gd name="T44" fmla="*/ 0 w 23"/>
                  <a:gd name="T45" fmla="*/ 0 h 40"/>
                  <a:gd name="T46" fmla="*/ 0 w 23"/>
                  <a:gd name="T47" fmla="*/ 0 h 40"/>
                  <a:gd name="T48" fmla="*/ 0 w 23"/>
                  <a:gd name="T49" fmla="*/ 0 h 40"/>
                  <a:gd name="T50" fmla="*/ 0 w 23"/>
                  <a:gd name="T51" fmla="*/ 0 h 40"/>
                  <a:gd name="T52" fmla="*/ 1 w 23"/>
                  <a:gd name="T53" fmla="*/ 0 h 40"/>
                  <a:gd name="T54" fmla="*/ 1 w 23"/>
                  <a:gd name="T55" fmla="*/ 0 h 40"/>
                  <a:gd name="T56" fmla="*/ 1 w 23"/>
                  <a:gd name="T57" fmla="*/ 0 h 40"/>
                  <a:gd name="T58" fmla="*/ 1 w 23"/>
                  <a:gd name="T59" fmla="*/ 0 h 40"/>
                  <a:gd name="T60" fmla="*/ 1 w 23"/>
                  <a:gd name="T61" fmla="*/ 0 h 40"/>
                  <a:gd name="T62" fmla="*/ 1 w 23"/>
                  <a:gd name="T63" fmla="*/ 0 h 40"/>
                  <a:gd name="T64" fmla="*/ 1 w 23"/>
                  <a:gd name="T65" fmla="*/ 0 h 40"/>
                  <a:gd name="T66" fmla="*/ 1 w 23"/>
                  <a:gd name="T67" fmla="*/ 0 h 40"/>
                  <a:gd name="T68" fmla="*/ 1 w 23"/>
                  <a:gd name="T69" fmla="*/ 0 h 40"/>
                  <a:gd name="T70" fmla="*/ 1 w 23"/>
                  <a:gd name="T71" fmla="*/ 0 h 40"/>
                  <a:gd name="T72" fmla="*/ 1 w 23"/>
                  <a:gd name="T73" fmla="*/ 0 h 40"/>
                  <a:gd name="T74" fmla="*/ 1 w 23"/>
                  <a:gd name="T75" fmla="*/ 0 h 40"/>
                  <a:gd name="T76" fmla="*/ 1 w 23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40">
                    <a:moveTo>
                      <a:pt x="20" y="31"/>
                    </a:moveTo>
                    <a:lnTo>
                      <a:pt x="18" y="32"/>
                    </a:lnTo>
                    <a:lnTo>
                      <a:pt x="18" y="35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1" y="35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" name="Freeform 1178"/>
              <p:cNvSpPr>
                <a:spLocks/>
              </p:cNvSpPr>
              <p:nvPr/>
            </p:nvSpPr>
            <p:spPr bwMode="auto">
              <a:xfrm>
                <a:off x="3923" y="2433"/>
                <a:ext cx="5" cy="8"/>
              </a:xfrm>
              <a:custGeom>
                <a:avLst/>
                <a:gdLst>
                  <a:gd name="T0" fmla="*/ 1 w 24"/>
                  <a:gd name="T1" fmla="*/ 1 h 40"/>
                  <a:gd name="T2" fmla="*/ 1 w 24"/>
                  <a:gd name="T3" fmla="*/ 1 h 40"/>
                  <a:gd name="T4" fmla="*/ 1 w 24"/>
                  <a:gd name="T5" fmla="*/ 1 h 40"/>
                  <a:gd name="T6" fmla="*/ 1 w 24"/>
                  <a:gd name="T7" fmla="*/ 1 h 40"/>
                  <a:gd name="T8" fmla="*/ 1 w 24"/>
                  <a:gd name="T9" fmla="*/ 2 h 40"/>
                  <a:gd name="T10" fmla="*/ 1 w 24"/>
                  <a:gd name="T11" fmla="*/ 2 h 40"/>
                  <a:gd name="T12" fmla="*/ 1 w 24"/>
                  <a:gd name="T13" fmla="*/ 2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0 w 24"/>
                  <a:gd name="T23" fmla="*/ 2 h 40"/>
                  <a:gd name="T24" fmla="*/ 0 w 24"/>
                  <a:gd name="T25" fmla="*/ 2 h 40"/>
                  <a:gd name="T26" fmla="*/ 0 w 24"/>
                  <a:gd name="T27" fmla="*/ 1 h 40"/>
                  <a:gd name="T28" fmla="*/ 0 w 24"/>
                  <a:gd name="T29" fmla="*/ 1 h 40"/>
                  <a:gd name="T30" fmla="*/ 0 w 24"/>
                  <a:gd name="T31" fmla="*/ 1 h 40"/>
                  <a:gd name="T32" fmla="*/ 0 w 24"/>
                  <a:gd name="T33" fmla="*/ 1 h 40"/>
                  <a:gd name="T34" fmla="*/ 0 w 24"/>
                  <a:gd name="T35" fmla="*/ 1 h 40"/>
                  <a:gd name="T36" fmla="*/ 0 w 24"/>
                  <a:gd name="T37" fmla="*/ 1 h 40"/>
                  <a:gd name="T38" fmla="*/ 0 w 24"/>
                  <a:gd name="T39" fmla="*/ 0 h 40"/>
                  <a:gd name="T40" fmla="*/ 0 w 24"/>
                  <a:gd name="T41" fmla="*/ 0 h 40"/>
                  <a:gd name="T42" fmla="*/ 0 w 24"/>
                  <a:gd name="T43" fmla="*/ 0 h 40"/>
                  <a:gd name="T44" fmla="*/ 0 w 24"/>
                  <a:gd name="T45" fmla="*/ 0 h 40"/>
                  <a:gd name="T46" fmla="*/ 0 w 24"/>
                  <a:gd name="T47" fmla="*/ 0 h 40"/>
                  <a:gd name="T48" fmla="*/ 0 w 24"/>
                  <a:gd name="T49" fmla="*/ 0 h 40"/>
                  <a:gd name="T50" fmla="*/ 1 w 24"/>
                  <a:gd name="T51" fmla="*/ 0 h 40"/>
                  <a:gd name="T52" fmla="*/ 1 w 24"/>
                  <a:gd name="T53" fmla="*/ 0 h 40"/>
                  <a:gd name="T54" fmla="*/ 1 w 24"/>
                  <a:gd name="T55" fmla="*/ 0 h 40"/>
                  <a:gd name="T56" fmla="*/ 1 w 24"/>
                  <a:gd name="T57" fmla="*/ 0 h 40"/>
                  <a:gd name="T58" fmla="*/ 1 w 24"/>
                  <a:gd name="T59" fmla="*/ 0 h 40"/>
                  <a:gd name="T60" fmla="*/ 1 w 24"/>
                  <a:gd name="T61" fmla="*/ 0 h 40"/>
                  <a:gd name="T62" fmla="*/ 1 w 24"/>
                  <a:gd name="T63" fmla="*/ 0 h 40"/>
                  <a:gd name="T64" fmla="*/ 1 w 24"/>
                  <a:gd name="T65" fmla="*/ 0 h 40"/>
                  <a:gd name="T66" fmla="*/ 1 w 24"/>
                  <a:gd name="T67" fmla="*/ 0 h 40"/>
                  <a:gd name="T68" fmla="*/ 1 w 24"/>
                  <a:gd name="T69" fmla="*/ 0 h 40"/>
                  <a:gd name="T70" fmla="*/ 1 w 24"/>
                  <a:gd name="T71" fmla="*/ 0 h 40"/>
                  <a:gd name="T72" fmla="*/ 1 w 24"/>
                  <a:gd name="T73" fmla="*/ 0 h 40"/>
                  <a:gd name="T74" fmla="*/ 1 w 24"/>
                  <a:gd name="T75" fmla="*/ 0 h 40"/>
                  <a:gd name="T76" fmla="*/ 1 w 24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4" h="40">
                    <a:moveTo>
                      <a:pt x="19" y="32"/>
                    </a:moveTo>
                    <a:lnTo>
                      <a:pt x="18" y="34"/>
                    </a:lnTo>
                    <a:lnTo>
                      <a:pt x="18" y="35"/>
                    </a:lnTo>
                    <a:lnTo>
                      <a:pt x="17" y="36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" name="Freeform 1179"/>
              <p:cNvSpPr>
                <a:spLocks/>
              </p:cNvSpPr>
              <p:nvPr/>
            </p:nvSpPr>
            <p:spPr bwMode="auto">
              <a:xfrm>
                <a:off x="3924" y="2429"/>
                <a:ext cx="5" cy="8"/>
              </a:xfrm>
              <a:custGeom>
                <a:avLst/>
                <a:gdLst>
                  <a:gd name="T0" fmla="*/ 1 w 28"/>
                  <a:gd name="T1" fmla="*/ 1 h 39"/>
                  <a:gd name="T2" fmla="*/ 1 w 28"/>
                  <a:gd name="T3" fmla="*/ 1 h 39"/>
                  <a:gd name="T4" fmla="*/ 1 w 28"/>
                  <a:gd name="T5" fmla="*/ 1 h 39"/>
                  <a:gd name="T6" fmla="*/ 1 w 28"/>
                  <a:gd name="T7" fmla="*/ 2 h 39"/>
                  <a:gd name="T8" fmla="*/ 0 w 28"/>
                  <a:gd name="T9" fmla="*/ 2 h 39"/>
                  <a:gd name="T10" fmla="*/ 0 w 28"/>
                  <a:gd name="T11" fmla="*/ 2 h 39"/>
                  <a:gd name="T12" fmla="*/ 0 w 28"/>
                  <a:gd name="T13" fmla="*/ 2 h 39"/>
                  <a:gd name="T14" fmla="*/ 0 w 28"/>
                  <a:gd name="T15" fmla="*/ 2 h 39"/>
                  <a:gd name="T16" fmla="*/ 0 w 28"/>
                  <a:gd name="T17" fmla="*/ 2 h 39"/>
                  <a:gd name="T18" fmla="*/ 0 w 28"/>
                  <a:gd name="T19" fmla="*/ 2 h 39"/>
                  <a:gd name="T20" fmla="*/ 0 w 28"/>
                  <a:gd name="T21" fmla="*/ 2 h 39"/>
                  <a:gd name="T22" fmla="*/ 0 w 28"/>
                  <a:gd name="T23" fmla="*/ 2 h 39"/>
                  <a:gd name="T24" fmla="*/ 0 w 28"/>
                  <a:gd name="T25" fmla="*/ 1 h 39"/>
                  <a:gd name="T26" fmla="*/ 0 w 28"/>
                  <a:gd name="T27" fmla="*/ 1 h 39"/>
                  <a:gd name="T28" fmla="*/ 0 w 28"/>
                  <a:gd name="T29" fmla="*/ 1 h 39"/>
                  <a:gd name="T30" fmla="*/ 0 w 28"/>
                  <a:gd name="T31" fmla="*/ 1 h 39"/>
                  <a:gd name="T32" fmla="*/ 0 w 28"/>
                  <a:gd name="T33" fmla="*/ 1 h 39"/>
                  <a:gd name="T34" fmla="*/ 0 w 28"/>
                  <a:gd name="T35" fmla="*/ 1 h 39"/>
                  <a:gd name="T36" fmla="*/ 0 w 28"/>
                  <a:gd name="T37" fmla="*/ 1 h 39"/>
                  <a:gd name="T38" fmla="*/ 0 w 28"/>
                  <a:gd name="T39" fmla="*/ 0 h 39"/>
                  <a:gd name="T40" fmla="*/ 0 w 28"/>
                  <a:gd name="T41" fmla="*/ 0 h 39"/>
                  <a:gd name="T42" fmla="*/ 0 w 28"/>
                  <a:gd name="T43" fmla="*/ 0 h 39"/>
                  <a:gd name="T44" fmla="*/ 0 w 28"/>
                  <a:gd name="T45" fmla="*/ 0 h 39"/>
                  <a:gd name="T46" fmla="*/ 1 w 28"/>
                  <a:gd name="T47" fmla="*/ 0 h 39"/>
                  <a:gd name="T48" fmla="*/ 1 w 28"/>
                  <a:gd name="T49" fmla="*/ 0 h 39"/>
                  <a:gd name="T50" fmla="*/ 1 w 28"/>
                  <a:gd name="T51" fmla="*/ 0 h 39"/>
                  <a:gd name="T52" fmla="*/ 1 w 28"/>
                  <a:gd name="T53" fmla="*/ 0 h 39"/>
                  <a:gd name="T54" fmla="*/ 1 w 28"/>
                  <a:gd name="T55" fmla="*/ 0 h 39"/>
                  <a:gd name="T56" fmla="*/ 1 w 28"/>
                  <a:gd name="T57" fmla="*/ 0 h 39"/>
                  <a:gd name="T58" fmla="*/ 1 w 28"/>
                  <a:gd name="T59" fmla="*/ 0 h 39"/>
                  <a:gd name="T60" fmla="*/ 1 w 28"/>
                  <a:gd name="T61" fmla="*/ 0 h 39"/>
                  <a:gd name="T62" fmla="*/ 1 w 28"/>
                  <a:gd name="T63" fmla="*/ 0 h 39"/>
                  <a:gd name="T64" fmla="*/ 1 w 28"/>
                  <a:gd name="T65" fmla="*/ 0 h 39"/>
                  <a:gd name="T66" fmla="*/ 1 w 28"/>
                  <a:gd name="T67" fmla="*/ 0 h 39"/>
                  <a:gd name="T68" fmla="*/ 1 w 28"/>
                  <a:gd name="T69" fmla="*/ 0 h 39"/>
                  <a:gd name="T70" fmla="*/ 1 w 28"/>
                  <a:gd name="T71" fmla="*/ 0 h 39"/>
                  <a:gd name="T72" fmla="*/ 1 w 28"/>
                  <a:gd name="T73" fmla="*/ 0 h 39"/>
                  <a:gd name="T74" fmla="*/ 1 w 28"/>
                  <a:gd name="T75" fmla="*/ 1 h 39"/>
                  <a:gd name="T76" fmla="*/ 1 w 28"/>
                  <a:gd name="T77" fmla="*/ 1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39">
                    <a:moveTo>
                      <a:pt x="18" y="33"/>
                    </a:moveTo>
                    <a:lnTo>
                      <a:pt x="18" y="35"/>
                    </a:lnTo>
                    <a:lnTo>
                      <a:pt x="17" y="36"/>
                    </a:lnTo>
                    <a:lnTo>
                      <a:pt x="15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6" y="13"/>
                    </a:lnTo>
                    <a:lnTo>
                      <a:pt x="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" name="Freeform 1180"/>
              <p:cNvSpPr>
                <a:spLocks/>
              </p:cNvSpPr>
              <p:nvPr/>
            </p:nvSpPr>
            <p:spPr bwMode="auto">
              <a:xfrm>
                <a:off x="3925" y="2426"/>
                <a:ext cx="6" cy="7"/>
              </a:xfrm>
              <a:custGeom>
                <a:avLst/>
                <a:gdLst>
                  <a:gd name="T0" fmla="*/ 1 w 30"/>
                  <a:gd name="T1" fmla="*/ 1 h 38"/>
                  <a:gd name="T2" fmla="*/ 1 w 30"/>
                  <a:gd name="T3" fmla="*/ 1 h 38"/>
                  <a:gd name="T4" fmla="*/ 1 w 30"/>
                  <a:gd name="T5" fmla="*/ 1 h 38"/>
                  <a:gd name="T6" fmla="*/ 1 w 30"/>
                  <a:gd name="T7" fmla="*/ 1 h 38"/>
                  <a:gd name="T8" fmla="*/ 0 w 30"/>
                  <a:gd name="T9" fmla="*/ 1 h 38"/>
                  <a:gd name="T10" fmla="*/ 0 w 30"/>
                  <a:gd name="T11" fmla="*/ 1 h 38"/>
                  <a:gd name="T12" fmla="*/ 0 w 30"/>
                  <a:gd name="T13" fmla="*/ 1 h 38"/>
                  <a:gd name="T14" fmla="*/ 0 w 30"/>
                  <a:gd name="T15" fmla="*/ 1 h 38"/>
                  <a:gd name="T16" fmla="*/ 0 w 30"/>
                  <a:gd name="T17" fmla="*/ 1 h 38"/>
                  <a:gd name="T18" fmla="*/ 0 w 30"/>
                  <a:gd name="T19" fmla="*/ 1 h 38"/>
                  <a:gd name="T20" fmla="*/ 0 w 30"/>
                  <a:gd name="T21" fmla="*/ 1 h 38"/>
                  <a:gd name="T22" fmla="*/ 0 w 30"/>
                  <a:gd name="T23" fmla="*/ 1 h 38"/>
                  <a:gd name="T24" fmla="*/ 0 w 30"/>
                  <a:gd name="T25" fmla="*/ 1 h 38"/>
                  <a:gd name="T26" fmla="*/ 0 w 30"/>
                  <a:gd name="T27" fmla="*/ 1 h 38"/>
                  <a:gd name="T28" fmla="*/ 0 w 30"/>
                  <a:gd name="T29" fmla="*/ 1 h 38"/>
                  <a:gd name="T30" fmla="*/ 0 w 30"/>
                  <a:gd name="T31" fmla="*/ 1 h 38"/>
                  <a:gd name="T32" fmla="*/ 0 w 30"/>
                  <a:gd name="T33" fmla="*/ 1 h 38"/>
                  <a:gd name="T34" fmla="*/ 0 w 30"/>
                  <a:gd name="T35" fmla="*/ 1 h 38"/>
                  <a:gd name="T36" fmla="*/ 0 w 30"/>
                  <a:gd name="T37" fmla="*/ 1 h 38"/>
                  <a:gd name="T38" fmla="*/ 0 w 30"/>
                  <a:gd name="T39" fmla="*/ 0 h 38"/>
                  <a:gd name="T40" fmla="*/ 1 w 30"/>
                  <a:gd name="T41" fmla="*/ 0 h 38"/>
                  <a:gd name="T42" fmla="*/ 1 w 30"/>
                  <a:gd name="T43" fmla="*/ 0 h 38"/>
                  <a:gd name="T44" fmla="*/ 1 w 30"/>
                  <a:gd name="T45" fmla="*/ 0 h 38"/>
                  <a:gd name="T46" fmla="*/ 1 w 30"/>
                  <a:gd name="T47" fmla="*/ 0 h 38"/>
                  <a:gd name="T48" fmla="*/ 1 w 30"/>
                  <a:gd name="T49" fmla="*/ 0 h 38"/>
                  <a:gd name="T50" fmla="*/ 1 w 30"/>
                  <a:gd name="T51" fmla="*/ 0 h 38"/>
                  <a:gd name="T52" fmla="*/ 1 w 30"/>
                  <a:gd name="T53" fmla="*/ 0 h 38"/>
                  <a:gd name="T54" fmla="*/ 1 w 30"/>
                  <a:gd name="T55" fmla="*/ 0 h 38"/>
                  <a:gd name="T56" fmla="*/ 1 w 30"/>
                  <a:gd name="T57" fmla="*/ 0 h 38"/>
                  <a:gd name="T58" fmla="*/ 1 w 30"/>
                  <a:gd name="T59" fmla="*/ 0 h 38"/>
                  <a:gd name="T60" fmla="*/ 1 w 30"/>
                  <a:gd name="T61" fmla="*/ 0 h 38"/>
                  <a:gd name="T62" fmla="*/ 1 w 30"/>
                  <a:gd name="T63" fmla="*/ 0 h 38"/>
                  <a:gd name="T64" fmla="*/ 1 w 30"/>
                  <a:gd name="T65" fmla="*/ 0 h 38"/>
                  <a:gd name="T66" fmla="*/ 1 w 30"/>
                  <a:gd name="T67" fmla="*/ 0 h 38"/>
                  <a:gd name="T68" fmla="*/ 1 w 30"/>
                  <a:gd name="T69" fmla="*/ 0 h 38"/>
                  <a:gd name="T70" fmla="*/ 1 w 30"/>
                  <a:gd name="T71" fmla="*/ 0 h 38"/>
                  <a:gd name="T72" fmla="*/ 1 w 30"/>
                  <a:gd name="T73" fmla="*/ 1 h 38"/>
                  <a:gd name="T74" fmla="*/ 1 w 30"/>
                  <a:gd name="T75" fmla="*/ 1 h 38"/>
                  <a:gd name="T76" fmla="*/ 1 w 30"/>
                  <a:gd name="T77" fmla="*/ 1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38">
                    <a:moveTo>
                      <a:pt x="18" y="33"/>
                    </a:moveTo>
                    <a:lnTo>
                      <a:pt x="17" y="34"/>
                    </a:lnTo>
                    <a:lnTo>
                      <a:pt x="16" y="35"/>
                    </a:lnTo>
                    <a:lnTo>
                      <a:pt x="15" y="37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8" y="4"/>
                    </a:lnTo>
                    <a:lnTo>
                      <a:pt x="29" y="5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4" name="Freeform 1181"/>
              <p:cNvSpPr>
                <a:spLocks/>
              </p:cNvSpPr>
              <p:nvPr/>
            </p:nvSpPr>
            <p:spPr bwMode="auto">
              <a:xfrm>
                <a:off x="3928" y="2422"/>
                <a:ext cx="6" cy="8"/>
              </a:xfrm>
              <a:custGeom>
                <a:avLst/>
                <a:gdLst>
                  <a:gd name="T0" fmla="*/ 1 w 32"/>
                  <a:gd name="T1" fmla="*/ 2 h 36"/>
                  <a:gd name="T2" fmla="*/ 1 w 32"/>
                  <a:gd name="T3" fmla="*/ 2 h 36"/>
                  <a:gd name="T4" fmla="*/ 1 w 32"/>
                  <a:gd name="T5" fmla="*/ 2 h 36"/>
                  <a:gd name="T6" fmla="*/ 0 w 32"/>
                  <a:gd name="T7" fmla="*/ 2 h 36"/>
                  <a:gd name="T8" fmla="*/ 0 w 32"/>
                  <a:gd name="T9" fmla="*/ 2 h 36"/>
                  <a:gd name="T10" fmla="*/ 0 w 32"/>
                  <a:gd name="T11" fmla="*/ 2 h 36"/>
                  <a:gd name="T12" fmla="*/ 0 w 32"/>
                  <a:gd name="T13" fmla="*/ 2 h 36"/>
                  <a:gd name="T14" fmla="*/ 0 w 32"/>
                  <a:gd name="T15" fmla="*/ 2 h 36"/>
                  <a:gd name="T16" fmla="*/ 0 w 32"/>
                  <a:gd name="T17" fmla="*/ 2 h 36"/>
                  <a:gd name="T18" fmla="*/ 0 w 32"/>
                  <a:gd name="T19" fmla="*/ 2 h 36"/>
                  <a:gd name="T20" fmla="*/ 0 w 32"/>
                  <a:gd name="T21" fmla="*/ 2 h 36"/>
                  <a:gd name="T22" fmla="*/ 0 w 32"/>
                  <a:gd name="T23" fmla="*/ 2 h 36"/>
                  <a:gd name="T24" fmla="*/ 0 w 32"/>
                  <a:gd name="T25" fmla="*/ 2 h 36"/>
                  <a:gd name="T26" fmla="*/ 0 w 32"/>
                  <a:gd name="T27" fmla="*/ 1 h 36"/>
                  <a:gd name="T28" fmla="*/ 0 w 32"/>
                  <a:gd name="T29" fmla="*/ 1 h 36"/>
                  <a:gd name="T30" fmla="*/ 0 w 32"/>
                  <a:gd name="T31" fmla="*/ 1 h 36"/>
                  <a:gd name="T32" fmla="*/ 0 w 32"/>
                  <a:gd name="T33" fmla="*/ 1 h 36"/>
                  <a:gd name="T34" fmla="*/ 0 w 32"/>
                  <a:gd name="T35" fmla="*/ 1 h 36"/>
                  <a:gd name="T36" fmla="*/ 0 w 32"/>
                  <a:gd name="T37" fmla="*/ 1 h 36"/>
                  <a:gd name="T38" fmla="*/ 1 w 32"/>
                  <a:gd name="T39" fmla="*/ 0 h 36"/>
                  <a:gd name="T40" fmla="*/ 1 w 32"/>
                  <a:gd name="T41" fmla="*/ 0 h 36"/>
                  <a:gd name="T42" fmla="*/ 1 w 32"/>
                  <a:gd name="T43" fmla="*/ 0 h 36"/>
                  <a:gd name="T44" fmla="*/ 1 w 32"/>
                  <a:gd name="T45" fmla="*/ 0 h 36"/>
                  <a:gd name="T46" fmla="*/ 1 w 32"/>
                  <a:gd name="T47" fmla="*/ 0 h 36"/>
                  <a:gd name="T48" fmla="*/ 1 w 32"/>
                  <a:gd name="T49" fmla="*/ 0 h 36"/>
                  <a:gd name="T50" fmla="*/ 1 w 32"/>
                  <a:gd name="T51" fmla="*/ 0 h 36"/>
                  <a:gd name="T52" fmla="*/ 1 w 32"/>
                  <a:gd name="T53" fmla="*/ 0 h 36"/>
                  <a:gd name="T54" fmla="*/ 1 w 32"/>
                  <a:gd name="T55" fmla="*/ 0 h 36"/>
                  <a:gd name="T56" fmla="*/ 1 w 32"/>
                  <a:gd name="T57" fmla="*/ 0 h 36"/>
                  <a:gd name="T58" fmla="*/ 1 w 32"/>
                  <a:gd name="T59" fmla="*/ 0 h 36"/>
                  <a:gd name="T60" fmla="*/ 1 w 32"/>
                  <a:gd name="T61" fmla="*/ 0 h 36"/>
                  <a:gd name="T62" fmla="*/ 1 w 32"/>
                  <a:gd name="T63" fmla="*/ 0 h 36"/>
                  <a:gd name="T64" fmla="*/ 1 w 32"/>
                  <a:gd name="T65" fmla="*/ 0 h 36"/>
                  <a:gd name="T66" fmla="*/ 1 w 32"/>
                  <a:gd name="T67" fmla="*/ 0 h 36"/>
                  <a:gd name="T68" fmla="*/ 1 w 32"/>
                  <a:gd name="T69" fmla="*/ 0 h 36"/>
                  <a:gd name="T70" fmla="*/ 1 w 32"/>
                  <a:gd name="T71" fmla="*/ 1 h 36"/>
                  <a:gd name="T72" fmla="*/ 1 w 32"/>
                  <a:gd name="T73" fmla="*/ 1 h 36"/>
                  <a:gd name="T74" fmla="*/ 1 w 32"/>
                  <a:gd name="T75" fmla="*/ 1 h 36"/>
                  <a:gd name="T76" fmla="*/ 1 w 32"/>
                  <a:gd name="T77" fmla="*/ 2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36">
                    <a:moveTo>
                      <a:pt x="17" y="31"/>
                    </a:moveTo>
                    <a:lnTo>
                      <a:pt x="16" y="33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7" y="36"/>
                    </a:lnTo>
                    <a:lnTo>
                      <a:pt x="6" y="35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3" y="21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0" y="13"/>
                    </a:lnTo>
                    <a:lnTo>
                      <a:pt x="29" y="14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5" name="Freeform 1182"/>
              <p:cNvSpPr>
                <a:spLocks/>
              </p:cNvSpPr>
              <p:nvPr/>
            </p:nvSpPr>
            <p:spPr bwMode="auto">
              <a:xfrm>
                <a:off x="3930" y="2419"/>
                <a:ext cx="7" cy="7"/>
              </a:xfrm>
              <a:custGeom>
                <a:avLst/>
                <a:gdLst>
                  <a:gd name="T0" fmla="*/ 1 w 34"/>
                  <a:gd name="T1" fmla="*/ 1 h 35"/>
                  <a:gd name="T2" fmla="*/ 1 w 34"/>
                  <a:gd name="T3" fmla="*/ 1 h 35"/>
                  <a:gd name="T4" fmla="*/ 1 w 34"/>
                  <a:gd name="T5" fmla="*/ 1 h 35"/>
                  <a:gd name="T6" fmla="*/ 0 w 34"/>
                  <a:gd name="T7" fmla="*/ 1 h 35"/>
                  <a:gd name="T8" fmla="*/ 0 w 34"/>
                  <a:gd name="T9" fmla="*/ 1 h 35"/>
                  <a:gd name="T10" fmla="*/ 0 w 34"/>
                  <a:gd name="T11" fmla="*/ 1 h 35"/>
                  <a:gd name="T12" fmla="*/ 0 w 34"/>
                  <a:gd name="T13" fmla="*/ 1 h 35"/>
                  <a:gd name="T14" fmla="*/ 0 w 34"/>
                  <a:gd name="T15" fmla="*/ 1 h 35"/>
                  <a:gd name="T16" fmla="*/ 0 w 34"/>
                  <a:gd name="T17" fmla="*/ 1 h 35"/>
                  <a:gd name="T18" fmla="*/ 0 w 34"/>
                  <a:gd name="T19" fmla="*/ 1 h 35"/>
                  <a:gd name="T20" fmla="*/ 0 w 34"/>
                  <a:gd name="T21" fmla="*/ 1 h 35"/>
                  <a:gd name="T22" fmla="*/ 0 w 34"/>
                  <a:gd name="T23" fmla="*/ 1 h 35"/>
                  <a:gd name="T24" fmla="*/ 0 w 34"/>
                  <a:gd name="T25" fmla="*/ 1 h 35"/>
                  <a:gd name="T26" fmla="*/ 0 w 34"/>
                  <a:gd name="T27" fmla="*/ 1 h 35"/>
                  <a:gd name="T28" fmla="*/ 0 w 34"/>
                  <a:gd name="T29" fmla="*/ 1 h 35"/>
                  <a:gd name="T30" fmla="*/ 0 w 34"/>
                  <a:gd name="T31" fmla="*/ 1 h 35"/>
                  <a:gd name="T32" fmla="*/ 0 w 34"/>
                  <a:gd name="T33" fmla="*/ 1 h 35"/>
                  <a:gd name="T34" fmla="*/ 0 w 34"/>
                  <a:gd name="T35" fmla="*/ 1 h 35"/>
                  <a:gd name="T36" fmla="*/ 0 w 34"/>
                  <a:gd name="T37" fmla="*/ 1 h 35"/>
                  <a:gd name="T38" fmla="*/ 1 w 34"/>
                  <a:gd name="T39" fmla="*/ 0 h 35"/>
                  <a:gd name="T40" fmla="*/ 1 w 34"/>
                  <a:gd name="T41" fmla="*/ 0 h 35"/>
                  <a:gd name="T42" fmla="*/ 1 w 34"/>
                  <a:gd name="T43" fmla="*/ 0 h 35"/>
                  <a:gd name="T44" fmla="*/ 1 w 34"/>
                  <a:gd name="T45" fmla="*/ 0 h 35"/>
                  <a:gd name="T46" fmla="*/ 1 w 34"/>
                  <a:gd name="T47" fmla="*/ 0 h 35"/>
                  <a:gd name="T48" fmla="*/ 1 w 34"/>
                  <a:gd name="T49" fmla="*/ 0 h 35"/>
                  <a:gd name="T50" fmla="*/ 1 w 34"/>
                  <a:gd name="T51" fmla="*/ 0 h 35"/>
                  <a:gd name="T52" fmla="*/ 1 w 34"/>
                  <a:gd name="T53" fmla="*/ 0 h 35"/>
                  <a:gd name="T54" fmla="*/ 1 w 34"/>
                  <a:gd name="T55" fmla="*/ 0 h 35"/>
                  <a:gd name="T56" fmla="*/ 1 w 34"/>
                  <a:gd name="T57" fmla="*/ 0 h 35"/>
                  <a:gd name="T58" fmla="*/ 1 w 34"/>
                  <a:gd name="T59" fmla="*/ 0 h 35"/>
                  <a:gd name="T60" fmla="*/ 1 w 34"/>
                  <a:gd name="T61" fmla="*/ 0 h 35"/>
                  <a:gd name="T62" fmla="*/ 1 w 34"/>
                  <a:gd name="T63" fmla="*/ 0 h 35"/>
                  <a:gd name="T64" fmla="*/ 1 w 34"/>
                  <a:gd name="T65" fmla="*/ 0 h 35"/>
                  <a:gd name="T66" fmla="*/ 1 w 34"/>
                  <a:gd name="T67" fmla="*/ 0 h 35"/>
                  <a:gd name="T68" fmla="*/ 1 w 34"/>
                  <a:gd name="T69" fmla="*/ 0 h 35"/>
                  <a:gd name="T70" fmla="*/ 1 w 34"/>
                  <a:gd name="T71" fmla="*/ 1 h 35"/>
                  <a:gd name="T72" fmla="*/ 1 w 34"/>
                  <a:gd name="T73" fmla="*/ 1 h 35"/>
                  <a:gd name="T74" fmla="*/ 1 w 34"/>
                  <a:gd name="T75" fmla="*/ 1 h 35"/>
                  <a:gd name="T76" fmla="*/ 1 w 34"/>
                  <a:gd name="T77" fmla="*/ 1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35">
                    <a:moveTo>
                      <a:pt x="17" y="31"/>
                    </a:moveTo>
                    <a:lnTo>
                      <a:pt x="16" y="32"/>
                    </a:lnTo>
                    <a:lnTo>
                      <a:pt x="14" y="34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19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6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" name="Freeform 1183"/>
              <p:cNvSpPr>
                <a:spLocks/>
              </p:cNvSpPr>
              <p:nvPr/>
            </p:nvSpPr>
            <p:spPr bwMode="auto">
              <a:xfrm>
                <a:off x="3933" y="2416"/>
                <a:ext cx="7" cy="7"/>
              </a:xfrm>
              <a:custGeom>
                <a:avLst/>
                <a:gdLst>
                  <a:gd name="T0" fmla="*/ 1 w 35"/>
                  <a:gd name="T1" fmla="*/ 1 h 34"/>
                  <a:gd name="T2" fmla="*/ 1 w 35"/>
                  <a:gd name="T3" fmla="*/ 1 h 34"/>
                  <a:gd name="T4" fmla="*/ 1 w 35"/>
                  <a:gd name="T5" fmla="*/ 1 h 34"/>
                  <a:gd name="T6" fmla="*/ 0 w 35"/>
                  <a:gd name="T7" fmla="*/ 1 h 34"/>
                  <a:gd name="T8" fmla="*/ 0 w 35"/>
                  <a:gd name="T9" fmla="*/ 1 h 34"/>
                  <a:gd name="T10" fmla="*/ 0 w 35"/>
                  <a:gd name="T11" fmla="*/ 1 h 34"/>
                  <a:gd name="T12" fmla="*/ 0 w 35"/>
                  <a:gd name="T13" fmla="*/ 1 h 34"/>
                  <a:gd name="T14" fmla="*/ 0 w 35"/>
                  <a:gd name="T15" fmla="*/ 1 h 34"/>
                  <a:gd name="T16" fmla="*/ 0 w 35"/>
                  <a:gd name="T17" fmla="*/ 1 h 34"/>
                  <a:gd name="T18" fmla="*/ 0 w 35"/>
                  <a:gd name="T19" fmla="*/ 1 h 34"/>
                  <a:gd name="T20" fmla="*/ 0 w 35"/>
                  <a:gd name="T21" fmla="*/ 1 h 34"/>
                  <a:gd name="T22" fmla="*/ 0 w 35"/>
                  <a:gd name="T23" fmla="*/ 1 h 34"/>
                  <a:gd name="T24" fmla="*/ 0 w 35"/>
                  <a:gd name="T25" fmla="*/ 1 h 34"/>
                  <a:gd name="T26" fmla="*/ 0 w 35"/>
                  <a:gd name="T27" fmla="*/ 1 h 34"/>
                  <a:gd name="T28" fmla="*/ 0 w 35"/>
                  <a:gd name="T29" fmla="*/ 1 h 34"/>
                  <a:gd name="T30" fmla="*/ 0 w 35"/>
                  <a:gd name="T31" fmla="*/ 1 h 34"/>
                  <a:gd name="T32" fmla="*/ 0 w 35"/>
                  <a:gd name="T33" fmla="*/ 1 h 34"/>
                  <a:gd name="T34" fmla="*/ 0 w 35"/>
                  <a:gd name="T35" fmla="*/ 1 h 34"/>
                  <a:gd name="T36" fmla="*/ 0 w 35"/>
                  <a:gd name="T37" fmla="*/ 1 h 34"/>
                  <a:gd name="T38" fmla="*/ 1 w 35"/>
                  <a:gd name="T39" fmla="*/ 0 h 34"/>
                  <a:gd name="T40" fmla="*/ 1 w 35"/>
                  <a:gd name="T41" fmla="*/ 0 h 34"/>
                  <a:gd name="T42" fmla="*/ 1 w 35"/>
                  <a:gd name="T43" fmla="*/ 0 h 34"/>
                  <a:gd name="T44" fmla="*/ 1 w 35"/>
                  <a:gd name="T45" fmla="*/ 0 h 34"/>
                  <a:gd name="T46" fmla="*/ 1 w 35"/>
                  <a:gd name="T47" fmla="*/ 0 h 34"/>
                  <a:gd name="T48" fmla="*/ 1 w 35"/>
                  <a:gd name="T49" fmla="*/ 0 h 34"/>
                  <a:gd name="T50" fmla="*/ 1 w 35"/>
                  <a:gd name="T51" fmla="*/ 0 h 34"/>
                  <a:gd name="T52" fmla="*/ 1 w 35"/>
                  <a:gd name="T53" fmla="*/ 0 h 34"/>
                  <a:gd name="T54" fmla="*/ 1 w 35"/>
                  <a:gd name="T55" fmla="*/ 0 h 34"/>
                  <a:gd name="T56" fmla="*/ 1 w 35"/>
                  <a:gd name="T57" fmla="*/ 0 h 34"/>
                  <a:gd name="T58" fmla="*/ 1 w 35"/>
                  <a:gd name="T59" fmla="*/ 0 h 34"/>
                  <a:gd name="T60" fmla="*/ 1 w 35"/>
                  <a:gd name="T61" fmla="*/ 0 h 34"/>
                  <a:gd name="T62" fmla="*/ 1 w 35"/>
                  <a:gd name="T63" fmla="*/ 0 h 34"/>
                  <a:gd name="T64" fmla="*/ 1 w 35"/>
                  <a:gd name="T65" fmla="*/ 0 h 34"/>
                  <a:gd name="T66" fmla="*/ 1 w 35"/>
                  <a:gd name="T67" fmla="*/ 0 h 34"/>
                  <a:gd name="T68" fmla="*/ 1 w 35"/>
                  <a:gd name="T69" fmla="*/ 0 h 34"/>
                  <a:gd name="T70" fmla="*/ 1 w 35"/>
                  <a:gd name="T71" fmla="*/ 1 h 34"/>
                  <a:gd name="T72" fmla="*/ 1 w 35"/>
                  <a:gd name="T73" fmla="*/ 1 h 34"/>
                  <a:gd name="T74" fmla="*/ 1 w 35"/>
                  <a:gd name="T75" fmla="*/ 1 h 34"/>
                  <a:gd name="T76" fmla="*/ 1 w 35"/>
                  <a:gd name="T77" fmla="*/ 1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34">
                    <a:moveTo>
                      <a:pt x="15" y="32"/>
                    </a:moveTo>
                    <a:lnTo>
                      <a:pt x="14" y="33"/>
                    </a:lnTo>
                    <a:lnTo>
                      <a:pt x="13" y="33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19" y="3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1" y="17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" name="Freeform 1184"/>
              <p:cNvSpPr>
                <a:spLocks/>
              </p:cNvSpPr>
              <p:nvPr/>
            </p:nvSpPr>
            <p:spPr bwMode="auto">
              <a:xfrm>
                <a:off x="3936" y="2414"/>
                <a:ext cx="7" cy="6"/>
              </a:xfrm>
              <a:custGeom>
                <a:avLst/>
                <a:gdLst>
                  <a:gd name="T0" fmla="*/ 1 w 37"/>
                  <a:gd name="T1" fmla="*/ 1 h 32"/>
                  <a:gd name="T2" fmla="*/ 1 w 37"/>
                  <a:gd name="T3" fmla="*/ 1 h 32"/>
                  <a:gd name="T4" fmla="*/ 0 w 37"/>
                  <a:gd name="T5" fmla="*/ 1 h 32"/>
                  <a:gd name="T6" fmla="*/ 0 w 37"/>
                  <a:gd name="T7" fmla="*/ 1 h 32"/>
                  <a:gd name="T8" fmla="*/ 0 w 37"/>
                  <a:gd name="T9" fmla="*/ 1 h 32"/>
                  <a:gd name="T10" fmla="*/ 0 w 37"/>
                  <a:gd name="T11" fmla="*/ 1 h 32"/>
                  <a:gd name="T12" fmla="*/ 0 w 37"/>
                  <a:gd name="T13" fmla="*/ 1 h 32"/>
                  <a:gd name="T14" fmla="*/ 0 w 37"/>
                  <a:gd name="T15" fmla="*/ 1 h 32"/>
                  <a:gd name="T16" fmla="*/ 0 w 37"/>
                  <a:gd name="T17" fmla="*/ 1 h 32"/>
                  <a:gd name="T18" fmla="*/ 0 w 37"/>
                  <a:gd name="T19" fmla="*/ 1 h 32"/>
                  <a:gd name="T20" fmla="*/ 0 w 37"/>
                  <a:gd name="T21" fmla="*/ 1 h 32"/>
                  <a:gd name="T22" fmla="*/ 0 w 37"/>
                  <a:gd name="T23" fmla="*/ 1 h 32"/>
                  <a:gd name="T24" fmla="*/ 0 w 37"/>
                  <a:gd name="T25" fmla="*/ 1 h 32"/>
                  <a:gd name="T26" fmla="*/ 0 w 37"/>
                  <a:gd name="T27" fmla="*/ 1 h 32"/>
                  <a:gd name="T28" fmla="*/ 0 w 37"/>
                  <a:gd name="T29" fmla="*/ 1 h 32"/>
                  <a:gd name="T30" fmla="*/ 0 w 37"/>
                  <a:gd name="T31" fmla="*/ 1 h 32"/>
                  <a:gd name="T32" fmla="*/ 0 w 37"/>
                  <a:gd name="T33" fmla="*/ 1 h 32"/>
                  <a:gd name="T34" fmla="*/ 0 w 37"/>
                  <a:gd name="T35" fmla="*/ 1 h 32"/>
                  <a:gd name="T36" fmla="*/ 0 w 37"/>
                  <a:gd name="T37" fmla="*/ 1 h 32"/>
                  <a:gd name="T38" fmla="*/ 1 w 37"/>
                  <a:gd name="T39" fmla="*/ 0 h 32"/>
                  <a:gd name="T40" fmla="*/ 1 w 37"/>
                  <a:gd name="T41" fmla="*/ 0 h 32"/>
                  <a:gd name="T42" fmla="*/ 1 w 37"/>
                  <a:gd name="T43" fmla="*/ 0 h 32"/>
                  <a:gd name="T44" fmla="*/ 1 w 37"/>
                  <a:gd name="T45" fmla="*/ 0 h 32"/>
                  <a:gd name="T46" fmla="*/ 1 w 37"/>
                  <a:gd name="T47" fmla="*/ 0 h 32"/>
                  <a:gd name="T48" fmla="*/ 1 w 37"/>
                  <a:gd name="T49" fmla="*/ 0 h 32"/>
                  <a:gd name="T50" fmla="*/ 1 w 37"/>
                  <a:gd name="T51" fmla="*/ 0 h 32"/>
                  <a:gd name="T52" fmla="*/ 1 w 37"/>
                  <a:gd name="T53" fmla="*/ 0 h 32"/>
                  <a:gd name="T54" fmla="*/ 1 w 37"/>
                  <a:gd name="T55" fmla="*/ 0 h 32"/>
                  <a:gd name="T56" fmla="*/ 1 w 37"/>
                  <a:gd name="T57" fmla="*/ 0 h 32"/>
                  <a:gd name="T58" fmla="*/ 1 w 37"/>
                  <a:gd name="T59" fmla="*/ 0 h 32"/>
                  <a:gd name="T60" fmla="*/ 1 w 37"/>
                  <a:gd name="T61" fmla="*/ 0 h 32"/>
                  <a:gd name="T62" fmla="*/ 1 w 37"/>
                  <a:gd name="T63" fmla="*/ 0 h 32"/>
                  <a:gd name="T64" fmla="*/ 1 w 37"/>
                  <a:gd name="T65" fmla="*/ 0 h 32"/>
                  <a:gd name="T66" fmla="*/ 1 w 37"/>
                  <a:gd name="T67" fmla="*/ 0 h 32"/>
                  <a:gd name="T68" fmla="*/ 1 w 37"/>
                  <a:gd name="T69" fmla="*/ 0 h 32"/>
                  <a:gd name="T70" fmla="*/ 1 w 37"/>
                  <a:gd name="T71" fmla="*/ 1 h 32"/>
                  <a:gd name="T72" fmla="*/ 1 w 37"/>
                  <a:gd name="T73" fmla="*/ 1 h 32"/>
                  <a:gd name="T74" fmla="*/ 1 w 37"/>
                  <a:gd name="T75" fmla="*/ 1 h 32"/>
                  <a:gd name="T76" fmla="*/ 1 w 37"/>
                  <a:gd name="T77" fmla="*/ 1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32">
                    <a:moveTo>
                      <a:pt x="15" y="29"/>
                    </a:moveTo>
                    <a:lnTo>
                      <a:pt x="14" y="30"/>
                    </a:lnTo>
                    <a:lnTo>
                      <a:pt x="13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2" y="1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8" name="Freeform 1185"/>
              <p:cNvSpPr>
                <a:spLocks/>
              </p:cNvSpPr>
              <p:nvPr/>
            </p:nvSpPr>
            <p:spPr bwMode="auto">
              <a:xfrm>
                <a:off x="3939" y="2412"/>
                <a:ext cx="8" cy="6"/>
              </a:xfrm>
              <a:custGeom>
                <a:avLst/>
                <a:gdLst>
                  <a:gd name="T0" fmla="*/ 1 w 38"/>
                  <a:gd name="T1" fmla="*/ 1 h 31"/>
                  <a:gd name="T2" fmla="*/ 1 w 38"/>
                  <a:gd name="T3" fmla="*/ 1 h 31"/>
                  <a:gd name="T4" fmla="*/ 0 w 38"/>
                  <a:gd name="T5" fmla="*/ 1 h 31"/>
                  <a:gd name="T6" fmla="*/ 0 w 38"/>
                  <a:gd name="T7" fmla="*/ 1 h 31"/>
                  <a:gd name="T8" fmla="*/ 0 w 38"/>
                  <a:gd name="T9" fmla="*/ 1 h 31"/>
                  <a:gd name="T10" fmla="*/ 0 w 38"/>
                  <a:gd name="T11" fmla="*/ 1 h 31"/>
                  <a:gd name="T12" fmla="*/ 0 w 38"/>
                  <a:gd name="T13" fmla="*/ 1 h 31"/>
                  <a:gd name="T14" fmla="*/ 0 w 38"/>
                  <a:gd name="T15" fmla="*/ 1 h 31"/>
                  <a:gd name="T16" fmla="*/ 0 w 38"/>
                  <a:gd name="T17" fmla="*/ 1 h 31"/>
                  <a:gd name="T18" fmla="*/ 0 w 38"/>
                  <a:gd name="T19" fmla="*/ 1 h 31"/>
                  <a:gd name="T20" fmla="*/ 0 w 38"/>
                  <a:gd name="T21" fmla="*/ 1 h 31"/>
                  <a:gd name="T22" fmla="*/ 0 w 38"/>
                  <a:gd name="T23" fmla="*/ 1 h 31"/>
                  <a:gd name="T24" fmla="*/ 0 w 38"/>
                  <a:gd name="T25" fmla="*/ 1 h 31"/>
                  <a:gd name="T26" fmla="*/ 0 w 38"/>
                  <a:gd name="T27" fmla="*/ 1 h 31"/>
                  <a:gd name="T28" fmla="*/ 0 w 38"/>
                  <a:gd name="T29" fmla="*/ 1 h 31"/>
                  <a:gd name="T30" fmla="*/ 0 w 38"/>
                  <a:gd name="T31" fmla="*/ 1 h 31"/>
                  <a:gd name="T32" fmla="*/ 0 w 38"/>
                  <a:gd name="T33" fmla="*/ 1 h 31"/>
                  <a:gd name="T34" fmla="*/ 0 w 38"/>
                  <a:gd name="T35" fmla="*/ 1 h 31"/>
                  <a:gd name="T36" fmla="*/ 0 w 38"/>
                  <a:gd name="T37" fmla="*/ 0 h 31"/>
                  <a:gd name="T38" fmla="*/ 1 w 38"/>
                  <a:gd name="T39" fmla="*/ 0 h 31"/>
                  <a:gd name="T40" fmla="*/ 1 w 38"/>
                  <a:gd name="T41" fmla="*/ 0 h 31"/>
                  <a:gd name="T42" fmla="*/ 1 w 38"/>
                  <a:gd name="T43" fmla="*/ 0 h 31"/>
                  <a:gd name="T44" fmla="*/ 1 w 38"/>
                  <a:gd name="T45" fmla="*/ 0 h 31"/>
                  <a:gd name="T46" fmla="*/ 1 w 38"/>
                  <a:gd name="T47" fmla="*/ 0 h 31"/>
                  <a:gd name="T48" fmla="*/ 1 w 38"/>
                  <a:gd name="T49" fmla="*/ 0 h 31"/>
                  <a:gd name="T50" fmla="*/ 1 w 38"/>
                  <a:gd name="T51" fmla="*/ 0 h 31"/>
                  <a:gd name="T52" fmla="*/ 1 w 38"/>
                  <a:gd name="T53" fmla="*/ 0 h 31"/>
                  <a:gd name="T54" fmla="*/ 1 w 38"/>
                  <a:gd name="T55" fmla="*/ 0 h 31"/>
                  <a:gd name="T56" fmla="*/ 2 w 38"/>
                  <a:gd name="T57" fmla="*/ 0 h 31"/>
                  <a:gd name="T58" fmla="*/ 2 w 38"/>
                  <a:gd name="T59" fmla="*/ 0 h 31"/>
                  <a:gd name="T60" fmla="*/ 2 w 38"/>
                  <a:gd name="T61" fmla="*/ 0 h 31"/>
                  <a:gd name="T62" fmla="*/ 2 w 38"/>
                  <a:gd name="T63" fmla="*/ 0 h 31"/>
                  <a:gd name="T64" fmla="*/ 2 w 38"/>
                  <a:gd name="T65" fmla="*/ 0 h 31"/>
                  <a:gd name="T66" fmla="*/ 2 w 38"/>
                  <a:gd name="T67" fmla="*/ 0 h 31"/>
                  <a:gd name="T68" fmla="*/ 2 w 38"/>
                  <a:gd name="T69" fmla="*/ 1 h 31"/>
                  <a:gd name="T70" fmla="*/ 1 w 38"/>
                  <a:gd name="T71" fmla="*/ 1 h 31"/>
                  <a:gd name="T72" fmla="*/ 1 w 38"/>
                  <a:gd name="T73" fmla="*/ 1 h 31"/>
                  <a:gd name="T74" fmla="*/ 1 w 38"/>
                  <a:gd name="T75" fmla="*/ 1 h 31"/>
                  <a:gd name="T76" fmla="*/ 1 w 38"/>
                  <a:gd name="T77" fmla="*/ 1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31">
                    <a:moveTo>
                      <a:pt x="15" y="29"/>
                    </a:moveTo>
                    <a:lnTo>
                      <a:pt x="14" y="29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34" y="17"/>
                    </a:lnTo>
                    <a:lnTo>
                      <a:pt x="33" y="1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9" name="Freeform 1186"/>
              <p:cNvSpPr>
                <a:spLocks/>
              </p:cNvSpPr>
              <p:nvPr/>
            </p:nvSpPr>
            <p:spPr bwMode="auto">
              <a:xfrm>
                <a:off x="3943" y="2410"/>
                <a:ext cx="8" cy="6"/>
              </a:xfrm>
              <a:custGeom>
                <a:avLst/>
                <a:gdLst>
                  <a:gd name="T0" fmla="*/ 1 w 39"/>
                  <a:gd name="T1" fmla="*/ 1 h 28"/>
                  <a:gd name="T2" fmla="*/ 0 w 39"/>
                  <a:gd name="T3" fmla="*/ 1 h 28"/>
                  <a:gd name="T4" fmla="*/ 0 w 39"/>
                  <a:gd name="T5" fmla="*/ 1 h 28"/>
                  <a:gd name="T6" fmla="*/ 0 w 39"/>
                  <a:gd name="T7" fmla="*/ 1 h 28"/>
                  <a:gd name="T8" fmla="*/ 0 w 39"/>
                  <a:gd name="T9" fmla="*/ 1 h 28"/>
                  <a:gd name="T10" fmla="*/ 0 w 39"/>
                  <a:gd name="T11" fmla="*/ 1 h 28"/>
                  <a:gd name="T12" fmla="*/ 0 w 39"/>
                  <a:gd name="T13" fmla="*/ 1 h 28"/>
                  <a:gd name="T14" fmla="*/ 0 w 39"/>
                  <a:gd name="T15" fmla="*/ 1 h 28"/>
                  <a:gd name="T16" fmla="*/ 0 w 39"/>
                  <a:gd name="T17" fmla="*/ 1 h 28"/>
                  <a:gd name="T18" fmla="*/ 0 w 39"/>
                  <a:gd name="T19" fmla="*/ 1 h 28"/>
                  <a:gd name="T20" fmla="*/ 0 w 39"/>
                  <a:gd name="T21" fmla="*/ 1 h 28"/>
                  <a:gd name="T22" fmla="*/ 0 w 39"/>
                  <a:gd name="T23" fmla="*/ 1 h 28"/>
                  <a:gd name="T24" fmla="*/ 0 w 39"/>
                  <a:gd name="T25" fmla="*/ 1 h 28"/>
                  <a:gd name="T26" fmla="*/ 0 w 39"/>
                  <a:gd name="T27" fmla="*/ 1 h 28"/>
                  <a:gd name="T28" fmla="*/ 0 w 39"/>
                  <a:gd name="T29" fmla="*/ 1 h 28"/>
                  <a:gd name="T30" fmla="*/ 0 w 39"/>
                  <a:gd name="T31" fmla="*/ 1 h 28"/>
                  <a:gd name="T32" fmla="*/ 0 w 39"/>
                  <a:gd name="T33" fmla="*/ 0 h 28"/>
                  <a:gd name="T34" fmla="*/ 0 w 39"/>
                  <a:gd name="T35" fmla="*/ 0 h 28"/>
                  <a:gd name="T36" fmla="*/ 0 w 39"/>
                  <a:gd name="T37" fmla="*/ 0 h 28"/>
                  <a:gd name="T38" fmla="*/ 1 w 39"/>
                  <a:gd name="T39" fmla="*/ 0 h 28"/>
                  <a:gd name="T40" fmla="*/ 1 w 39"/>
                  <a:gd name="T41" fmla="*/ 0 h 28"/>
                  <a:gd name="T42" fmla="*/ 1 w 39"/>
                  <a:gd name="T43" fmla="*/ 0 h 28"/>
                  <a:gd name="T44" fmla="*/ 1 w 39"/>
                  <a:gd name="T45" fmla="*/ 0 h 28"/>
                  <a:gd name="T46" fmla="*/ 1 w 39"/>
                  <a:gd name="T47" fmla="*/ 0 h 28"/>
                  <a:gd name="T48" fmla="*/ 1 w 39"/>
                  <a:gd name="T49" fmla="*/ 0 h 28"/>
                  <a:gd name="T50" fmla="*/ 1 w 39"/>
                  <a:gd name="T51" fmla="*/ 0 h 28"/>
                  <a:gd name="T52" fmla="*/ 2 w 39"/>
                  <a:gd name="T53" fmla="*/ 0 h 28"/>
                  <a:gd name="T54" fmla="*/ 2 w 39"/>
                  <a:gd name="T55" fmla="*/ 0 h 28"/>
                  <a:gd name="T56" fmla="*/ 2 w 39"/>
                  <a:gd name="T57" fmla="*/ 0 h 28"/>
                  <a:gd name="T58" fmla="*/ 2 w 39"/>
                  <a:gd name="T59" fmla="*/ 0 h 28"/>
                  <a:gd name="T60" fmla="*/ 2 w 39"/>
                  <a:gd name="T61" fmla="*/ 0 h 28"/>
                  <a:gd name="T62" fmla="*/ 2 w 39"/>
                  <a:gd name="T63" fmla="*/ 0 h 28"/>
                  <a:gd name="T64" fmla="*/ 2 w 39"/>
                  <a:gd name="T65" fmla="*/ 1 h 28"/>
                  <a:gd name="T66" fmla="*/ 2 w 39"/>
                  <a:gd name="T67" fmla="*/ 1 h 28"/>
                  <a:gd name="T68" fmla="*/ 2 w 39"/>
                  <a:gd name="T69" fmla="*/ 1 h 28"/>
                  <a:gd name="T70" fmla="*/ 1 w 39"/>
                  <a:gd name="T71" fmla="*/ 1 h 28"/>
                  <a:gd name="T72" fmla="*/ 1 w 39"/>
                  <a:gd name="T73" fmla="*/ 1 h 28"/>
                  <a:gd name="T74" fmla="*/ 1 w 39"/>
                  <a:gd name="T75" fmla="*/ 1 h 28"/>
                  <a:gd name="T76" fmla="*/ 1 w 39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28">
                    <a:moveTo>
                      <a:pt x="13" y="26"/>
                    </a:moveTo>
                    <a:lnTo>
                      <a:pt x="10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26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8" y="13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" name="Freeform 1187"/>
              <p:cNvSpPr>
                <a:spLocks/>
              </p:cNvSpPr>
              <p:nvPr/>
            </p:nvSpPr>
            <p:spPr bwMode="auto">
              <a:xfrm>
                <a:off x="3947" y="2409"/>
                <a:ext cx="8" cy="5"/>
              </a:xfrm>
              <a:custGeom>
                <a:avLst/>
                <a:gdLst>
                  <a:gd name="T0" fmla="*/ 0 w 40"/>
                  <a:gd name="T1" fmla="*/ 1 h 25"/>
                  <a:gd name="T2" fmla="*/ 0 w 40"/>
                  <a:gd name="T3" fmla="*/ 1 h 25"/>
                  <a:gd name="T4" fmla="*/ 0 w 40"/>
                  <a:gd name="T5" fmla="*/ 1 h 25"/>
                  <a:gd name="T6" fmla="*/ 0 w 40"/>
                  <a:gd name="T7" fmla="*/ 1 h 25"/>
                  <a:gd name="T8" fmla="*/ 0 w 40"/>
                  <a:gd name="T9" fmla="*/ 1 h 25"/>
                  <a:gd name="T10" fmla="*/ 0 w 40"/>
                  <a:gd name="T11" fmla="*/ 1 h 25"/>
                  <a:gd name="T12" fmla="*/ 0 w 40"/>
                  <a:gd name="T13" fmla="*/ 1 h 25"/>
                  <a:gd name="T14" fmla="*/ 0 w 40"/>
                  <a:gd name="T15" fmla="*/ 1 h 25"/>
                  <a:gd name="T16" fmla="*/ 0 w 40"/>
                  <a:gd name="T17" fmla="*/ 1 h 25"/>
                  <a:gd name="T18" fmla="*/ 0 w 40"/>
                  <a:gd name="T19" fmla="*/ 1 h 25"/>
                  <a:gd name="T20" fmla="*/ 0 w 40"/>
                  <a:gd name="T21" fmla="*/ 1 h 25"/>
                  <a:gd name="T22" fmla="*/ 0 w 40"/>
                  <a:gd name="T23" fmla="*/ 1 h 25"/>
                  <a:gd name="T24" fmla="*/ 0 w 40"/>
                  <a:gd name="T25" fmla="*/ 1 h 25"/>
                  <a:gd name="T26" fmla="*/ 0 w 40"/>
                  <a:gd name="T27" fmla="*/ 0 h 25"/>
                  <a:gd name="T28" fmla="*/ 0 w 40"/>
                  <a:gd name="T29" fmla="*/ 0 h 25"/>
                  <a:gd name="T30" fmla="*/ 0 w 40"/>
                  <a:gd name="T31" fmla="*/ 0 h 25"/>
                  <a:gd name="T32" fmla="*/ 0 w 40"/>
                  <a:gd name="T33" fmla="*/ 0 h 25"/>
                  <a:gd name="T34" fmla="*/ 0 w 40"/>
                  <a:gd name="T35" fmla="*/ 0 h 25"/>
                  <a:gd name="T36" fmla="*/ 0 w 40"/>
                  <a:gd name="T37" fmla="*/ 0 h 25"/>
                  <a:gd name="T38" fmla="*/ 1 w 40"/>
                  <a:gd name="T39" fmla="*/ 0 h 25"/>
                  <a:gd name="T40" fmla="*/ 1 w 40"/>
                  <a:gd name="T41" fmla="*/ 0 h 25"/>
                  <a:gd name="T42" fmla="*/ 1 w 40"/>
                  <a:gd name="T43" fmla="*/ 0 h 25"/>
                  <a:gd name="T44" fmla="*/ 1 w 40"/>
                  <a:gd name="T45" fmla="*/ 0 h 25"/>
                  <a:gd name="T46" fmla="*/ 1 w 40"/>
                  <a:gd name="T47" fmla="*/ 0 h 25"/>
                  <a:gd name="T48" fmla="*/ 1 w 40"/>
                  <a:gd name="T49" fmla="*/ 0 h 25"/>
                  <a:gd name="T50" fmla="*/ 1 w 40"/>
                  <a:gd name="T51" fmla="*/ 0 h 25"/>
                  <a:gd name="T52" fmla="*/ 2 w 40"/>
                  <a:gd name="T53" fmla="*/ 0 h 25"/>
                  <a:gd name="T54" fmla="*/ 2 w 40"/>
                  <a:gd name="T55" fmla="*/ 0 h 25"/>
                  <a:gd name="T56" fmla="*/ 2 w 40"/>
                  <a:gd name="T57" fmla="*/ 0 h 25"/>
                  <a:gd name="T58" fmla="*/ 2 w 40"/>
                  <a:gd name="T59" fmla="*/ 0 h 25"/>
                  <a:gd name="T60" fmla="*/ 2 w 40"/>
                  <a:gd name="T61" fmla="*/ 0 h 25"/>
                  <a:gd name="T62" fmla="*/ 2 w 40"/>
                  <a:gd name="T63" fmla="*/ 0 h 25"/>
                  <a:gd name="T64" fmla="*/ 2 w 40"/>
                  <a:gd name="T65" fmla="*/ 1 h 25"/>
                  <a:gd name="T66" fmla="*/ 2 w 40"/>
                  <a:gd name="T67" fmla="*/ 1 h 25"/>
                  <a:gd name="T68" fmla="*/ 2 w 40"/>
                  <a:gd name="T69" fmla="*/ 1 h 25"/>
                  <a:gd name="T70" fmla="*/ 1 w 40"/>
                  <a:gd name="T71" fmla="*/ 1 h 25"/>
                  <a:gd name="T72" fmla="*/ 1 w 40"/>
                  <a:gd name="T73" fmla="*/ 1 h 25"/>
                  <a:gd name="T74" fmla="*/ 1 w 40"/>
                  <a:gd name="T75" fmla="*/ 1 h 25"/>
                  <a:gd name="T76" fmla="*/ 0 w 40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5">
                    <a:moveTo>
                      <a:pt x="12" y="25"/>
                    </a:moveTo>
                    <a:lnTo>
                      <a:pt x="10" y="25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8" y="3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" name="Freeform 1188"/>
              <p:cNvSpPr>
                <a:spLocks/>
              </p:cNvSpPr>
              <p:nvPr/>
            </p:nvSpPr>
            <p:spPr bwMode="auto">
              <a:xfrm>
                <a:off x="3951" y="2408"/>
                <a:ext cx="8" cy="5"/>
              </a:xfrm>
              <a:custGeom>
                <a:avLst/>
                <a:gdLst>
                  <a:gd name="T0" fmla="*/ 0 w 40"/>
                  <a:gd name="T1" fmla="*/ 1 h 22"/>
                  <a:gd name="T2" fmla="*/ 0 w 40"/>
                  <a:gd name="T3" fmla="*/ 1 h 22"/>
                  <a:gd name="T4" fmla="*/ 0 w 40"/>
                  <a:gd name="T5" fmla="*/ 1 h 22"/>
                  <a:gd name="T6" fmla="*/ 0 w 40"/>
                  <a:gd name="T7" fmla="*/ 1 h 22"/>
                  <a:gd name="T8" fmla="*/ 0 w 40"/>
                  <a:gd name="T9" fmla="*/ 1 h 22"/>
                  <a:gd name="T10" fmla="*/ 0 w 40"/>
                  <a:gd name="T11" fmla="*/ 1 h 22"/>
                  <a:gd name="T12" fmla="*/ 0 w 40"/>
                  <a:gd name="T13" fmla="*/ 1 h 22"/>
                  <a:gd name="T14" fmla="*/ 0 w 40"/>
                  <a:gd name="T15" fmla="*/ 1 h 22"/>
                  <a:gd name="T16" fmla="*/ 0 w 40"/>
                  <a:gd name="T17" fmla="*/ 1 h 22"/>
                  <a:gd name="T18" fmla="*/ 0 w 40"/>
                  <a:gd name="T19" fmla="*/ 1 h 22"/>
                  <a:gd name="T20" fmla="*/ 0 w 40"/>
                  <a:gd name="T21" fmla="*/ 1 h 22"/>
                  <a:gd name="T22" fmla="*/ 0 w 40"/>
                  <a:gd name="T23" fmla="*/ 1 h 22"/>
                  <a:gd name="T24" fmla="*/ 0 w 40"/>
                  <a:gd name="T25" fmla="*/ 0 h 22"/>
                  <a:gd name="T26" fmla="*/ 0 w 40"/>
                  <a:gd name="T27" fmla="*/ 0 h 22"/>
                  <a:gd name="T28" fmla="*/ 0 w 40"/>
                  <a:gd name="T29" fmla="*/ 0 h 22"/>
                  <a:gd name="T30" fmla="*/ 0 w 40"/>
                  <a:gd name="T31" fmla="*/ 0 h 22"/>
                  <a:gd name="T32" fmla="*/ 0 w 40"/>
                  <a:gd name="T33" fmla="*/ 0 h 22"/>
                  <a:gd name="T34" fmla="*/ 0 w 40"/>
                  <a:gd name="T35" fmla="*/ 0 h 22"/>
                  <a:gd name="T36" fmla="*/ 0 w 40"/>
                  <a:gd name="T37" fmla="*/ 0 h 22"/>
                  <a:gd name="T38" fmla="*/ 1 w 40"/>
                  <a:gd name="T39" fmla="*/ 0 h 22"/>
                  <a:gd name="T40" fmla="*/ 1 w 40"/>
                  <a:gd name="T41" fmla="*/ 0 h 22"/>
                  <a:gd name="T42" fmla="*/ 1 w 40"/>
                  <a:gd name="T43" fmla="*/ 0 h 22"/>
                  <a:gd name="T44" fmla="*/ 1 w 40"/>
                  <a:gd name="T45" fmla="*/ 0 h 22"/>
                  <a:gd name="T46" fmla="*/ 1 w 40"/>
                  <a:gd name="T47" fmla="*/ 0 h 22"/>
                  <a:gd name="T48" fmla="*/ 1 w 40"/>
                  <a:gd name="T49" fmla="*/ 0 h 22"/>
                  <a:gd name="T50" fmla="*/ 1 w 40"/>
                  <a:gd name="T51" fmla="*/ 0 h 22"/>
                  <a:gd name="T52" fmla="*/ 2 w 40"/>
                  <a:gd name="T53" fmla="*/ 0 h 22"/>
                  <a:gd name="T54" fmla="*/ 2 w 40"/>
                  <a:gd name="T55" fmla="*/ 0 h 22"/>
                  <a:gd name="T56" fmla="*/ 2 w 40"/>
                  <a:gd name="T57" fmla="*/ 0 h 22"/>
                  <a:gd name="T58" fmla="*/ 2 w 40"/>
                  <a:gd name="T59" fmla="*/ 0 h 22"/>
                  <a:gd name="T60" fmla="*/ 2 w 40"/>
                  <a:gd name="T61" fmla="*/ 1 h 22"/>
                  <a:gd name="T62" fmla="*/ 2 w 40"/>
                  <a:gd name="T63" fmla="*/ 1 h 22"/>
                  <a:gd name="T64" fmla="*/ 2 w 40"/>
                  <a:gd name="T65" fmla="*/ 1 h 22"/>
                  <a:gd name="T66" fmla="*/ 1 w 40"/>
                  <a:gd name="T67" fmla="*/ 1 h 22"/>
                  <a:gd name="T68" fmla="*/ 1 w 40"/>
                  <a:gd name="T69" fmla="*/ 1 h 22"/>
                  <a:gd name="T70" fmla="*/ 1 w 40"/>
                  <a:gd name="T71" fmla="*/ 1 h 22"/>
                  <a:gd name="T72" fmla="*/ 1 w 40"/>
                  <a:gd name="T73" fmla="*/ 1 h 22"/>
                  <a:gd name="T74" fmla="*/ 1 w 40"/>
                  <a:gd name="T75" fmla="*/ 1 h 22"/>
                  <a:gd name="T76" fmla="*/ 0 w 40"/>
                  <a:gd name="T77" fmla="*/ 1 h 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2">
                    <a:moveTo>
                      <a:pt x="9" y="22"/>
                    </a:moveTo>
                    <a:lnTo>
                      <a:pt x="9" y="22"/>
                    </a:lnTo>
                    <a:lnTo>
                      <a:pt x="8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4" y="19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" name="Freeform 1189"/>
              <p:cNvSpPr>
                <a:spLocks/>
              </p:cNvSpPr>
              <p:nvPr/>
            </p:nvSpPr>
            <p:spPr bwMode="auto">
              <a:xfrm>
                <a:off x="3955" y="2408"/>
                <a:ext cx="9" cy="4"/>
              </a:xfrm>
              <a:custGeom>
                <a:avLst/>
                <a:gdLst>
                  <a:gd name="T0" fmla="*/ 0 w 41"/>
                  <a:gd name="T1" fmla="*/ 1 h 22"/>
                  <a:gd name="T2" fmla="*/ 0 w 41"/>
                  <a:gd name="T3" fmla="*/ 1 h 22"/>
                  <a:gd name="T4" fmla="*/ 0 w 41"/>
                  <a:gd name="T5" fmla="*/ 1 h 22"/>
                  <a:gd name="T6" fmla="*/ 0 w 41"/>
                  <a:gd name="T7" fmla="*/ 1 h 22"/>
                  <a:gd name="T8" fmla="*/ 0 w 41"/>
                  <a:gd name="T9" fmla="*/ 1 h 22"/>
                  <a:gd name="T10" fmla="*/ 0 w 41"/>
                  <a:gd name="T11" fmla="*/ 1 h 22"/>
                  <a:gd name="T12" fmla="*/ 0 w 41"/>
                  <a:gd name="T13" fmla="*/ 1 h 22"/>
                  <a:gd name="T14" fmla="*/ 0 w 41"/>
                  <a:gd name="T15" fmla="*/ 1 h 22"/>
                  <a:gd name="T16" fmla="*/ 0 w 41"/>
                  <a:gd name="T17" fmla="*/ 1 h 22"/>
                  <a:gd name="T18" fmla="*/ 0 w 41"/>
                  <a:gd name="T19" fmla="*/ 0 h 22"/>
                  <a:gd name="T20" fmla="*/ 0 w 41"/>
                  <a:gd name="T21" fmla="*/ 0 h 22"/>
                  <a:gd name="T22" fmla="*/ 0 w 41"/>
                  <a:gd name="T23" fmla="*/ 0 h 22"/>
                  <a:gd name="T24" fmla="*/ 0 w 41"/>
                  <a:gd name="T25" fmla="*/ 0 h 22"/>
                  <a:gd name="T26" fmla="*/ 0 w 41"/>
                  <a:gd name="T27" fmla="*/ 0 h 22"/>
                  <a:gd name="T28" fmla="*/ 0 w 41"/>
                  <a:gd name="T29" fmla="*/ 0 h 22"/>
                  <a:gd name="T30" fmla="*/ 0 w 41"/>
                  <a:gd name="T31" fmla="*/ 0 h 22"/>
                  <a:gd name="T32" fmla="*/ 0 w 41"/>
                  <a:gd name="T33" fmla="*/ 0 h 22"/>
                  <a:gd name="T34" fmla="*/ 0 w 41"/>
                  <a:gd name="T35" fmla="*/ 0 h 22"/>
                  <a:gd name="T36" fmla="*/ 0 w 41"/>
                  <a:gd name="T37" fmla="*/ 0 h 22"/>
                  <a:gd name="T38" fmla="*/ 2 w 41"/>
                  <a:gd name="T39" fmla="*/ 0 h 22"/>
                  <a:gd name="T40" fmla="*/ 2 w 41"/>
                  <a:gd name="T41" fmla="*/ 0 h 22"/>
                  <a:gd name="T42" fmla="*/ 2 w 41"/>
                  <a:gd name="T43" fmla="*/ 0 h 22"/>
                  <a:gd name="T44" fmla="*/ 2 w 41"/>
                  <a:gd name="T45" fmla="*/ 0 h 22"/>
                  <a:gd name="T46" fmla="*/ 2 w 41"/>
                  <a:gd name="T47" fmla="*/ 0 h 22"/>
                  <a:gd name="T48" fmla="*/ 2 w 41"/>
                  <a:gd name="T49" fmla="*/ 0 h 22"/>
                  <a:gd name="T50" fmla="*/ 2 w 41"/>
                  <a:gd name="T51" fmla="*/ 0 h 22"/>
                  <a:gd name="T52" fmla="*/ 2 w 41"/>
                  <a:gd name="T53" fmla="*/ 0 h 22"/>
                  <a:gd name="T54" fmla="*/ 2 w 41"/>
                  <a:gd name="T55" fmla="*/ 0 h 22"/>
                  <a:gd name="T56" fmla="*/ 2 w 41"/>
                  <a:gd name="T57" fmla="*/ 0 h 22"/>
                  <a:gd name="T58" fmla="*/ 2 w 41"/>
                  <a:gd name="T59" fmla="*/ 0 h 22"/>
                  <a:gd name="T60" fmla="*/ 2 w 41"/>
                  <a:gd name="T61" fmla="*/ 0 h 22"/>
                  <a:gd name="T62" fmla="*/ 2 w 41"/>
                  <a:gd name="T63" fmla="*/ 0 h 22"/>
                  <a:gd name="T64" fmla="*/ 2 w 41"/>
                  <a:gd name="T65" fmla="*/ 0 h 22"/>
                  <a:gd name="T66" fmla="*/ 2 w 41"/>
                  <a:gd name="T67" fmla="*/ 1 h 22"/>
                  <a:gd name="T68" fmla="*/ 2 w 41"/>
                  <a:gd name="T69" fmla="*/ 1 h 22"/>
                  <a:gd name="T70" fmla="*/ 2 w 41"/>
                  <a:gd name="T71" fmla="*/ 1 h 22"/>
                  <a:gd name="T72" fmla="*/ 2 w 41"/>
                  <a:gd name="T73" fmla="*/ 1 h 22"/>
                  <a:gd name="T74" fmla="*/ 2 w 41"/>
                  <a:gd name="T75" fmla="*/ 1 h 22"/>
                  <a:gd name="T76" fmla="*/ 2 w 41"/>
                  <a:gd name="T77" fmla="*/ 1 h 22"/>
                  <a:gd name="T78" fmla="*/ 2 w 41"/>
                  <a:gd name="T79" fmla="*/ 1 h 22"/>
                  <a:gd name="T80" fmla="*/ 0 w 41"/>
                  <a:gd name="T81" fmla="*/ 1 h 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8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4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39" y="16"/>
                    </a:lnTo>
                    <a:lnTo>
                      <a:pt x="38" y="17"/>
                    </a:lnTo>
                    <a:lnTo>
                      <a:pt x="35" y="18"/>
                    </a:lnTo>
                    <a:lnTo>
                      <a:pt x="34" y="19"/>
                    </a:lnTo>
                    <a:lnTo>
                      <a:pt x="32" y="19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" name="Freeform 1190"/>
              <p:cNvSpPr>
                <a:spLocks/>
              </p:cNvSpPr>
              <p:nvPr/>
            </p:nvSpPr>
            <p:spPr bwMode="auto">
              <a:xfrm>
                <a:off x="3987" y="2490"/>
                <a:ext cx="4" cy="6"/>
              </a:xfrm>
              <a:custGeom>
                <a:avLst/>
                <a:gdLst>
                  <a:gd name="T0" fmla="*/ 1 w 20"/>
                  <a:gd name="T1" fmla="*/ 1 h 31"/>
                  <a:gd name="T2" fmla="*/ 1 w 20"/>
                  <a:gd name="T3" fmla="*/ 1 h 31"/>
                  <a:gd name="T4" fmla="*/ 1 w 20"/>
                  <a:gd name="T5" fmla="*/ 1 h 31"/>
                  <a:gd name="T6" fmla="*/ 1 w 20"/>
                  <a:gd name="T7" fmla="*/ 1 h 31"/>
                  <a:gd name="T8" fmla="*/ 1 w 20"/>
                  <a:gd name="T9" fmla="*/ 1 h 31"/>
                  <a:gd name="T10" fmla="*/ 1 w 20"/>
                  <a:gd name="T11" fmla="*/ 1 h 31"/>
                  <a:gd name="T12" fmla="*/ 1 w 20"/>
                  <a:gd name="T13" fmla="*/ 1 h 31"/>
                  <a:gd name="T14" fmla="*/ 1 w 20"/>
                  <a:gd name="T15" fmla="*/ 1 h 31"/>
                  <a:gd name="T16" fmla="*/ 0 w 20"/>
                  <a:gd name="T17" fmla="*/ 1 h 31"/>
                  <a:gd name="T18" fmla="*/ 0 w 20"/>
                  <a:gd name="T19" fmla="*/ 1 h 31"/>
                  <a:gd name="T20" fmla="*/ 0 w 20"/>
                  <a:gd name="T21" fmla="*/ 1 h 31"/>
                  <a:gd name="T22" fmla="*/ 0 w 20"/>
                  <a:gd name="T23" fmla="*/ 1 h 31"/>
                  <a:gd name="T24" fmla="*/ 0 w 20"/>
                  <a:gd name="T25" fmla="*/ 1 h 31"/>
                  <a:gd name="T26" fmla="*/ 0 w 20"/>
                  <a:gd name="T27" fmla="*/ 1 h 31"/>
                  <a:gd name="T28" fmla="*/ 0 w 20"/>
                  <a:gd name="T29" fmla="*/ 1 h 31"/>
                  <a:gd name="T30" fmla="*/ 0 w 20"/>
                  <a:gd name="T31" fmla="*/ 1 h 31"/>
                  <a:gd name="T32" fmla="*/ 0 w 20"/>
                  <a:gd name="T33" fmla="*/ 1 h 31"/>
                  <a:gd name="T34" fmla="*/ 0 w 20"/>
                  <a:gd name="T35" fmla="*/ 1 h 31"/>
                  <a:gd name="T36" fmla="*/ 0 w 20"/>
                  <a:gd name="T37" fmla="*/ 1 h 31"/>
                  <a:gd name="T38" fmla="*/ 0 w 20"/>
                  <a:gd name="T39" fmla="*/ 1 h 31"/>
                  <a:gd name="T40" fmla="*/ 0 w 20"/>
                  <a:gd name="T41" fmla="*/ 1 h 31"/>
                  <a:gd name="T42" fmla="*/ 0 w 20"/>
                  <a:gd name="T43" fmla="*/ 0 h 31"/>
                  <a:gd name="T44" fmla="*/ 0 w 20"/>
                  <a:gd name="T45" fmla="*/ 0 h 31"/>
                  <a:gd name="T46" fmla="*/ 0 w 20"/>
                  <a:gd name="T47" fmla="*/ 0 h 31"/>
                  <a:gd name="T48" fmla="*/ 0 w 20"/>
                  <a:gd name="T49" fmla="*/ 0 h 31"/>
                  <a:gd name="T50" fmla="*/ 0 w 20"/>
                  <a:gd name="T51" fmla="*/ 0 h 31"/>
                  <a:gd name="T52" fmla="*/ 0 w 20"/>
                  <a:gd name="T53" fmla="*/ 0 h 31"/>
                  <a:gd name="T54" fmla="*/ 0 w 20"/>
                  <a:gd name="T55" fmla="*/ 0 h 31"/>
                  <a:gd name="T56" fmla="*/ 0 w 20"/>
                  <a:gd name="T57" fmla="*/ 0 h 31"/>
                  <a:gd name="T58" fmla="*/ 0 w 20"/>
                  <a:gd name="T59" fmla="*/ 0 h 31"/>
                  <a:gd name="T60" fmla="*/ 0 w 20"/>
                  <a:gd name="T61" fmla="*/ 0 h 31"/>
                  <a:gd name="T62" fmla="*/ 1 w 20"/>
                  <a:gd name="T63" fmla="*/ 0 h 31"/>
                  <a:gd name="T64" fmla="*/ 1 w 20"/>
                  <a:gd name="T65" fmla="*/ 0 h 31"/>
                  <a:gd name="T66" fmla="*/ 1 w 20"/>
                  <a:gd name="T67" fmla="*/ 0 h 31"/>
                  <a:gd name="T68" fmla="*/ 1 w 20"/>
                  <a:gd name="T69" fmla="*/ 0 h 31"/>
                  <a:gd name="T70" fmla="*/ 1 w 20"/>
                  <a:gd name="T71" fmla="*/ 0 h 31"/>
                  <a:gd name="T72" fmla="*/ 1 w 20"/>
                  <a:gd name="T73" fmla="*/ 0 h 31"/>
                  <a:gd name="T74" fmla="*/ 1 w 20"/>
                  <a:gd name="T75" fmla="*/ 0 h 31"/>
                  <a:gd name="T76" fmla="*/ 1 w 20"/>
                  <a:gd name="T77" fmla="*/ 0 h 31"/>
                  <a:gd name="T78" fmla="*/ 1 w 20"/>
                  <a:gd name="T79" fmla="*/ 0 h 31"/>
                  <a:gd name="T80" fmla="*/ 1 w 20"/>
                  <a:gd name="T81" fmla="*/ 1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31">
                    <a:moveTo>
                      <a:pt x="19" y="21"/>
                    </a:moveTo>
                    <a:lnTo>
                      <a:pt x="19" y="21"/>
                    </a:lnTo>
                    <a:lnTo>
                      <a:pt x="19" y="24"/>
                    </a:lnTo>
                    <a:lnTo>
                      <a:pt x="18" y="25"/>
                    </a:lnTo>
                    <a:lnTo>
                      <a:pt x="17" y="26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2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5" y="29"/>
                    </a:lnTo>
                    <a:lnTo>
                      <a:pt x="2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" name="Freeform 1191"/>
              <p:cNvSpPr>
                <a:spLocks/>
              </p:cNvSpPr>
              <p:nvPr/>
            </p:nvSpPr>
            <p:spPr bwMode="auto">
              <a:xfrm>
                <a:off x="3987" y="2488"/>
                <a:ext cx="5" cy="6"/>
              </a:xfrm>
              <a:custGeom>
                <a:avLst/>
                <a:gdLst>
                  <a:gd name="T0" fmla="*/ 1 w 22"/>
                  <a:gd name="T1" fmla="*/ 1 h 30"/>
                  <a:gd name="T2" fmla="*/ 1 w 22"/>
                  <a:gd name="T3" fmla="*/ 1 h 30"/>
                  <a:gd name="T4" fmla="*/ 1 w 22"/>
                  <a:gd name="T5" fmla="*/ 1 h 30"/>
                  <a:gd name="T6" fmla="*/ 1 w 22"/>
                  <a:gd name="T7" fmla="*/ 1 h 30"/>
                  <a:gd name="T8" fmla="*/ 1 w 22"/>
                  <a:gd name="T9" fmla="*/ 1 h 30"/>
                  <a:gd name="T10" fmla="*/ 1 w 22"/>
                  <a:gd name="T11" fmla="*/ 1 h 30"/>
                  <a:gd name="T12" fmla="*/ 1 w 22"/>
                  <a:gd name="T13" fmla="*/ 1 h 30"/>
                  <a:gd name="T14" fmla="*/ 1 w 22"/>
                  <a:gd name="T15" fmla="*/ 1 h 30"/>
                  <a:gd name="T16" fmla="*/ 0 w 22"/>
                  <a:gd name="T17" fmla="*/ 1 h 30"/>
                  <a:gd name="T18" fmla="*/ 0 w 22"/>
                  <a:gd name="T19" fmla="*/ 1 h 30"/>
                  <a:gd name="T20" fmla="*/ 0 w 22"/>
                  <a:gd name="T21" fmla="*/ 1 h 30"/>
                  <a:gd name="T22" fmla="*/ 0 w 22"/>
                  <a:gd name="T23" fmla="*/ 1 h 30"/>
                  <a:gd name="T24" fmla="*/ 0 w 22"/>
                  <a:gd name="T25" fmla="*/ 1 h 30"/>
                  <a:gd name="T26" fmla="*/ 0 w 22"/>
                  <a:gd name="T27" fmla="*/ 1 h 30"/>
                  <a:gd name="T28" fmla="*/ 0 w 22"/>
                  <a:gd name="T29" fmla="*/ 1 h 30"/>
                  <a:gd name="T30" fmla="*/ 0 w 22"/>
                  <a:gd name="T31" fmla="*/ 1 h 30"/>
                  <a:gd name="T32" fmla="*/ 0 w 22"/>
                  <a:gd name="T33" fmla="*/ 1 h 30"/>
                  <a:gd name="T34" fmla="*/ 0 w 22"/>
                  <a:gd name="T35" fmla="*/ 1 h 30"/>
                  <a:gd name="T36" fmla="*/ 0 w 22"/>
                  <a:gd name="T37" fmla="*/ 1 h 30"/>
                  <a:gd name="T38" fmla="*/ 0 w 22"/>
                  <a:gd name="T39" fmla="*/ 0 h 30"/>
                  <a:gd name="T40" fmla="*/ 0 w 22"/>
                  <a:gd name="T41" fmla="*/ 0 h 30"/>
                  <a:gd name="T42" fmla="*/ 0 w 22"/>
                  <a:gd name="T43" fmla="*/ 0 h 30"/>
                  <a:gd name="T44" fmla="*/ 0 w 22"/>
                  <a:gd name="T45" fmla="*/ 0 h 30"/>
                  <a:gd name="T46" fmla="*/ 0 w 22"/>
                  <a:gd name="T47" fmla="*/ 0 h 30"/>
                  <a:gd name="T48" fmla="*/ 0 w 22"/>
                  <a:gd name="T49" fmla="*/ 0 h 30"/>
                  <a:gd name="T50" fmla="*/ 0 w 22"/>
                  <a:gd name="T51" fmla="*/ 0 h 30"/>
                  <a:gd name="T52" fmla="*/ 1 w 22"/>
                  <a:gd name="T53" fmla="*/ 0 h 30"/>
                  <a:gd name="T54" fmla="*/ 1 w 22"/>
                  <a:gd name="T55" fmla="*/ 0 h 30"/>
                  <a:gd name="T56" fmla="*/ 1 w 22"/>
                  <a:gd name="T57" fmla="*/ 0 h 30"/>
                  <a:gd name="T58" fmla="*/ 1 w 22"/>
                  <a:gd name="T59" fmla="*/ 0 h 30"/>
                  <a:gd name="T60" fmla="*/ 1 w 22"/>
                  <a:gd name="T61" fmla="*/ 0 h 30"/>
                  <a:gd name="T62" fmla="*/ 1 w 22"/>
                  <a:gd name="T63" fmla="*/ 0 h 30"/>
                  <a:gd name="T64" fmla="*/ 1 w 22"/>
                  <a:gd name="T65" fmla="*/ 0 h 30"/>
                  <a:gd name="T66" fmla="*/ 1 w 22"/>
                  <a:gd name="T67" fmla="*/ 0 h 30"/>
                  <a:gd name="T68" fmla="*/ 1 w 22"/>
                  <a:gd name="T69" fmla="*/ 0 h 30"/>
                  <a:gd name="T70" fmla="*/ 1 w 22"/>
                  <a:gd name="T71" fmla="*/ 0 h 30"/>
                  <a:gd name="T72" fmla="*/ 1 w 22"/>
                  <a:gd name="T73" fmla="*/ 0 h 30"/>
                  <a:gd name="T74" fmla="*/ 1 w 22"/>
                  <a:gd name="T75" fmla="*/ 0 h 30"/>
                  <a:gd name="T76" fmla="*/ 1 w 22"/>
                  <a:gd name="T77" fmla="*/ 1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" h="30">
                    <a:moveTo>
                      <a:pt x="19" y="22"/>
                    </a:moveTo>
                    <a:lnTo>
                      <a:pt x="18" y="24"/>
                    </a:lnTo>
                    <a:lnTo>
                      <a:pt x="18" y="25"/>
                    </a:lnTo>
                    <a:lnTo>
                      <a:pt x="17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5" name="Freeform 1192"/>
              <p:cNvSpPr>
                <a:spLocks/>
              </p:cNvSpPr>
              <p:nvPr/>
            </p:nvSpPr>
            <p:spPr bwMode="auto">
              <a:xfrm>
                <a:off x="3988" y="2486"/>
                <a:ext cx="5" cy="5"/>
              </a:xfrm>
              <a:custGeom>
                <a:avLst/>
                <a:gdLst>
                  <a:gd name="T0" fmla="*/ 1 w 26"/>
                  <a:gd name="T1" fmla="*/ 1 h 29"/>
                  <a:gd name="T2" fmla="*/ 1 w 26"/>
                  <a:gd name="T3" fmla="*/ 1 h 29"/>
                  <a:gd name="T4" fmla="*/ 1 w 26"/>
                  <a:gd name="T5" fmla="*/ 1 h 29"/>
                  <a:gd name="T6" fmla="*/ 1 w 26"/>
                  <a:gd name="T7" fmla="*/ 1 h 29"/>
                  <a:gd name="T8" fmla="*/ 0 w 26"/>
                  <a:gd name="T9" fmla="*/ 1 h 29"/>
                  <a:gd name="T10" fmla="*/ 0 w 26"/>
                  <a:gd name="T11" fmla="*/ 1 h 29"/>
                  <a:gd name="T12" fmla="*/ 0 w 26"/>
                  <a:gd name="T13" fmla="*/ 1 h 29"/>
                  <a:gd name="T14" fmla="*/ 0 w 26"/>
                  <a:gd name="T15" fmla="*/ 1 h 29"/>
                  <a:gd name="T16" fmla="*/ 0 w 26"/>
                  <a:gd name="T17" fmla="*/ 1 h 29"/>
                  <a:gd name="T18" fmla="*/ 0 w 26"/>
                  <a:gd name="T19" fmla="*/ 1 h 29"/>
                  <a:gd name="T20" fmla="*/ 0 w 26"/>
                  <a:gd name="T21" fmla="*/ 1 h 29"/>
                  <a:gd name="T22" fmla="*/ 0 w 26"/>
                  <a:gd name="T23" fmla="*/ 1 h 29"/>
                  <a:gd name="T24" fmla="*/ 0 w 26"/>
                  <a:gd name="T25" fmla="*/ 1 h 29"/>
                  <a:gd name="T26" fmla="*/ 0 w 26"/>
                  <a:gd name="T27" fmla="*/ 1 h 29"/>
                  <a:gd name="T28" fmla="*/ 0 w 26"/>
                  <a:gd name="T29" fmla="*/ 1 h 29"/>
                  <a:gd name="T30" fmla="*/ 0 w 26"/>
                  <a:gd name="T31" fmla="*/ 1 h 29"/>
                  <a:gd name="T32" fmla="*/ 0 w 26"/>
                  <a:gd name="T33" fmla="*/ 1 h 29"/>
                  <a:gd name="T34" fmla="*/ 0 w 26"/>
                  <a:gd name="T35" fmla="*/ 1 h 29"/>
                  <a:gd name="T36" fmla="*/ 0 w 26"/>
                  <a:gd name="T37" fmla="*/ 1 h 29"/>
                  <a:gd name="T38" fmla="*/ 0 w 26"/>
                  <a:gd name="T39" fmla="*/ 0 h 29"/>
                  <a:gd name="T40" fmla="*/ 0 w 26"/>
                  <a:gd name="T41" fmla="*/ 0 h 29"/>
                  <a:gd name="T42" fmla="*/ 0 w 26"/>
                  <a:gd name="T43" fmla="*/ 0 h 29"/>
                  <a:gd name="T44" fmla="*/ 0 w 26"/>
                  <a:gd name="T45" fmla="*/ 0 h 29"/>
                  <a:gd name="T46" fmla="*/ 1 w 26"/>
                  <a:gd name="T47" fmla="*/ 0 h 29"/>
                  <a:gd name="T48" fmla="*/ 1 w 26"/>
                  <a:gd name="T49" fmla="*/ 0 h 29"/>
                  <a:gd name="T50" fmla="*/ 1 w 26"/>
                  <a:gd name="T51" fmla="*/ 0 h 29"/>
                  <a:gd name="T52" fmla="*/ 1 w 26"/>
                  <a:gd name="T53" fmla="*/ 0 h 29"/>
                  <a:gd name="T54" fmla="*/ 1 w 26"/>
                  <a:gd name="T55" fmla="*/ 0 h 29"/>
                  <a:gd name="T56" fmla="*/ 1 w 26"/>
                  <a:gd name="T57" fmla="*/ 0 h 29"/>
                  <a:gd name="T58" fmla="*/ 1 w 26"/>
                  <a:gd name="T59" fmla="*/ 0 h 29"/>
                  <a:gd name="T60" fmla="*/ 1 w 26"/>
                  <a:gd name="T61" fmla="*/ 0 h 29"/>
                  <a:gd name="T62" fmla="*/ 1 w 26"/>
                  <a:gd name="T63" fmla="*/ 0 h 29"/>
                  <a:gd name="T64" fmla="*/ 1 w 26"/>
                  <a:gd name="T65" fmla="*/ 0 h 29"/>
                  <a:gd name="T66" fmla="*/ 1 w 26"/>
                  <a:gd name="T67" fmla="*/ 0 h 29"/>
                  <a:gd name="T68" fmla="*/ 1 w 26"/>
                  <a:gd name="T69" fmla="*/ 0 h 29"/>
                  <a:gd name="T70" fmla="*/ 1 w 26"/>
                  <a:gd name="T71" fmla="*/ 0 h 29"/>
                  <a:gd name="T72" fmla="*/ 1 w 26"/>
                  <a:gd name="T73" fmla="*/ 0 h 29"/>
                  <a:gd name="T74" fmla="*/ 1 w 26"/>
                  <a:gd name="T75" fmla="*/ 1 h 29"/>
                  <a:gd name="T76" fmla="*/ 1 w 26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19" y="24"/>
                    </a:moveTo>
                    <a:lnTo>
                      <a:pt x="17" y="26"/>
                    </a:lnTo>
                    <a:lnTo>
                      <a:pt x="16" y="27"/>
                    </a:lnTo>
                    <a:lnTo>
                      <a:pt x="14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" name="Freeform 1193"/>
              <p:cNvSpPr>
                <a:spLocks/>
              </p:cNvSpPr>
              <p:nvPr/>
            </p:nvSpPr>
            <p:spPr bwMode="auto">
              <a:xfrm>
                <a:off x="3989" y="2484"/>
                <a:ext cx="5" cy="6"/>
              </a:xfrm>
              <a:custGeom>
                <a:avLst/>
                <a:gdLst>
                  <a:gd name="T0" fmla="*/ 1 w 27"/>
                  <a:gd name="T1" fmla="*/ 1 h 28"/>
                  <a:gd name="T2" fmla="*/ 1 w 27"/>
                  <a:gd name="T3" fmla="*/ 1 h 28"/>
                  <a:gd name="T4" fmla="*/ 1 w 27"/>
                  <a:gd name="T5" fmla="*/ 1 h 28"/>
                  <a:gd name="T6" fmla="*/ 0 w 27"/>
                  <a:gd name="T7" fmla="*/ 1 h 28"/>
                  <a:gd name="T8" fmla="*/ 0 w 27"/>
                  <a:gd name="T9" fmla="*/ 1 h 28"/>
                  <a:gd name="T10" fmla="*/ 0 w 27"/>
                  <a:gd name="T11" fmla="*/ 1 h 28"/>
                  <a:gd name="T12" fmla="*/ 0 w 27"/>
                  <a:gd name="T13" fmla="*/ 1 h 28"/>
                  <a:gd name="T14" fmla="*/ 0 w 27"/>
                  <a:gd name="T15" fmla="*/ 1 h 28"/>
                  <a:gd name="T16" fmla="*/ 0 w 27"/>
                  <a:gd name="T17" fmla="*/ 1 h 28"/>
                  <a:gd name="T18" fmla="*/ 0 w 27"/>
                  <a:gd name="T19" fmla="*/ 1 h 28"/>
                  <a:gd name="T20" fmla="*/ 0 w 27"/>
                  <a:gd name="T21" fmla="*/ 1 h 28"/>
                  <a:gd name="T22" fmla="*/ 0 w 27"/>
                  <a:gd name="T23" fmla="*/ 1 h 28"/>
                  <a:gd name="T24" fmla="*/ 0 w 27"/>
                  <a:gd name="T25" fmla="*/ 1 h 28"/>
                  <a:gd name="T26" fmla="*/ 0 w 27"/>
                  <a:gd name="T27" fmla="*/ 1 h 28"/>
                  <a:gd name="T28" fmla="*/ 0 w 27"/>
                  <a:gd name="T29" fmla="*/ 1 h 28"/>
                  <a:gd name="T30" fmla="*/ 0 w 27"/>
                  <a:gd name="T31" fmla="*/ 1 h 28"/>
                  <a:gd name="T32" fmla="*/ 0 w 27"/>
                  <a:gd name="T33" fmla="*/ 1 h 28"/>
                  <a:gd name="T34" fmla="*/ 0 w 27"/>
                  <a:gd name="T35" fmla="*/ 1 h 28"/>
                  <a:gd name="T36" fmla="*/ 0 w 27"/>
                  <a:gd name="T37" fmla="*/ 1 h 28"/>
                  <a:gd name="T38" fmla="*/ 0 w 27"/>
                  <a:gd name="T39" fmla="*/ 0 h 28"/>
                  <a:gd name="T40" fmla="*/ 0 w 27"/>
                  <a:gd name="T41" fmla="*/ 0 h 28"/>
                  <a:gd name="T42" fmla="*/ 0 w 27"/>
                  <a:gd name="T43" fmla="*/ 0 h 28"/>
                  <a:gd name="T44" fmla="*/ 1 w 27"/>
                  <a:gd name="T45" fmla="*/ 0 h 28"/>
                  <a:gd name="T46" fmla="*/ 1 w 27"/>
                  <a:gd name="T47" fmla="*/ 0 h 28"/>
                  <a:gd name="T48" fmla="*/ 1 w 27"/>
                  <a:gd name="T49" fmla="*/ 0 h 28"/>
                  <a:gd name="T50" fmla="*/ 1 w 27"/>
                  <a:gd name="T51" fmla="*/ 0 h 28"/>
                  <a:gd name="T52" fmla="*/ 1 w 27"/>
                  <a:gd name="T53" fmla="*/ 0 h 28"/>
                  <a:gd name="T54" fmla="*/ 1 w 27"/>
                  <a:gd name="T55" fmla="*/ 0 h 28"/>
                  <a:gd name="T56" fmla="*/ 1 w 27"/>
                  <a:gd name="T57" fmla="*/ 0 h 28"/>
                  <a:gd name="T58" fmla="*/ 1 w 27"/>
                  <a:gd name="T59" fmla="*/ 0 h 28"/>
                  <a:gd name="T60" fmla="*/ 1 w 27"/>
                  <a:gd name="T61" fmla="*/ 0 h 28"/>
                  <a:gd name="T62" fmla="*/ 1 w 27"/>
                  <a:gd name="T63" fmla="*/ 0 h 28"/>
                  <a:gd name="T64" fmla="*/ 1 w 27"/>
                  <a:gd name="T65" fmla="*/ 0 h 28"/>
                  <a:gd name="T66" fmla="*/ 1 w 27"/>
                  <a:gd name="T67" fmla="*/ 0 h 28"/>
                  <a:gd name="T68" fmla="*/ 1 w 27"/>
                  <a:gd name="T69" fmla="*/ 0 h 28"/>
                  <a:gd name="T70" fmla="*/ 1 w 27"/>
                  <a:gd name="T71" fmla="*/ 1 h 28"/>
                  <a:gd name="T72" fmla="*/ 1 w 27"/>
                  <a:gd name="T73" fmla="*/ 1 h 28"/>
                  <a:gd name="T74" fmla="*/ 1 w 27"/>
                  <a:gd name="T75" fmla="*/ 1 h 28"/>
                  <a:gd name="T76" fmla="*/ 1 w 27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28">
                    <a:moveTo>
                      <a:pt x="17" y="24"/>
                    </a:moveTo>
                    <a:lnTo>
                      <a:pt x="16" y="25"/>
                    </a:lnTo>
                    <a:lnTo>
                      <a:pt x="15" y="26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" name="Freeform 1194"/>
              <p:cNvSpPr>
                <a:spLocks/>
              </p:cNvSpPr>
              <p:nvPr/>
            </p:nvSpPr>
            <p:spPr bwMode="auto">
              <a:xfrm>
                <a:off x="3991" y="2482"/>
                <a:ext cx="5" cy="6"/>
              </a:xfrm>
              <a:custGeom>
                <a:avLst/>
                <a:gdLst>
                  <a:gd name="T0" fmla="*/ 1 w 28"/>
                  <a:gd name="T1" fmla="*/ 1 h 27"/>
                  <a:gd name="T2" fmla="*/ 1 w 28"/>
                  <a:gd name="T3" fmla="*/ 1 h 27"/>
                  <a:gd name="T4" fmla="*/ 0 w 28"/>
                  <a:gd name="T5" fmla="*/ 1 h 27"/>
                  <a:gd name="T6" fmla="*/ 0 w 28"/>
                  <a:gd name="T7" fmla="*/ 1 h 27"/>
                  <a:gd name="T8" fmla="*/ 0 w 28"/>
                  <a:gd name="T9" fmla="*/ 1 h 27"/>
                  <a:gd name="T10" fmla="*/ 0 w 28"/>
                  <a:gd name="T11" fmla="*/ 1 h 27"/>
                  <a:gd name="T12" fmla="*/ 0 w 28"/>
                  <a:gd name="T13" fmla="*/ 1 h 27"/>
                  <a:gd name="T14" fmla="*/ 0 w 28"/>
                  <a:gd name="T15" fmla="*/ 1 h 27"/>
                  <a:gd name="T16" fmla="*/ 0 w 28"/>
                  <a:gd name="T17" fmla="*/ 1 h 27"/>
                  <a:gd name="T18" fmla="*/ 0 w 28"/>
                  <a:gd name="T19" fmla="*/ 1 h 27"/>
                  <a:gd name="T20" fmla="*/ 0 w 28"/>
                  <a:gd name="T21" fmla="*/ 1 h 27"/>
                  <a:gd name="T22" fmla="*/ 0 w 28"/>
                  <a:gd name="T23" fmla="*/ 1 h 27"/>
                  <a:gd name="T24" fmla="*/ 0 w 28"/>
                  <a:gd name="T25" fmla="*/ 1 h 27"/>
                  <a:gd name="T26" fmla="*/ 0 w 28"/>
                  <a:gd name="T27" fmla="*/ 1 h 27"/>
                  <a:gd name="T28" fmla="*/ 0 w 28"/>
                  <a:gd name="T29" fmla="*/ 1 h 27"/>
                  <a:gd name="T30" fmla="*/ 0 w 28"/>
                  <a:gd name="T31" fmla="*/ 1 h 27"/>
                  <a:gd name="T32" fmla="*/ 0 w 28"/>
                  <a:gd name="T33" fmla="*/ 1 h 27"/>
                  <a:gd name="T34" fmla="*/ 0 w 28"/>
                  <a:gd name="T35" fmla="*/ 0 h 27"/>
                  <a:gd name="T36" fmla="*/ 0 w 28"/>
                  <a:gd name="T37" fmla="*/ 0 h 27"/>
                  <a:gd name="T38" fmla="*/ 0 w 28"/>
                  <a:gd name="T39" fmla="*/ 0 h 27"/>
                  <a:gd name="T40" fmla="*/ 0 w 28"/>
                  <a:gd name="T41" fmla="*/ 0 h 27"/>
                  <a:gd name="T42" fmla="*/ 1 w 28"/>
                  <a:gd name="T43" fmla="*/ 0 h 27"/>
                  <a:gd name="T44" fmla="*/ 1 w 28"/>
                  <a:gd name="T45" fmla="*/ 0 h 27"/>
                  <a:gd name="T46" fmla="*/ 1 w 28"/>
                  <a:gd name="T47" fmla="*/ 0 h 27"/>
                  <a:gd name="T48" fmla="*/ 1 w 28"/>
                  <a:gd name="T49" fmla="*/ 0 h 27"/>
                  <a:gd name="T50" fmla="*/ 1 w 28"/>
                  <a:gd name="T51" fmla="*/ 0 h 27"/>
                  <a:gd name="T52" fmla="*/ 1 w 28"/>
                  <a:gd name="T53" fmla="*/ 0 h 27"/>
                  <a:gd name="T54" fmla="*/ 1 w 28"/>
                  <a:gd name="T55" fmla="*/ 0 h 27"/>
                  <a:gd name="T56" fmla="*/ 1 w 28"/>
                  <a:gd name="T57" fmla="*/ 0 h 27"/>
                  <a:gd name="T58" fmla="*/ 1 w 28"/>
                  <a:gd name="T59" fmla="*/ 0 h 27"/>
                  <a:gd name="T60" fmla="*/ 1 w 28"/>
                  <a:gd name="T61" fmla="*/ 0 h 27"/>
                  <a:gd name="T62" fmla="*/ 1 w 28"/>
                  <a:gd name="T63" fmla="*/ 0 h 27"/>
                  <a:gd name="T64" fmla="*/ 1 w 28"/>
                  <a:gd name="T65" fmla="*/ 0 h 27"/>
                  <a:gd name="T66" fmla="*/ 1 w 28"/>
                  <a:gd name="T67" fmla="*/ 0 h 27"/>
                  <a:gd name="T68" fmla="*/ 1 w 28"/>
                  <a:gd name="T69" fmla="*/ 1 h 27"/>
                  <a:gd name="T70" fmla="*/ 1 w 28"/>
                  <a:gd name="T71" fmla="*/ 1 h 27"/>
                  <a:gd name="T72" fmla="*/ 1 w 28"/>
                  <a:gd name="T73" fmla="*/ 1 h 27"/>
                  <a:gd name="T74" fmla="*/ 1 w 28"/>
                  <a:gd name="T75" fmla="*/ 1 h 27"/>
                  <a:gd name="T76" fmla="*/ 1 w 28"/>
                  <a:gd name="T77" fmla="*/ 1 h 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27">
                    <a:moveTo>
                      <a:pt x="15" y="25"/>
                    </a:moveTo>
                    <a:lnTo>
                      <a:pt x="14" y="26"/>
                    </a:lnTo>
                    <a:lnTo>
                      <a:pt x="12" y="26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6" y="15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" name="Freeform 1195"/>
              <p:cNvSpPr>
                <a:spLocks/>
              </p:cNvSpPr>
              <p:nvPr/>
            </p:nvSpPr>
            <p:spPr bwMode="auto">
              <a:xfrm>
                <a:off x="3992" y="2481"/>
                <a:ext cx="6" cy="5"/>
              </a:xfrm>
              <a:custGeom>
                <a:avLst/>
                <a:gdLst>
                  <a:gd name="T0" fmla="*/ 1 w 29"/>
                  <a:gd name="T1" fmla="*/ 1 h 26"/>
                  <a:gd name="T2" fmla="*/ 1 w 29"/>
                  <a:gd name="T3" fmla="*/ 1 h 26"/>
                  <a:gd name="T4" fmla="*/ 0 w 29"/>
                  <a:gd name="T5" fmla="*/ 1 h 26"/>
                  <a:gd name="T6" fmla="*/ 0 w 29"/>
                  <a:gd name="T7" fmla="*/ 1 h 26"/>
                  <a:gd name="T8" fmla="*/ 0 w 29"/>
                  <a:gd name="T9" fmla="*/ 1 h 26"/>
                  <a:gd name="T10" fmla="*/ 0 w 29"/>
                  <a:gd name="T11" fmla="*/ 1 h 26"/>
                  <a:gd name="T12" fmla="*/ 0 w 29"/>
                  <a:gd name="T13" fmla="*/ 1 h 26"/>
                  <a:gd name="T14" fmla="*/ 0 w 29"/>
                  <a:gd name="T15" fmla="*/ 1 h 26"/>
                  <a:gd name="T16" fmla="*/ 0 w 29"/>
                  <a:gd name="T17" fmla="*/ 1 h 26"/>
                  <a:gd name="T18" fmla="*/ 0 w 29"/>
                  <a:gd name="T19" fmla="*/ 1 h 26"/>
                  <a:gd name="T20" fmla="*/ 0 w 29"/>
                  <a:gd name="T21" fmla="*/ 1 h 26"/>
                  <a:gd name="T22" fmla="*/ 0 w 29"/>
                  <a:gd name="T23" fmla="*/ 1 h 26"/>
                  <a:gd name="T24" fmla="*/ 0 w 29"/>
                  <a:gd name="T25" fmla="*/ 1 h 26"/>
                  <a:gd name="T26" fmla="*/ 0 w 29"/>
                  <a:gd name="T27" fmla="*/ 1 h 26"/>
                  <a:gd name="T28" fmla="*/ 0 w 29"/>
                  <a:gd name="T29" fmla="*/ 1 h 26"/>
                  <a:gd name="T30" fmla="*/ 0 w 29"/>
                  <a:gd name="T31" fmla="*/ 1 h 26"/>
                  <a:gd name="T32" fmla="*/ 0 w 29"/>
                  <a:gd name="T33" fmla="*/ 0 h 26"/>
                  <a:gd name="T34" fmla="*/ 0 w 29"/>
                  <a:gd name="T35" fmla="*/ 0 h 26"/>
                  <a:gd name="T36" fmla="*/ 0 w 29"/>
                  <a:gd name="T37" fmla="*/ 0 h 26"/>
                  <a:gd name="T38" fmla="*/ 1 w 29"/>
                  <a:gd name="T39" fmla="*/ 0 h 26"/>
                  <a:gd name="T40" fmla="*/ 1 w 29"/>
                  <a:gd name="T41" fmla="*/ 0 h 26"/>
                  <a:gd name="T42" fmla="*/ 1 w 29"/>
                  <a:gd name="T43" fmla="*/ 0 h 26"/>
                  <a:gd name="T44" fmla="*/ 1 w 29"/>
                  <a:gd name="T45" fmla="*/ 0 h 26"/>
                  <a:gd name="T46" fmla="*/ 1 w 29"/>
                  <a:gd name="T47" fmla="*/ 0 h 26"/>
                  <a:gd name="T48" fmla="*/ 1 w 29"/>
                  <a:gd name="T49" fmla="*/ 0 h 26"/>
                  <a:gd name="T50" fmla="*/ 1 w 29"/>
                  <a:gd name="T51" fmla="*/ 0 h 26"/>
                  <a:gd name="T52" fmla="*/ 1 w 29"/>
                  <a:gd name="T53" fmla="*/ 0 h 26"/>
                  <a:gd name="T54" fmla="*/ 1 w 29"/>
                  <a:gd name="T55" fmla="*/ 0 h 26"/>
                  <a:gd name="T56" fmla="*/ 1 w 29"/>
                  <a:gd name="T57" fmla="*/ 0 h 26"/>
                  <a:gd name="T58" fmla="*/ 1 w 29"/>
                  <a:gd name="T59" fmla="*/ 0 h 26"/>
                  <a:gd name="T60" fmla="*/ 1 w 29"/>
                  <a:gd name="T61" fmla="*/ 0 h 26"/>
                  <a:gd name="T62" fmla="*/ 1 w 29"/>
                  <a:gd name="T63" fmla="*/ 0 h 26"/>
                  <a:gd name="T64" fmla="*/ 1 w 29"/>
                  <a:gd name="T65" fmla="*/ 0 h 26"/>
                  <a:gd name="T66" fmla="*/ 1 w 29"/>
                  <a:gd name="T67" fmla="*/ 1 h 26"/>
                  <a:gd name="T68" fmla="*/ 1 w 29"/>
                  <a:gd name="T69" fmla="*/ 1 h 26"/>
                  <a:gd name="T70" fmla="*/ 1 w 29"/>
                  <a:gd name="T71" fmla="*/ 1 h 26"/>
                  <a:gd name="T72" fmla="*/ 1 w 29"/>
                  <a:gd name="T73" fmla="*/ 1 h 26"/>
                  <a:gd name="T74" fmla="*/ 1 w 29"/>
                  <a:gd name="T75" fmla="*/ 1 h 26"/>
                  <a:gd name="T76" fmla="*/ 1 w 29"/>
                  <a:gd name="T77" fmla="*/ 1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26">
                    <a:moveTo>
                      <a:pt x="15" y="25"/>
                    </a:moveTo>
                    <a:lnTo>
                      <a:pt x="13" y="25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4"/>
                    </a:lnTo>
                    <a:lnTo>
                      <a:pt x="27" y="16"/>
                    </a:lnTo>
                    <a:lnTo>
                      <a:pt x="26" y="17"/>
                    </a:lnTo>
                    <a:lnTo>
                      <a:pt x="24" y="19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" name="Freeform 1196"/>
              <p:cNvSpPr>
                <a:spLocks/>
              </p:cNvSpPr>
              <p:nvPr/>
            </p:nvSpPr>
            <p:spPr bwMode="auto">
              <a:xfrm>
                <a:off x="3994" y="2481"/>
                <a:ext cx="6" cy="4"/>
              </a:xfrm>
              <a:custGeom>
                <a:avLst/>
                <a:gdLst>
                  <a:gd name="T0" fmla="*/ 0 w 30"/>
                  <a:gd name="T1" fmla="*/ 1 h 23"/>
                  <a:gd name="T2" fmla="*/ 0 w 30"/>
                  <a:gd name="T3" fmla="*/ 1 h 23"/>
                  <a:gd name="T4" fmla="*/ 0 w 30"/>
                  <a:gd name="T5" fmla="*/ 1 h 23"/>
                  <a:gd name="T6" fmla="*/ 0 w 30"/>
                  <a:gd name="T7" fmla="*/ 1 h 23"/>
                  <a:gd name="T8" fmla="*/ 0 w 30"/>
                  <a:gd name="T9" fmla="*/ 1 h 23"/>
                  <a:gd name="T10" fmla="*/ 0 w 30"/>
                  <a:gd name="T11" fmla="*/ 1 h 23"/>
                  <a:gd name="T12" fmla="*/ 0 w 30"/>
                  <a:gd name="T13" fmla="*/ 1 h 23"/>
                  <a:gd name="T14" fmla="*/ 0 w 30"/>
                  <a:gd name="T15" fmla="*/ 1 h 23"/>
                  <a:gd name="T16" fmla="*/ 0 w 30"/>
                  <a:gd name="T17" fmla="*/ 1 h 23"/>
                  <a:gd name="T18" fmla="*/ 0 w 30"/>
                  <a:gd name="T19" fmla="*/ 1 h 23"/>
                  <a:gd name="T20" fmla="*/ 0 w 30"/>
                  <a:gd name="T21" fmla="*/ 0 h 23"/>
                  <a:gd name="T22" fmla="*/ 0 w 30"/>
                  <a:gd name="T23" fmla="*/ 0 h 23"/>
                  <a:gd name="T24" fmla="*/ 0 w 30"/>
                  <a:gd name="T25" fmla="*/ 0 h 23"/>
                  <a:gd name="T26" fmla="*/ 0 w 30"/>
                  <a:gd name="T27" fmla="*/ 0 h 23"/>
                  <a:gd name="T28" fmla="*/ 0 w 30"/>
                  <a:gd name="T29" fmla="*/ 0 h 23"/>
                  <a:gd name="T30" fmla="*/ 0 w 30"/>
                  <a:gd name="T31" fmla="*/ 0 h 23"/>
                  <a:gd name="T32" fmla="*/ 0 w 30"/>
                  <a:gd name="T33" fmla="*/ 0 h 23"/>
                  <a:gd name="T34" fmla="*/ 0 w 30"/>
                  <a:gd name="T35" fmla="*/ 0 h 23"/>
                  <a:gd name="T36" fmla="*/ 0 w 30"/>
                  <a:gd name="T37" fmla="*/ 0 h 23"/>
                  <a:gd name="T38" fmla="*/ 1 w 30"/>
                  <a:gd name="T39" fmla="*/ 0 h 23"/>
                  <a:gd name="T40" fmla="*/ 1 w 30"/>
                  <a:gd name="T41" fmla="*/ 0 h 23"/>
                  <a:gd name="T42" fmla="*/ 1 w 30"/>
                  <a:gd name="T43" fmla="*/ 0 h 23"/>
                  <a:gd name="T44" fmla="*/ 1 w 30"/>
                  <a:gd name="T45" fmla="*/ 0 h 23"/>
                  <a:gd name="T46" fmla="*/ 1 w 30"/>
                  <a:gd name="T47" fmla="*/ 0 h 23"/>
                  <a:gd name="T48" fmla="*/ 1 w 30"/>
                  <a:gd name="T49" fmla="*/ 0 h 23"/>
                  <a:gd name="T50" fmla="*/ 1 w 30"/>
                  <a:gd name="T51" fmla="*/ 0 h 23"/>
                  <a:gd name="T52" fmla="*/ 1 w 30"/>
                  <a:gd name="T53" fmla="*/ 0 h 23"/>
                  <a:gd name="T54" fmla="*/ 1 w 30"/>
                  <a:gd name="T55" fmla="*/ 0 h 23"/>
                  <a:gd name="T56" fmla="*/ 1 w 30"/>
                  <a:gd name="T57" fmla="*/ 0 h 23"/>
                  <a:gd name="T58" fmla="*/ 1 w 30"/>
                  <a:gd name="T59" fmla="*/ 0 h 23"/>
                  <a:gd name="T60" fmla="*/ 1 w 30"/>
                  <a:gd name="T61" fmla="*/ 0 h 23"/>
                  <a:gd name="T62" fmla="*/ 1 w 30"/>
                  <a:gd name="T63" fmla="*/ 0 h 23"/>
                  <a:gd name="T64" fmla="*/ 1 w 30"/>
                  <a:gd name="T65" fmla="*/ 0 h 23"/>
                  <a:gd name="T66" fmla="*/ 1 w 30"/>
                  <a:gd name="T67" fmla="*/ 0 h 23"/>
                  <a:gd name="T68" fmla="*/ 1 w 30"/>
                  <a:gd name="T69" fmla="*/ 1 h 23"/>
                  <a:gd name="T70" fmla="*/ 1 w 30"/>
                  <a:gd name="T71" fmla="*/ 1 h 23"/>
                  <a:gd name="T72" fmla="*/ 1 w 30"/>
                  <a:gd name="T73" fmla="*/ 1 h 23"/>
                  <a:gd name="T74" fmla="*/ 1 w 30"/>
                  <a:gd name="T75" fmla="*/ 1 h 23"/>
                  <a:gd name="T76" fmla="*/ 0 w 30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23">
                    <a:moveTo>
                      <a:pt x="12" y="23"/>
                    </a:moveTo>
                    <a:lnTo>
                      <a:pt x="11" y="23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6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3" y="19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" name="Freeform 1197"/>
              <p:cNvSpPr>
                <a:spLocks/>
              </p:cNvSpPr>
              <p:nvPr/>
            </p:nvSpPr>
            <p:spPr bwMode="auto">
              <a:xfrm>
                <a:off x="3996" y="2480"/>
                <a:ext cx="7" cy="4"/>
              </a:xfrm>
              <a:custGeom>
                <a:avLst/>
                <a:gdLst>
                  <a:gd name="T0" fmla="*/ 0 w 31"/>
                  <a:gd name="T1" fmla="*/ 1 h 20"/>
                  <a:gd name="T2" fmla="*/ 0 w 31"/>
                  <a:gd name="T3" fmla="*/ 1 h 20"/>
                  <a:gd name="T4" fmla="*/ 0 w 31"/>
                  <a:gd name="T5" fmla="*/ 1 h 20"/>
                  <a:gd name="T6" fmla="*/ 0 w 31"/>
                  <a:gd name="T7" fmla="*/ 1 h 20"/>
                  <a:gd name="T8" fmla="*/ 0 w 31"/>
                  <a:gd name="T9" fmla="*/ 1 h 20"/>
                  <a:gd name="T10" fmla="*/ 0 w 31"/>
                  <a:gd name="T11" fmla="*/ 1 h 20"/>
                  <a:gd name="T12" fmla="*/ 0 w 31"/>
                  <a:gd name="T13" fmla="*/ 1 h 20"/>
                  <a:gd name="T14" fmla="*/ 0 w 31"/>
                  <a:gd name="T15" fmla="*/ 1 h 20"/>
                  <a:gd name="T16" fmla="*/ 0 w 31"/>
                  <a:gd name="T17" fmla="*/ 1 h 20"/>
                  <a:gd name="T18" fmla="*/ 0 w 31"/>
                  <a:gd name="T19" fmla="*/ 0 h 20"/>
                  <a:gd name="T20" fmla="*/ 0 w 31"/>
                  <a:gd name="T21" fmla="*/ 0 h 20"/>
                  <a:gd name="T22" fmla="*/ 0 w 31"/>
                  <a:gd name="T23" fmla="*/ 0 h 20"/>
                  <a:gd name="T24" fmla="*/ 0 w 31"/>
                  <a:gd name="T25" fmla="*/ 0 h 20"/>
                  <a:gd name="T26" fmla="*/ 0 w 31"/>
                  <a:gd name="T27" fmla="*/ 0 h 20"/>
                  <a:gd name="T28" fmla="*/ 0 w 31"/>
                  <a:gd name="T29" fmla="*/ 0 h 20"/>
                  <a:gd name="T30" fmla="*/ 0 w 31"/>
                  <a:gd name="T31" fmla="*/ 0 h 20"/>
                  <a:gd name="T32" fmla="*/ 0 w 31"/>
                  <a:gd name="T33" fmla="*/ 0 h 20"/>
                  <a:gd name="T34" fmla="*/ 0 w 31"/>
                  <a:gd name="T35" fmla="*/ 0 h 20"/>
                  <a:gd name="T36" fmla="*/ 0 w 31"/>
                  <a:gd name="T37" fmla="*/ 0 h 20"/>
                  <a:gd name="T38" fmla="*/ 1 w 31"/>
                  <a:gd name="T39" fmla="*/ 0 h 20"/>
                  <a:gd name="T40" fmla="*/ 1 w 31"/>
                  <a:gd name="T41" fmla="*/ 0 h 20"/>
                  <a:gd name="T42" fmla="*/ 1 w 31"/>
                  <a:gd name="T43" fmla="*/ 0 h 20"/>
                  <a:gd name="T44" fmla="*/ 1 w 31"/>
                  <a:gd name="T45" fmla="*/ 0 h 20"/>
                  <a:gd name="T46" fmla="*/ 1 w 31"/>
                  <a:gd name="T47" fmla="*/ 0 h 20"/>
                  <a:gd name="T48" fmla="*/ 1 w 31"/>
                  <a:gd name="T49" fmla="*/ 0 h 20"/>
                  <a:gd name="T50" fmla="*/ 1 w 31"/>
                  <a:gd name="T51" fmla="*/ 0 h 20"/>
                  <a:gd name="T52" fmla="*/ 2 w 31"/>
                  <a:gd name="T53" fmla="*/ 0 h 20"/>
                  <a:gd name="T54" fmla="*/ 2 w 31"/>
                  <a:gd name="T55" fmla="*/ 0 h 20"/>
                  <a:gd name="T56" fmla="*/ 2 w 31"/>
                  <a:gd name="T57" fmla="*/ 0 h 20"/>
                  <a:gd name="T58" fmla="*/ 2 w 31"/>
                  <a:gd name="T59" fmla="*/ 0 h 20"/>
                  <a:gd name="T60" fmla="*/ 2 w 31"/>
                  <a:gd name="T61" fmla="*/ 0 h 20"/>
                  <a:gd name="T62" fmla="*/ 2 w 31"/>
                  <a:gd name="T63" fmla="*/ 0 h 20"/>
                  <a:gd name="T64" fmla="*/ 2 w 31"/>
                  <a:gd name="T65" fmla="*/ 1 h 20"/>
                  <a:gd name="T66" fmla="*/ 2 w 31"/>
                  <a:gd name="T67" fmla="*/ 1 h 20"/>
                  <a:gd name="T68" fmla="*/ 2 w 31"/>
                  <a:gd name="T69" fmla="*/ 1 h 20"/>
                  <a:gd name="T70" fmla="*/ 1 w 31"/>
                  <a:gd name="T71" fmla="*/ 1 h 20"/>
                  <a:gd name="T72" fmla="*/ 1 w 31"/>
                  <a:gd name="T73" fmla="*/ 1 h 20"/>
                  <a:gd name="T74" fmla="*/ 1 w 31"/>
                  <a:gd name="T75" fmla="*/ 1 h 20"/>
                  <a:gd name="T76" fmla="*/ 1 w 31"/>
                  <a:gd name="T77" fmla="*/ 1 h 20"/>
                  <a:gd name="T78" fmla="*/ 1 w 31"/>
                  <a:gd name="T79" fmla="*/ 1 h 20"/>
                  <a:gd name="T80" fmla="*/ 0 w 31"/>
                  <a:gd name="T81" fmla="*/ 1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" h="20">
                    <a:moveTo>
                      <a:pt x="9" y="20"/>
                    </a:moveTo>
                    <a:lnTo>
                      <a:pt x="9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30" y="14"/>
                    </a:lnTo>
                    <a:lnTo>
                      <a:pt x="29" y="15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" name="Freeform 1198"/>
              <p:cNvSpPr>
                <a:spLocks/>
              </p:cNvSpPr>
              <p:nvPr/>
            </p:nvSpPr>
            <p:spPr bwMode="auto">
              <a:xfrm>
                <a:off x="4393" y="2408"/>
                <a:ext cx="8" cy="4"/>
              </a:xfrm>
              <a:custGeom>
                <a:avLst/>
                <a:gdLst>
                  <a:gd name="T0" fmla="*/ 0 w 41"/>
                  <a:gd name="T1" fmla="*/ 1 h 20"/>
                  <a:gd name="T2" fmla="*/ 0 w 41"/>
                  <a:gd name="T3" fmla="*/ 1 h 20"/>
                  <a:gd name="T4" fmla="*/ 0 w 41"/>
                  <a:gd name="T5" fmla="*/ 1 h 20"/>
                  <a:gd name="T6" fmla="*/ 0 w 41"/>
                  <a:gd name="T7" fmla="*/ 1 h 20"/>
                  <a:gd name="T8" fmla="*/ 0 w 41"/>
                  <a:gd name="T9" fmla="*/ 1 h 20"/>
                  <a:gd name="T10" fmla="*/ 0 w 41"/>
                  <a:gd name="T11" fmla="*/ 1 h 20"/>
                  <a:gd name="T12" fmla="*/ 0 w 41"/>
                  <a:gd name="T13" fmla="*/ 1 h 20"/>
                  <a:gd name="T14" fmla="*/ 0 w 41"/>
                  <a:gd name="T15" fmla="*/ 1 h 20"/>
                  <a:gd name="T16" fmla="*/ 0 w 41"/>
                  <a:gd name="T17" fmla="*/ 0 h 20"/>
                  <a:gd name="T18" fmla="*/ 0 w 41"/>
                  <a:gd name="T19" fmla="*/ 0 h 20"/>
                  <a:gd name="T20" fmla="*/ 0 w 41"/>
                  <a:gd name="T21" fmla="*/ 0 h 20"/>
                  <a:gd name="T22" fmla="*/ 0 w 41"/>
                  <a:gd name="T23" fmla="*/ 0 h 20"/>
                  <a:gd name="T24" fmla="*/ 0 w 41"/>
                  <a:gd name="T25" fmla="*/ 0 h 20"/>
                  <a:gd name="T26" fmla="*/ 0 w 41"/>
                  <a:gd name="T27" fmla="*/ 0 h 20"/>
                  <a:gd name="T28" fmla="*/ 0 w 41"/>
                  <a:gd name="T29" fmla="*/ 0 h 20"/>
                  <a:gd name="T30" fmla="*/ 0 w 41"/>
                  <a:gd name="T31" fmla="*/ 0 h 20"/>
                  <a:gd name="T32" fmla="*/ 0 w 41"/>
                  <a:gd name="T33" fmla="*/ 0 h 20"/>
                  <a:gd name="T34" fmla="*/ 0 w 41"/>
                  <a:gd name="T35" fmla="*/ 0 h 20"/>
                  <a:gd name="T36" fmla="*/ 0 w 41"/>
                  <a:gd name="T37" fmla="*/ 0 h 20"/>
                  <a:gd name="T38" fmla="*/ 0 w 41"/>
                  <a:gd name="T39" fmla="*/ 0 h 20"/>
                  <a:gd name="T40" fmla="*/ 0 w 41"/>
                  <a:gd name="T41" fmla="*/ 0 h 20"/>
                  <a:gd name="T42" fmla="*/ 1 w 41"/>
                  <a:gd name="T43" fmla="*/ 0 h 20"/>
                  <a:gd name="T44" fmla="*/ 1 w 41"/>
                  <a:gd name="T45" fmla="*/ 0 h 20"/>
                  <a:gd name="T46" fmla="*/ 1 w 41"/>
                  <a:gd name="T47" fmla="*/ 0 h 20"/>
                  <a:gd name="T48" fmla="*/ 1 w 41"/>
                  <a:gd name="T49" fmla="*/ 0 h 20"/>
                  <a:gd name="T50" fmla="*/ 1 w 41"/>
                  <a:gd name="T51" fmla="*/ 0 h 20"/>
                  <a:gd name="T52" fmla="*/ 2 w 41"/>
                  <a:gd name="T53" fmla="*/ 0 h 20"/>
                  <a:gd name="T54" fmla="*/ 2 w 41"/>
                  <a:gd name="T55" fmla="*/ 0 h 20"/>
                  <a:gd name="T56" fmla="*/ 2 w 41"/>
                  <a:gd name="T57" fmla="*/ 0 h 20"/>
                  <a:gd name="T58" fmla="*/ 2 w 41"/>
                  <a:gd name="T59" fmla="*/ 0 h 20"/>
                  <a:gd name="T60" fmla="*/ 2 w 41"/>
                  <a:gd name="T61" fmla="*/ 0 h 20"/>
                  <a:gd name="T62" fmla="*/ 2 w 41"/>
                  <a:gd name="T63" fmla="*/ 0 h 20"/>
                  <a:gd name="T64" fmla="*/ 2 w 41"/>
                  <a:gd name="T65" fmla="*/ 1 h 20"/>
                  <a:gd name="T66" fmla="*/ 2 w 41"/>
                  <a:gd name="T67" fmla="*/ 1 h 20"/>
                  <a:gd name="T68" fmla="*/ 2 w 41"/>
                  <a:gd name="T69" fmla="*/ 1 h 20"/>
                  <a:gd name="T70" fmla="*/ 1 w 41"/>
                  <a:gd name="T71" fmla="*/ 1 h 20"/>
                  <a:gd name="T72" fmla="*/ 1 w 41"/>
                  <a:gd name="T73" fmla="*/ 1 h 20"/>
                  <a:gd name="T74" fmla="*/ 1 w 41"/>
                  <a:gd name="T75" fmla="*/ 1 h 20"/>
                  <a:gd name="T76" fmla="*/ 1 w 41"/>
                  <a:gd name="T77" fmla="*/ 1 h 20"/>
                  <a:gd name="T78" fmla="*/ 1 w 41"/>
                  <a:gd name="T79" fmla="*/ 1 h 20"/>
                  <a:gd name="T80" fmla="*/ 0 w 41"/>
                  <a:gd name="T81" fmla="*/ 1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" h="20">
                    <a:moveTo>
                      <a:pt x="10" y="19"/>
                    </a:move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7"/>
                    </a:lnTo>
                    <a:lnTo>
                      <a:pt x="37" y="18"/>
                    </a:lnTo>
                    <a:lnTo>
                      <a:pt x="35" y="19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" name="Freeform 1199"/>
              <p:cNvSpPr>
                <a:spLocks/>
              </p:cNvSpPr>
              <p:nvPr/>
            </p:nvSpPr>
            <p:spPr bwMode="auto">
              <a:xfrm>
                <a:off x="4397" y="2408"/>
                <a:ext cx="8" cy="4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1 h 23"/>
                  <a:gd name="T4" fmla="*/ 0 w 40"/>
                  <a:gd name="T5" fmla="*/ 1 h 23"/>
                  <a:gd name="T6" fmla="*/ 0 w 40"/>
                  <a:gd name="T7" fmla="*/ 1 h 23"/>
                  <a:gd name="T8" fmla="*/ 0 w 40"/>
                  <a:gd name="T9" fmla="*/ 1 h 23"/>
                  <a:gd name="T10" fmla="*/ 0 w 40"/>
                  <a:gd name="T11" fmla="*/ 0 h 23"/>
                  <a:gd name="T12" fmla="*/ 0 w 40"/>
                  <a:gd name="T13" fmla="*/ 0 h 23"/>
                  <a:gd name="T14" fmla="*/ 0 w 40"/>
                  <a:gd name="T15" fmla="*/ 0 h 23"/>
                  <a:gd name="T16" fmla="*/ 0 w 40"/>
                  <a:gd name="T17" fmla="*/ 0 h 23"/>
                  <a:gd name="T18" fmla="*/ 0 w 40"/>
                  <a:gd name="T19" fmla="*/ 0 h 23"/>
                  <a:gd name="T20" fmla="*/ 0 w 40"/>
                  <a:gd name="T21" fmla="*/ 0 h 23"/>
                  <a:gd name="T22" fmla="*/ 0 w 40"/>
                  <a:gd name="T23" fmla="*/ 0 h 23"/>
                  <a:gd name="T24" fmla="*/ 0 w 40"/>
                  <a:gd name="T25" fmla="*/ 0 h 23"/>
                  <a:gd name="T26" fmla="*/ 0 w 40"/>
                  <a:gd name="T27" fmla="*/ 0 h 23"/>
                  <a:gd name="T28" fmla="*/ 0 w 40"/>
                  <a:gd name="T29" fmla="*/ 0 h 23"/>
                  <a:gd name="T30" fmla="*/ 0 w 40"/>
                  <a:gd name="T31" fmla="*/ 0 h 23"/>
                  <a:gd name="T32" fmla="*/ 0 w 40"/>
                  <a:gd name="T33" fmla="*/ 0 h 23"/>
                  <a:gd name="T34" fmla="*/ 0 w 40"/>
                  <a:gd name="T35" fmla="*/ 0 h 23"/>
                  <a:gd name="T36" fmla="*/ 0 w 40"/>
                  <a:gd name="T37" fmla="*/ 0 h 23"/>
                  <a:gd name="T38" fmla="*/ 1 w 40"/>
                  <a:gd name="T39" fmla="*/ 0 h 23"/>
                  <a:gd name="T40" fmla="*/ 1 w 40"/>
                  <a:gd name="T41" fmla="*/ 0 h 23"/>
                  <a:gd name="T42" fmla="*/ 1 w 40"/>
                  <a:gd name="T43" fmla="*/ 0 h 23"/>
                  <a:gd name="T44" fmla="*/ 1 w 40"/>
                  <a:gd name="T45" fmla="*/ 0 h 23"/>
                  <a:gd name="T46" fmla="*/ 1 w 40"/>
                  <a:gd name="T47" fmla="*/ 0 h 23"/>
                  <a:gd name="T48" fmla="*/ 2 w 40"/>
                  <a:gd name="T49" fmla="*/ 0 h 23"/>
                  <a:gd name="T50" fmla="*/ 2 w 40"/>
                  <a:gd name="T51" fmla="*/ 0 h 23"/>
                  <a:gd name="T52" fmla="*/ 2 w 40"/>
                  <a:gd name="T53" fmla="*/ 0 h 23"/>
                  <a:gd name="T54" fmla="*/ 2 w 40"/>
                  <a:gd name="T55" fmla="*/ 0 h 23"/>
                  <a:gd name="T56" fmla="*/ 2 w 40"/>
                  <a:gd name="T57" fmla="*/ 0 h 23"/>
                  <a:gd name="T58" fmla="*/ 2 w 40"/>
                  <a:gd name="T59" fmla="*/ 1 h 23"/>
                  <a:gd name="T60" fmla="*/ 2 w 40"/>
                  <a:gd name="T61" fmla="*/ 1 h 23"/>
                  <a:gd name="T62" fmla="*/ 1 w 40"/>
                  <a:gd name="T63" fmla="*/ 1 h 23"/>
                  <a:gd name="T64" fmla="*/ 1 w 40"/>
                  <a:gd name="T65" fmla="*/ 1 h 23"/>
                  <a:gd name="T66" fmla="*/ 1 w 40"/>
                  <a:gd name="T67" fmla="*/ 1 h 23"/>
                  <a:gd name="T68" fmla="*/ 1 w 40"/>
                  <a:gd name="T69" fmla="*/ 1 h 23"/>
                  <a:gd name="T70" fmla="*/ 1 w 40"/>
                  <a:gd name="T71" fmla="*/ 1 h 23"/>
                  <a:gd name="T72" fmla="*/ 1 w 40"/>
                  <a:gd name="T73" fmla="*/ 1 h 23"/>
                  <a:gd name="T74" fmla="*/ 1 w 40"/>
                  <a:gd name="T75" fmla="*/ 1 h 23"/>
                  <a:gd name="T76" fmla="*/ 0 w 40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3">
                    <a:moveTo>
                      <a:pt x="8" y="19"/>
                    </a:moveTo>
                    <a:lnTo>
                      <a:pt x="7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8" y="11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7" y="19"/>
                    </a:lnTo>
                    <a:lnTo>
                      <a:pt x="36" y="21"/>
                    </a:lnTo>
                    <a:lnTo>
                      <a:pt x="35" y="22"/>
                    </a:lnTo>
                    <a:lnTo>
                      <a:pt x="32" y="22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29" y="23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" name="Freeform 1200"/>
              <p:cNvSpPr>
                <a:spLocks/>
              </p:cNvSpPr>
              <p:nvPr/>
            </p:nvSpPr>
            <p:spPr bwMode="auto">
              <a:xfrm>
                <a:off x="4401" y="2409"/>
                <a:ext cx="8" cy="4"/>
              </a:xfrm>
              <a:custGeom>
                <a:avLst/>
                <a:gdLst>
                  <a:gd name="T0" fmla="*/ 0 w 40"/>
                  <a:gd name="T1" fmla="*/ 1 h 24"/>
                  <a:gd name="T2" fmla="*/ 0 w 40"/>
                  <a:gd name="T3" fmla="*/ 1 h 24"/>
                  <a:gd name="T4" fmla="*/ 0 w 40"/>
                  <a:gd name="T5" fmla="*/ 1 h 24"/>
                  <a:gd name="T6" fmla="*/ 0 w 40"/>
                  <a:gd name="T7" fmla="*/ 1 h 24"/>
                  <a:gd name="T8" fmla="*/ 0 w 40"/>
                  <a:gd name="T9" fmla="*/ 1 h 24"/>
                  <a:gd name="T10" fmla="*/ 0 w 40"/>
                  <a:gd name="T11" fmla="*/ 0 h 24"/>
                  <a:gd name="T12" fmla="*/ 0 w 40"/>
                  <a:gd name="T13" fmla="*/ 0 h 24"/>
                  <a:gd name="T14" fmla="*/ 0 w 40"/>
                  <a:gd name="T15" fmla="*/ 0 h 24"/>
                  <a:gd name="T16" fmla="*/ 0 w 40"/>
                  <a:gd name="T17" fmla="*/ 0 h 24"/>
                  <a:gd name="T18" fmla="*/ 0 w 40"/>
                  <a:gd name="T19" fmla="*/ 0 h 24"/>
                  <a:gd name="T20" fmla="*/ 0 w 40"/>
                  <a:gd name="T21" fmla="*/ 0 h 24"/>
                  <a:gd name="T22" fmla="*/ 0 w 40"/>
                  <a:gd name="T23" fmla="*/ 0 h 24"/>
                  <a:gd name="T24" fmla="*/ 0 w 40"/>
                  <a:gd name="T25" fmla="*/ 0 h 24"/>
                  <a:gd name="T26" fmla="*/ 0 w 40"/>
                  <a:gd name="T27" fmla="*/ 0 h 24"/>
                  <a:gd name="T28" fmla="*/ 0 w 40"/>
                  <a:gd name="T29" fmla="*/ 0 h 24"/>
                  <a:gd name="T30" fmla="*/ 0 w 40"/>
                  <a:gd name="T31" fmla="*/ 0 h 24"/>
                  <a:gd name="T32" fmla="*/ 0 w 40"/>
                  <a:gd name="T33" fmla="*/ 0 h 24"/>
                  <a:gd name="T34" fmla="*/ 0 w 40"/>
                  <a:gd name="T35" fmla="*/ 0 h 24"/>
                  <a:gd name="T36" fmla="*/ 0 w 40"/>
                  <a:gd name="T37" fmla="*/ 0 h 24"/>
                  <a:gd name="T38" fmla="*/ 1 w 40"/>
                  <a:gd name="T39" fmla="*/ 0 h 24"/>
                  <a:gd name="T40" fmla="*/ 1 w 40"/>
                  <a:gd name="T41" fmla="*/ 0 h 24"/>
                  <a:gd name="T42" fmla="*/ 1 w 40"/>
                  <a:gd name="T43" fmla="*/ 0 h 24"/>
                  <a:gd name="T44" fmla="*/ 1 w 40"/>
                  <a:gd name="T45" fmla="*/ 0 h 24"/>
                  <a:gd name="T46" fmla="*/ 2 w 40"/>
                  <a:gd name="T47" fmla="*/ 0 h 24"/>
                  <a:gd name="T48" fmla="*/ 2 w 40"/>
                  <a:gd name="T49" fmla="*/ 0 h 24"/>
                  <a:gd name="T50" fmla="*/ 2 w 40"/>
                  <a:gd name="T51" fmla="*/ 0 h 24"/>
                  <a:gd name="T52" fmla="*/ 2 w 40"/>
                  <a:gd name="T53" fmla="*/ 0 h 24"/>
                  <a:gd name="T54" fmla="*/ 2 w 40"/>
                  <a:gd name="T55" fmla="*/ 0 h 24"/>
                  <a:gd name="T56" fmla="*/ 2 w 40"/>
                  <a:gd name="T57" fmla="*/ 1 h 24"/>
                  <a:gd name="T58" fmla="*/ 2 w 40"/>
                  <a:gd name="T59" fmla="*/ 1 h 24"/>
                  <a:gd name="T60" fmla="*/ 2 w 40"/>
                  <a:gd name="T61" fmla="*/ 1 h 24"/>
                  <a:gd name="T62" fmla="*/ 2 w 40"/>
                  <a:gd name="T63" fmla="*/ 1 h 24"/>
                  <a:gd name="T64" fmla="*/ 1 w 40"/>
                  <a:gd name="T65" fmla="*/ 1 h 24"/>
                  <a:gd name="T66" fmla="*/ 1 w 40"/>
                  <a:gd name="T67" fmla="*/ 1 h 24"/>
                  <a:gd name="T68" fmla="*/ 1 w 40"/>
                  <a:gd name="T69" fmla="*/ 1 h 24"/>
                  <a:gd name="T70" fmla="*/ 1 w 40"/>
                  <a:gd name="T71" fmla="*/ 1 h 24"/>
                  <a:gd name="T72" fmla="*/ 1 w 40"/>
                  <a:gd name="T73" fmla="*/ 1 h 24"/>
                  <a:gd name="T74" fmla="*/ 1 w 40"/>
                  <a:gd name="T75" fmla="*/ 1 h 24"/>
                  <a:gd name="T76" fmla="*/ 0 w 40"/>
                  <a:gd name="T77" fmla="*/ 1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4">
                    <a:moveTo>
                      <a:pt x="9" y="19"/>
                    </a:moveTo>
                    <a:lnTo>
                      <a:pt x="6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7"/>
                    </a:lnTo>
                    <a:lnTo>
                      <a:pt x="38" y="8"/>
                    </a:lnTo>
                    <a:lnTo>
                      <a:pt x="39" y="10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" name="Freeform 1201"/>
              <p:cNvSpPr>
                <a:spLocks/>
              </p:cNvSpPr>
              <p:nvPr/>
            </p:nvSpPr>
            <p:spPr bwMode="auto">
              <a:xfrm>
                <a:off x="4405" y="2409"/>
                <a:ext cx="8" cy="6"/>
              </a:xfrm>
              <a:custGeom>
                <a:avLst/>
                <a:gdLst>
                  <a:gd name="T0" fmla="*/ 0 w 38"/>
                  <a:gd name="T1" fmla="*/ 1 h 28"/>
                  <a:gd name="T2" fmla="*/ 0 w 38"/>
                  <a:gd name="T3" fmla="*/ 1 h 28"/>
                  <a:gd name="T4" fmla="*/ 0 w 38"/>
                  <a:gd name="T5" fmla="*/ 1 h 28"/>
                  <a:gd name="T6" fmla="*/ 0 w 38"/>
                  <a:gd name="T7" fmla="*/ 1 h 28"/>
                  <a:gd name="T8" fmla="*/ 0 w 38"/>
                  <a:gd name="T9" fmla="*/ 1 h 28"/>
                  <a:gd name="T10" fmla="*/ 0 w 38"/>
                  <a:gd name="T11" fmla="*/ 1 h 28"/>
                  <a:gd name="T12" fmla="*/ 0 w 38"/>
                  <a:gd name="T13" fmla="*/ 0 h 28"/>
                  <a:gd name="T14" fmla="*/ 0 w 38"/>
                  <a:gd name="T15" fmla="*/ 0 h 28"/>
                  <a:gd name="T16" fmla="*/ 0 w 38"/>
                  <a:gd name="T17" fmla="*/ 0 h 28"/>
                  <a:gd name="T18" fmla="*/ 0 w 38"/>
                  <a:gd name="T19" fmla="*/ 0 h 28"/>
                  <a:gd name="T20" fmla="*/ 0 w 38"/>
                  <a:gd name="T21" fmla="*/ 0 h 28"/>
                  <a:gd name="T22" fmla="*/ 0 w 38"/>
                  <a:gd name="T23" fmla="*/ 0 h 28"/>
                  <a:gd name="T24" fmla="*/ 0 w 38"/>
                  <a:gd name="T25" fmla="*/ 0 h 28"/>
                  <a:gd name="T26" fmla="*/ 0 w 38"/>
                  <a:gd name="T27" fmla="*/ 0 h 28"/>
                  <a:gd name="T28" fmla="*/ 0 w 38"/>
                  <a:gd name="T29" fmla="*/ 0 h 28"/>
                  <a:gd name="T30" fmla="*/ 0 w 38"/>
                  <a:gd name="T31" fmla="*/ 0 h 28"/>
                  <a:gd name="T32" fmla="*/ 0 w 38"/>
                  <a:gd name="T33" fmla="*/ 0 h 28"/>
                  <a:gd name="T34" fmla="*/ 1 w 38"/>
                  <a:gd name="T35" fmla="*/ 0 h 28"/>
                  <a:gd name="T36" fmla="*/ 1 w 38"/>
                  <a:gd name="T37" fmla="*/ 0 h 28"/>
                  <a:gd name="T38" fmla="*/ 1 w 38"/>
                  <a:gd name="T39" fmla="*/ 0 h 28"/>
                  <a:gd name="T40" fmla="*/ 1 w 38"/>
                  <a:gd name="T41" fmla="*/ 0 h 28"/>
                  <a:gd name="T42" fmla="*/ 1 w 38"/>
                  <a:gd name="T43" fmla="*/ 0 h 28"/>
                  <a:gd name="T44" fmla="*/ 2 w 38"/>
                  <a:gd name="T45" fmla="*/ 1 h 28"/>
                  <a:gd name="T46" fmla="*/ 2 w 38"/>
                  <a:gd name="T47" fmla="*/ 1 h 28"/>
                  <a:gd name="T48" fmla="*/ 2 w 38"/>
                  <a:gd name="T49" fmla="*/ 1 h 28"/>
                  <a:gd name="T50" fmla="*/ 2 w 38"/>
                  <a:gd name="T51" fmla="*/ 1 h 28"/>
                  <a:gd name="T52" fmla="*/ 2 w 38"/>
                  <a:gd name="T53" fmla="*/ 1 h 28"/>
                  <a:gd name="T54" fmla="*/ 2 w 38"/>
                  <a:gd name="T55" fmla="*/ 1 h 28"/>
                  <a:gd name="T56" fmla="*/ 2 w 38"/>
                  <a:gd name="T57" fmla="*/ 1 h 28"/>
                  <a:gd name="T58" fmla="*/ 2 w 38"/>
                  <a:gd name="T59" fmla="*/ 1 h 28"/>
                  <a:gd name="T60" fmla="*/ 2 w 38"/>
                  <a:gd name="T61" fmla="*/ 1 h 28"/>
                  <a:gd name="T62" fmla="*/ 1 w 38"/>
                  <a:gd name="T63" fmla="*/ 1 h 28"/>
                  <a:gd name="T64" fmla="*/ 1 w 38"/>
                  <a:gd name="T65" fmla="*/ 1 h 28"/>
                  <a:gd name="T66" fmla="*/ 1 w 38"/>
                  <a:gd name="T67" fmla="*/ 1 h 28"/>
                  <a:gd name="T68" fmla="*/ 1 w 38"/>
                  <a:gd name="T69" fmla="*/ 1 h 28"/>
                  <a:gd name="T70" fmla="*/ 1 w 38"/>
                  <a:gd name="T71" fmla="*/ 1 h 28"/>
                  <a:gd name="T72" fmla="*/ 1 w 38"/>
                  <a:gd name="T73" fmla="*/ 1 h 28"/>
                  <a:gd name="T74" fmla="*/ 1 w 38"/>
                  <a:gd name="T75" fmla="*/ 1 h 28"/>
                  <a:gd name="T76" fmla="*/ 0 w 38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28">
                    <a:moveTo>
                      <a:pt x="6" y="19"/>
                    </a:moveTo>
                    <a:lnTo>
                      <a:pt x="5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5" y="11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2" y="27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6" y="28"/>
                    </a:lnTo>
                    <a:lnTo>
                      <a:pt x="25" y="2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" name="Freeform 1202"/>
              <p:cNvSpPr>
                <a:spLocks/>
              </p:cNvSpPr>
              <p:nvPr/>
            </p:nvSpPr>
            <p:spPr bwMode="auto">
              <a:xfrm>
                <a:off x="4409" y="2411"/>
                <a:ext cx="8" cy="6"/>
              </a:xfrm>
              <a:custGeom>
                <a:avLst/>
                <a:gdLst>
                  <a:gd name="T0" fmla="*/ 0 w 38"/>
                  <a:gd name="T1" fmla="*/ 1 h 30"/>
                  <a:gd name="T2" fmla="*/ 0 w 38"/>
                  <a:gd name="T3" fmla="*/ 1 h 30"/>
                  <a:gd name="T4" fmla="*/ 0 w 38"/>
                  <a:gd name="T5" fmla="*/ 1 h 30"/>
                  <a:gd name="T6" fmla="*/ 0 w 38"/>
                  <a:gd name="T7" fmla="*/ 1 h 30"/>
                  <a:gd name="T8" fmla="*/ 0 w 38"/>
                  <a:gd name="T9" fmla="*/ 0 h 30"/>
                  <a:gd name="T10" fmla="*/ 0 w 38"/>
                  <a:gd name="T11" fmla="*/ 0 h 30"/>
                  <a:gd name="T12" fmla="*/ 0 w 38"/>
                  <a:gd name="T13" fmla="*/ 0 h 30"/>
                  <a:gd name="T14" fmla="*/ 0 w 38"/>
                  <a:gd name="T15" fmla="*/ 0 h 30"/>
                  <a:gd name="T16" fmla="*/ 0 w 38"/>
                  <a:gd name="T17" fmla="*/ 0 h 30"/>
                  <a:gd name="T18" fmla="*/ 0 w 38"/>
                  <a:gd name="T19" fmla="*/ 0 h 30"/>
                  <a:gd name="T20" fmla="*/ 0 w 38"/>
                  <a:gd name="T21" fmla="*/ 0 h 30"/>
                  <a:gd name="T22" fmla="*/ 0 w 38"/>
                  <a:gd name="T23" fmla="*/ 0 h 30"/>
                  <a:gd name="T24" fmla="*/ 0 w 38"/>
                  <a:gd name="T25" fmla="*/ 0 h 30"/>
                  <a:gd name="T26" fmla="*/ 0 w 38"/>
                  <a:gd name="T27" fmla="*/ 0 h 30"/>
                  <a:gd name="T28" fmla="*/ 0 w 38"/>
                  <a:gd name="T29" fmla="*/ 0 h 30"/>
                  <a:gd name="T30" fmla="*/ 0 w 38"/>
                  <a:gd name="T31" fmla="*/ 0 h 30"/>
                  <a:gd name="T32" fmla="*/ 0 w 38"/>
                  <a:gd name="T33" fmla="*/ 0 h 30"/>
                  <a:gd name="T34" fmla="*/ 1 w 38"/>
                  <a:gd name="T35" fmla="*/ 0 h 30"/>
                  <a:gd name="T36" fmla="*/ 1 w 38"/>
                  <a:gd name="T37" fmla="*/ 0 h 30"/>
                  <a:gd name="T38" fmla="*/ 1 w 38"/>
                  <a:gd name="T39" fmla="*/ 0 h 30"/>
                  <a:gd name="T40" fmla="*/ 1 w 38"/>
                  <a:gd name="T41" fmla="*/ 1 h 30"/>
                  <a:gd name="T42" fmla="*/ 1 w 38"/>
                  <a:gd name="T43" fmla="*/ 1 h 30"/>
                  <a:gd name="T44" fmla="*/ 2 w 38"/>
                  <a:gd name="T45" fmla="*/ 1 h 30"/>
                  <a:gd name="T46" fmla="*/ 2 w 38"/>
                  <a:gd name="T47" fmla="*/ 1 h 30"/>
                  <a:gd name="T48" fmla="*/ 2 w 38"/>
                  <a:gd name="T49" fmla="*/ 1 h 30"/>
                  <a:gd name="T50" fmla="*/ 2 w 38"/>
                  <a:gd name="T51" fmla="*/ 1 h 30"/>
                  <a:gd name="T52" fmla="*/ 2 w 38"/>
                  <a:gd name="T53" fmla="*/ 1 h 30"/>
                  <a:gd name="T54" fmla="*/ 2 w 38"/>
                  <a:gd name="T55" fmla="*/ 1 h 30"/>
                  <a:gd name="T56" fmla="*/ 2 w 38"/>
                  <a:gd name="T57" fmla="*/ 1 h 30"/>
                  <a:gd name="T58" fmla="*/ 1 w 38"/>
                  <a:gd name="T59" fmla="*/ 1 h 30"/>
                  <a:gd name="T60" fmla="*/ 1 w 38"/>
                  <a:gd name="T61" fmla="*/ 1 h 30"/>
                  <a:gd name="T62" fmla="*/ 1 w 38"/>
                  <a:gd name="T63" fmla="*/ 1 h 30"/>
                  <a:gd name="T64" fmla="*/ 1 w 38"/>
                  <a:gd name="T65" fmla="*/ 1 h 30"/>
                  <a:gd name="T66" fmla="*/ 1 w 38"/>
                  <a:gd name="T67" fmla="*/ 1 h 30"/>
                  <a:gd name="T68" fmla="*/ 1 w 38"/>
                  <a:gd name="T69" fmla="*/ 1 h 30"/>
                  <a:gd name="T70" fmla="*/ 1 w 38"/>
                  <a:gd name="T71" fmla="*/ 1 h 30"/>
                  <a:gd name="T72" fmla="*/ 1 w 38"/>
                  <a:gd name="T73" fmla="*/ 1 h 30"/>
                  <a:gd name="T74" fmla="*/ 1 w 38"/>
                  <a:gd name="T75" fmla="*/ 1 h 30"/>
                  <a:gd name="T76" fmla="*/ 0 w 38"/>
                  <a:gd name="T77" fmla="*/ 1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30">
                    <a:moveTo>
                      <a:pt x="5" y="18"/>
                    </a:move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33" y="12"/>
                    </a:lnTo>
                    <a:lnTo>
                      <a:pt x="34" y="13"/>
                    </a:lnTo>
                    <a:lnTo>
                      <a:pt x="35" y="14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" name="Freeform 1203"/>
              <p:cNvSpPr>
                <a:spLocks/>
              </p:cNvSpPr>
              <p:nvPr/>
            </p:nvSpPr>
            <p:spPr bwMode="auto">
              <a:xfrm>
                <a:off x="4413" y="2413"/>
                <a:ext cx="7" cy="7"/>
              </a:xfrm>
              <a:custGeom>
                <a:avLst/>
                <a:gdLst>
                  <a:gd name="T0" fmla="*/ 0 w 38"/>
                  <a:gd name="T1" fmla="*/ 1 h 31"/>
                  <a:gd name="T2" fmla="*/ 0 w 38"/>
                  <a:gd name="T3" fmla="*/ 1 h 31"/>
                  <a:gd name="T4" fmla="*/ 0 w 38"/>
                  <a:gd name="T5" fmla="*/ 1 h 31"/>
                  <a:gd name="T6" fmla="*/ 0 w 38"/>
                  <a:gd name="T7" fmla="*/ 1 h 31"/>
                  <a:gd name="T8" fmla="*/ 0 w 38"/>
                  <a:gd name="T9" fmla="*/ 1 h 31"/>
                  <a:gd name="T10" fmla="*/ 0 w 38"/>
                  <a:gd name="T11" fmla="*/ 0 h 31"/>
                  <a:gd name="T12" fmla="*/ 0 w 38"/>
                  <a:gd name="T13" fmla="*/ 0 h 31"/>
                  <a:gd name="T14" fmla="*/ 0 w 38"/>
                  <a:gd name="T15" fmla="*/ 0 h 31"/>
                  <a:gd name="T16" fmla="*/ 0 w 38"/>
                  <a:gd name="T17" fmla="*/ 0 h 31"/>
                  <a:gd name="T18" fmla="*/ 0 w 38"/>
                  <a:gd name="T19" fmla="*/ 0 h 31"/>
                  <a:gd name="T20" fmla="*/ 0 w 38"/>
                  <a:gd name="T21" fmla="*/ 0 h 31"/>
                  <a:gd name="T22" fmla="*/ 0 w 38"/>
                  <a:gd name="T23" fmla="*/ 0 h 31"/>
                  <a:gd name="T24" fmla="*/ 0 w 38"/>
                  <a:gd name="T25" fmla="*/ 0 h 31"/>
                  <a:gd name="T26" fmla="*/ 0 w 38"/>
                  <a:gd name="T27" fmla="*/ 0 h 31"/>
                  <a:gd name="T28" fmla="*/ 0 w 38"/>
                  <a:gd name="T29" fmla="*/ 0 h 31"/>
                  <a:gd name="T30" fmla="*/ 0 w 38"/>
                  <a:gd name="T31" fmla="*/ 0 h 31"/>
                  <a:gd name="T32" fmla="*/ 0 w 38"/>
                  <a:gd name="T33" fmla="*/ 0 h 31"/>
                  <a:gd name="T34" fmla="*/ 1 w 38"/>
                  <a:gd name="T35" fmla="*/ 0 h 31"/>
                  <a:gd name="T36" fmla="*/ 1 w 38"/>
                  <a:gd name="T37" fmla="*/ 0 h 31"/>
                  <a:gd name="T38" fmla="*/ 1 w 38"/>
                  <a:gd name="T39" fmla="*/ 1 h 31"/>
                  <a:gd name="T40" fmla="*/ 1 w 38"/>
                  <a:gd name="T41" fmla="*/ 1 h 31"/>
                  <a:gd name="T42" fmla="*/ 1 w 38"/>
                  <a:gd name="T43" fmla="*/ 1 h 31"/>
                  <a:gd name="T44" fmla="*/ 1 w 38"/>
                  <a:gd name="T45" fmla="*/ 1 h 31"/>
                  <a:gd name="T46" fmla="*/ 1 w 38"/>
                  <a:gd name="T47" fmla="*/ 1 h 31"/>
                  <a:gd name="T48" fmla="*/ 1 w 38"/>
                  <a:gd name="T49" fmla="*/ 1 h 31"/>
                  <a:gd name="T50" fmla="*/ 1 w 38"/>
                  <a:gd name="T51" fmla="*/ 1 h 31"/>
                  <a:gd name="T52" fmla="*/ 1 w 38"/>
                  <a:gd name="T53" fmla="*/ 1 h 31"/>
                  <a:gd name="T54" fmla="*/ 1 w 38"/>
                  <a:gd name="T55" fmla="*/ 1 h 31"/>
                  <a:gd name="T56" fmla="*/ 1 w 38"/>
                  <a:gd name="T57" fmla="*/ 1 h 31"/>
                  <a:gd name="T58" fmla="*/ 1 w 38"/>
                  <a:gd name="T59" fmla="*/ 1 h 31"/>
                  <a:gd name="T60" fmla="*/ 1 w 38"/>
                  <a:gd name="T61" fmla="*/ 2 h 31"/>
                  <a:gd name="T62" fmla="*/ 1 w 38"/>
                  <a:gd name="T63" fmla="*/ 2 h 31"/>
                  <a:gd name="T64" fmla="*/ 1 w 38"/>
                  <a:gd name="T65" fmla="*/ 2 h 31"/>
                  <a:gd name="T66" fmla="*/ 1 w 38"/>
                  <a:gd name="T67" fmla="*/ 2 h 31"/>
                  <a:gd name="T68" fmla="*/ 1 w 38"/>
                  <a:gd name="T69" fmla="*/ 2 h 31"/>
                  <a:gd name="T70" fmla="*/ 1 w 38"/>
                  <a:gd name="T71" fmla="*/ 2 h 31"/>
                  <a:gd name="T72" fmla="*/ 1 w 38"/>
                  <a:gd name="T73" fmla="*/ 2 h 31"/>
                  <a:gd name="T74" fmla="*/ 1 w 38"/>
                  <a:gd name="T75" fmla="*/ 2 h 31"/>
                  <a:gd name="T76" fmla="*/ 0 w 38"/>
                  <a:gd name="T77" fmla="*/ 1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31">
                    <a:moveTo>
                      <a:pt x="5" y="18"/>
                    </a:moveTo>
                    <a:lnTo>
                      <a:pt x="4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5" y="15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2" y="30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" name="Freeform 1204"/>
              <p:cNvSpPr>
                <a:spLocks/>
              </p:cNvSpPr>
              <p:nvPr/>
            </p:nvSpPr>
            <p:spPr bwMode="auto">
              <a:xfrm>
                <a:off x="4416" y="2416"/>
                <a:ext cx="7" cy="7"/>
              </a:xfrm>
              <a:custGeom>
                <a:avLst/>
                <a:gdLst>
                  <a:gd name="T0" fmla="*/ 0 w 35"/>
                  <a:gd name="T1" fmla="*/ 1 h 34"/>
                  <a:gd name="T2" fmla="*/ 0 w 35"/>
                  <a:gd name="T3" fmla="*/ 1 h 34"/>
                  <a:gd name="T4" fmla="*/ 0 w 35"/>
                  <a:gd name="T5" fmla="*/ 1 h 34"/>
                  <a:gd name="T6" fmla="*/ 0 w 35"/>
                  <a:gd name="T7" fmla="*/ 0 h 34"/>
                  <a:gd name="T8" fmla="*/ 0 w 35"/>
                  <a:gd name="T9" fmla="*/ 0 h 34"/>
                  <a:gd name="T10" fmla="*/ 0 w 35"/>
                  <a:gd name="T11" fmla="*/ 0 h 34"/>
                  <a:gd name="T12" fmla="*/ 0 w 35"/>
                  <a:gd name="T13" fmla="*/ 0 h 34"/>
                  <a:gd name="T14" fmla="*/ 0 w 35"/>
                  <a:gd name="T15" fmla="*/ 0 h 34"/>
                  <a:gd name="T16" fmla="*/ 0 w 35"/>
                  <a:gd name="T17" fmla="*/ 0 h 34"/>
                  <a:gd name="T18" fmla="*/ 0 w 35"/>
                  <a:gd name="T19" fmla="*/ 0 h 34"/>
                  <a:gd name="T20" fmla="*/ 0 w 35"/>
                  <a:gd name="T21" fmla="*/ 0 h 34"/>
                  <a:gd name="T22" fmla="*/ 0 w 35"/>
                  <a:gd name="T23" fmla="*/ 0 h 34"/>
                  <a:gd name="T24" fmla="*/ 0 w 35"/>
                  <a:gd name="T25" fmla="*/ 0 h 34"/>
                  <a:gd name="T26" fmla="*/ 0 w 35"/>
                  <a:gd name="T27" fmla="*/ 0 h 34"/>
                  <a:gd name="T28" fmla="*/ 0 w 35"/>
                  <a:gd name="T29" fmla="*/ 0 h 34"/>
                  <a:gd name="T30" fmla="*/ 0 w 35"/>
                  <a:gd name="T31" fmla="*/ 0 h 34"/>
                  <a:gd name="T32" fmla="*/ 1 w 35"/>
                  <a:gd name="T33" fmla="*/ 0 h 34"/>
                  <a:gd name="T34" fmla="*/ 1 w 35"/>
                  <a:gd name="T35" fmla="*/ 0 h 34"/>
                  <a:gd name="T36" fmla="*/ 1 w 35"/>
                  <a:gd name="T37" fmla="*/ 0 h 34"/>
                  <a:gd name="T38" fmla="*/ 1 w 35"/>
                  <a:gd name="T39" fmla="*/ 1 h 34"/>
                  <a:gd name="T40" fmla="*/ 1 w 35"/>
                  <a:gd name="T41" fmla="*/ 1 h 34"/>
                  <a:gd name="T42" fmla="*/ 1 w 35"/>
                  <a:gd name="T43" fmla="*/ 1 h 34"/>
                  <a:gd name="T44" fmla="*/ 1 w 35"/>
                  <a:gd name="T45" fmla="*/ 1 h 34"/>
                  <a:gd name="T46" fmla="*/ 1 w 35"/>
                  <a:gd name="T47" fmla="*/ 1 h 34"/>
                  <a:gd name="T48" fmla="*/ 1 w 35"/>
                  <a:gd name="T49" fmla="*/ 1 h 34"/>
                  <a:gd name="T50" fmla="*/ 1 w 35"/>
                  <a:gd name="T51" fmla="*/ 1 h 34"/>
                  <a:gd name="T52" fmla="*/ 1 w 35"/>
                  <a:gd name="T53" fmla="*/ 1 h 34"/>
                  <a:gd name="T54" fmla="*/ 1 w 35"/>
                  <a:gd name="T55" fmla="*/ 1 h 34"/>
                  <a:gd name="T56" fmla="*/ 1 w 35"/>
                  <a:gd name="T57" fmla="*/ 1 h 34"/>
                  <a:gd name="T58" fmla="*/ 1 w 35"/>
                  <a:gd name="T59" fmla="*/ 1 h 34"/>
                  <a:gd name="T60" fmla="*/ 1 w 35"/>
                  <a:gd name="T61" fmla="*/ 1 h 34"/>
                  <a:gd name="T62" fmla="*/ 1 w 35"/>
                  <a:gd name="T63" fmla="*/ 1 h 34"/>
                  <a:gd name="T64" fmla="*/ 1 w 35"/>
                  <a:gd name="T65" fmla="*/ 1 h 34"/>
                  <a:gd name="T66" fmla="*/ 1 w 35"/>
                  <a:gd name="T67" fmla="*/ 1 h 34"/>
                  <a:gd name="T68" fmla="*/ 1 w 35"/>
                  <a:gd name="T69" fmla="*/ 1 h 34"/>
                  <a:gd name="T70" fmla="*/ 1 w 35"/>
                  <a:gd name="T71" fmla="*/ 1 h 34"/>
                  <a:gd name="T72" fmla="*/ 1 w 35"/>
                  <a:gd name="T73" fmla="*/ 1 h 34"/>
                  <a:gd name="T74" fmla="*/ 1 w 35"/>
                  <a:gd name="T75" fmla="*/ 1 h 34"/>
                  <a:gd name="T76" fmla="*/ 0 w 35"/>
                  <a:gd name="T77" fmla="*/ 1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34">
                    <a:moveTo>
                      <a:pt x="4" y="17"/>
                    </a:moveTo>
                    <a:lnTo>
                      <a:pt x="3" y="16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20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2" y="31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0" y="31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" name="Freeform 1205"/>
              <p:cNvSpPr>
                <a:spLocks/>
              </p:cNvSpPr>
              <p:nvPr/>
            </p:nvSpPr>
            <p:spPr bwMode="auto">
              <a:xfrm>
                <a:off x="4420" y="2419"/>
                <a:ext cx="6" cy="7"/>
              </a:xfrm>
              <a:custGeom>
                <a:avLst/>
                <a:gdLst>
                  <a:gd name="T0" fmla="*/ 0 w 33"/>
                  <a:gd name="T1" fmla="*/ 1 h 35"/>
                  <a:gd name="T2" fmla="*/ 0 w 33"/>
                  <a:gd name="T3" fmla="*/ 1 h 35"/>
                  <a:gd name="T4" fmla="*/ 0 w 33"/>
                  <a:gd name="T5" fmla="*/ 0 h 35"/>
                  <a:gd name="T6" fmla="*/ 0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w 33"/>
                  <a:gd name="T13" fmla="*/ 0 h 35"/>
                  <a:gd name="T14" fmla="*/ 0 w 33"/>
                  <a:gd name="T15" fmla="*/ 0 h 35"/>
                  <a:gd name="T16" fmla="*/ 0 w 33"/>
                  <a:gd name="T17" fmla="*/ 0 h 35"/>
                  <a:gd name="T18" fmla="*/ 0 w 33"/>
                  <a:gd name="T19" fmla="*/ 0 h 35"/>
                  <a:gd name="T20" fmla="*/ 0 w 33"/>
                  <a:gd name="T21" fmla="*/ 0 h 35"/>
                  <a:gd name="T22" fmla="*/ 0 w 33"/>
                  <a:gd name="T23" fmla="*/ 0 h 35"/>
                  <a:gd name="T24" fmla="*/ 0 w 33"/>
                  <a:gd name="T25" fmla="*/ 0 h 35"/>
                  <a:gd name="T26" fmla="*/ 0 w 33"/>
                  <a:gd name="T27" fmla="*/ 0 h 35"/>
                  <a:gd name="T28" fmla="*/ 0 w 33"/>
                  <a:gd name="T29" fmla="*/ 0 h 35"/>
                  <a:gd name="T30" fmla="*/ 0 w 33"/>
                  <a:gd name="T31" fmla="*/ 0 h 35"/>
                  <a:gd name="T32" fmla="*/ 1 w 33"/>
                  <a:gd name="T33" fmla="*/ 0 h 35"/>
                  <a:gd name="T34" fmla="*/ 1 w 33"/>
                  <a:gd name="T35" fmla="*/ 0 h 35"/>
                  <a:gd name="T36" fmla="*/ 1 w 33"/>
                  <a:gd name="T37" fmla="*/ 0 h 35"/>
                  <a:gd name="T38" fmla="*/ 1 w 33"/>
                  <a:gd name="T39" fmla="*/ 1 h 35"/>
                  <a:gd name="T40" fmla="*/ 1 w 33"/>
                  <a:gd name="T41" fmla="*/ 1 h 35"/>
                  <a:gd name="T42" fmla="*/ 1 w 33"/>
                  <a:gd name="T43" fmla="*/ 1 h 35"/>
                  <a:gd name="T44" fmla="*/ 1 w 33"/>
                  <a:gd name="T45" fmla="*/ 1 h 35"/>
                  <a:gd name="T46" fmla="*/ 1 w 33"/>
                  <a:gd name="T47" fmla="*/ 1 h 35"/>
                  <a:gd name="T48" fmla="*/ 1 w 33"/>
                  <a:gd name="T49" fmla="*/ 1 h 35"/>
                  <a:gd name="T50" fmla="*/ 1 w 33"/>
                  <a:gd name="T51" fmla="*/ 1 h 35"/>
                  <a:gd name="T52" fmla="*/ 1 w 33"/>
                  <a:gd name="T53" fmla="*/ 1 h 35"/>
                  <a:gd name="T54" fmla="*/ 1 w 33"/>
                  <a:gd name="T55" fmla="*/ 1 h 35"/>
                  <a:gd name="T56" fmla="*/ 1 w 33"/>
                  <a:gd name="T57" fmla="*/ 1 h 35"/>
                  <a:gd name="T58" fmla="*/ 1 w 33"/>
                  <a:gd name="T59" fmla="*/ 1 h 35"/>
                  <a:gd name="T60" fmla="*/ 1 w 33"/>
                  <a:gd name="T61" fmla="*/ 1 h 35"/>
                  <a:gd name="T62" fmla="*/ 1 w 33"/>
                  <a:gd name="T63" fmla="*/ 1 h 35"/>
                  <a:gd name="T64" fmla="*/ 1 w 33"/>
                  <a:gd name="T65" fmla="*/ 1 h 35"/>
                  <a:gd name="T66" fmla="*/ 1 w 33"/>
                  <a:gd name="T67" fmla="*/ 1 h 35"/>
                  <a:gd name="T68" fmla="*/ 1 w 33"/>
                  <a:gd name="T69" fmla="*/ 1 h 35"/>
                  <a:gd name="T70" fmla="*/ 1 w 33"/>
                  <a:gd name="T71" fmla="*/ 1 h 35"/>
                  <a:gd name="T72" fmla="*/ 1 w 33"/>
                  <a:gd name="T73" fmla="*/ 1 h 35"/>
                  <a:gd name="T74" fmla="*/ 1 w 33"/>
                  <a:gd name="T75" fmla="*/ 1 h 35"/>
                  <a:gd name="T76" fmla="*/ 0 w 33"/>
                  <a:gd name="T77" fmla="*/ 1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" h="35">
                    <a:moveTo>
                      <a:pt x="3" y="16"/>
                    </a:move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30" y="20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2" y="31"/>
                    </a:lnTo>
                    <a:lnTo>
                      <a:pt x="30" y="32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1" y="34"/>
                    </a:lnTo>
                    <a:lnTo>
                      <a:pt x="18" y="34"/>
                    </a:lnTo>
                    <a:lnTo>
                      <a:pt x="17" y="33"/>
                    </a:lnTo>
                    <a:lnTo>
                      <a:pt x="16" y="32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" name="Freeform 1206"/>
              <p:cNvSpPr>
                <a:spLocks/>
              </p:cNvSpPr>
              <p:nvPr/>
            </p:nvSpPr>
            <p:spPr bwMode="auto">
              <a:xfrm>
                <a:off x="4422" y="2422"/>
                <a:ext cx="7" cy="7"/>
              </a:xfrm>
              <a:custGeom>
                <a:avLst/>
                <a:gdLst>
                  <a:gd name="T0" fmla="*/ 0 w 33"/>
                  <a:gd name="T1" fmla="*/ 1 h 36"/>
                  <a:gd name="T2" fmla="*/ 0 w 33"/>
                  <a:gd name="T3" fmla="*/ 1 h 36"/>
                  <a:gd name="T4" fmla="*/ 0 w 33"/>
                  <a:gd name="T5" fmla="*/ 0 h 36"/>
                  <a:gd name="T6" fmla="*/ 0 w 33"/>
                  <a:gd name="T7" fmla="*/ 0 h 36"/>
                  <a:gd name="T8" fmla="*/ 0 w 33"/>
                  <a:gd name="T9" fmla="*/ 0 h 36"/>
                  <a:gd name="T10" fmla="*/ 0 w 33"/>
                  <a:gd name="T11" fmla="*/ 0 h 36"/>
                  <a:gd name="T12" fmla="*/ 0 w 33"/>
                  <a:gd name="T13" fmla="*/ 0 h 36"/>
                  <a:gd name="T14" fmla="*/ 0 w 33"/>
                  <a:gd name="T15" fmla="*/ 0 h 36"/>
                  <a:gd name="T16" fmla="*/ 0 w 33"/>
                  <a:gd name="T17" fmla="*/ 0 h 36"/>
                  <a:gd name="T18" fmla="*/ 0 w 33"/>
                  <a:gd name="T19" fmla="*/ 0 h 36"/>
                  <a:gd name="T20" fmla="*/ 0 w 33"/>
                  <a:gd name="T21" fmla="*/ 0 h 36"/>
                  <a:gd name="T22" fmla="*/ 0 w 33"/>
                  <a:gd name="T23" fmla="*/ 0 h 36"/>
                  <a:gd name="T24" fmla="*/ 0 w 33"/>
                  <a:gd name="T25" fmla="*/ 0 h 36"/>
                  <a:gd name="T26" fmla="*/ 0 w 33"/>
                  <a:gd name="T27" fmla="*/ 0 h 36"/>
                  <a:gd name="T28" fmla="*/ 0 w 33"/>
                  <a:gd name="T29" fmla="*/ 0 h 36"/>
                  <a:gd name="T30" fmla="*/ 1 w 33"/>
                  <a:gd name="T31" fmla="*/ 0 h 36"/>
                  <a:gd name="T32" fmla="*/ 1 w 33"/>
                  <a:gd name="T33" fmla="*/ 0 h 36"/>
                  <a:gd name="T34" fmla="*/ 1 w 33"/>
                  <a:gd name="T35" fmla="*/ 0 h 36"/>
                  <a:gd name="T36" fmla="*/ 1 w 33"/>
                  <a:gd name="T37" fmla="*/ 0 h 36"/>
                  <a:gd name="T38" fmla="*/ 1 w 33"/>
                  <a:gd name="T39" fmla="*/ 1 h 36"/>
                  <a:gd name="T40" fmla="*/ 1 w 33"/>
                  <a:gd name="T41" fmla="*/ 1 h 36"/>
                  <a:gd name="T42" fmla="*/ 1 w 33"/>
                  <a:gd name="T43" fmla="*/ 1 h 36"/>
                  <a:gd name="T44" fmla="*/ 1 w 33"/>
                  <a:gd name="T45" fmla="*/ 1 h 36"/>
                  <a:gd name="T46" fmla="*/ 1 w 33"/>
                  <a:gd name="T47" fmla="*/ 1 h 36"/>
                  <a:gd name="T48" fmla="*/ 1 w 33"/>
                  <a:gd name="T49" fmla="*/ 1 h 36"/>
                  <a:gd name="T50" fmla="*/ 1 w 33"/>
                  <a:gd name="T51" fmla="*/ 1 h 36"/>
                  <a:gd name="T52" fmla="*/ 1 w 33"/>
                  <a:gd name="T53" fmla="*/ 1 h 36"/>
                  <a:gd name="T54" fmla="*/ 1 w 33"/>
                  <a:gd name="T55" fmla="*/ 1 h 36"/>
                  <a:gd name="T56" fmla="*/ 1 w 33"/>
                  <a:gd name="T57" fmla="*/ 1 h 36"/>
                  <a:gd name="T58" fmla="*/ 1 w 33"/>
                  <a:gd name="T59" fmla="*/ 1 h 36"/>
                  <a:gd name="T60" fmla="*/ 1 w 33"/>
                  <a:gd name="T61" fmla="*/ 1 h 36"/>
                  <a:gd name="T62" fmla="*/ 1 w 33"/>
                  <a:gd name="T63" fmla="*/ 1 h 36"/>
                  <a:gd name="T64" fmla="*/ 1 w 33"/>
                  <a:gd name="T65" fmla="*/ 1 h 36"/>
                  <a:gd name="T66" fmla="*/ 1 w 33"/>
                  <a:gd name="T67" fmla="*/ 1 h 36"/>
                  <a:gd name="T68" fmla="*/ 1 w 33"/>
                  <a:gd name="T69" fmla="*/ 1 h 36"/>
                  <a:gd name="T70" fmla="*/ 1 w 33"/>
                  <a:gd name="T71" fmla="*/ 1 h 36"/>
                  <a:gd name="T72" fmla="*/ 1 w 33"/>
                  <a:gd name="T73" fmla="*/ 1 h 36"/>
                  <a:gd name="T74" fmla="*/ 1 w 33"/>
                  <a:gd name="T75" fmla="*/ 1 h 36"/>
                  <a:gd name="T76" fmla="*/ 0 w 33"/>
                  <a:gd name="T77" fmla="*/ 1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" h="36">
                    <a:moveTo>
                      <a:pt x="3" y="16"/>
                    </a:moveTo>
                    <a:lnTo>
                      <a:pt x="2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31" y="21"/>
                    </a:lnTo>
                    <a:lnTo>
                      <a:pt x="32" y="22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8"/>
                    </a:lnTo>
                    <a:lnTo>
                      <a:pt x="32" y="30"/>
                    </a:lnTo>
                    <a:lnTo>
                      <a:pt x="32" y="32"/>
                    </a:lnTo>
                    <a:lnTo>
                      <a:pt x="31" y="33"/>
                    </a:lnTo>
                    <a:lnTo>
                      <a:pt x="29" y="34"/>
                    </a:lnTo>
                    <a:lnTo>
                      <a:pt x="28" y="35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2" y="36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7" y="34"/>
                    </a:lnTo>
                    <a:lnTo>
                      <a:pt x="16" y="33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" name="Freeform 1207"/>
              <p:cNvSpPr>
                <a:spLocks/>
              </p:cNvSpPr>
              <p:nvPr/>
            </p:nvSpPr>
            <p:spPr bwMode="auto">
              <a:xfrm>
                <a:off x="4425" y="2425"/>
                <a:ext cx="6" cy="8"/>
              </a:xfrm>
              <a:custGeom>
                <a:avLst/>
                <a:gdLst>
                  <a:gd name="T0" fmla="*/ 0 w 29"/>
                  <a:gd name="T1" fmla="*/ 1 h 37"/>
                  <a:gd name="T2" fmla="*/ 0 w 29"/>
                  <a:gd name="T3" fmla="*/ 1 h 37"/>
                  <a:gd name="T4" fmla="*/ 0 w 29"/>
                  <a:gd name="T5" fmla="*/ 0 h 37"/>
                  <a:gd name="T6" fmla="*/ 0 w 29"/>
                  <a:gd name="T7" fmla="*/ 0 h 37"/>
                  <a:gd name="T8" fmla="*/ 0 w 29"/>
                  <a:gd name="T9" fmla="*/ 0 h 37"/>
                  <a:gd name="T10" fmla="*/ 0 w 29"/>
                  <a:gd name="T11" fmla="*/ 0 h 37"/>
                  <a:gd name="T12" fmla="*/ 0 w 29"/>
                  <a:gd name="T13" fmla="*/ 0 h 37"/>
                  <a:gd name="T14" fmla="*/ 0 w 29"/>
                  <a:gd name="T15" fmla="*/ 0 h 37"/>
                  <a:gd name="T16" fmla="*/ 0 w 29"/>
                  <a:gd name="T17" fmla="*/ 0 h 37"/>
                  <a:gd name="T18" fmla="*/ 0 w 29"/>
                  <a:gd name="T19" fmla="*/ 0 h 37"/>
                  <a:gd name="T20" fmla="*/ 0 w 29"/>
                  <a:gd name="T21" fmla="*/ 0 h 37"/>
                  <a:gd name="T22" fmla="*/ 0 w 29"/>
                  <a:gd name="T23" fmla="*/ 0 h 37"/>
                  <a:gd name="T24" fmla="*/ 0 w 29"/>
                  <a:gd name="T25" fmla="*/ 0 h 37"/>
                  <a:gd name="T26" fmla="*/ 0 w 29"/>
                  <a:gd name="T27" fmla="*/ 0 h 37"/>
                  <a:gd name="T28" fmla="*/ 1 w 29"/>
                  <a:gd name="T29" fmla="*/ 0 h 37"/>
                  <a:gd name="T30" fmla="*/ 1 w 29"/>
                  <a:gd name="T31" fmla="*/ 0 h 37"/>
                  <a:gd name="T32" fmla="*/ 1 w 29"/>
                  <a:gd name="T33" fmla="*/ 0 h 37"/>
                  <a:gd name="T34" fmla="*/ 1 w 29"/>
                  <a:gd name="T35" fmla="*/ 0 h 37"/>
                  <a:gd name="T36" fmla="*/ 1 w 29"/>
                  <a:gd name="T37" fmla="*/ 0 h 37"/>
                  <a:gd name="T38" fmla="*/ 1 w 29"/>
                  <a:gd name="T39" fmla="*/ 1 h 37"/>
                  <a:gd name="T40" fmla="*/ 1 w 29"/>
                  <a:gd name="T41" fmla="*/ 1 h 37"/>
                  <a:gd name="T42" fmla="*/ 1 w 29"/>
                  <a:gd name="T43" fmla="*/ 1 h 37"/>
                  <a:gd name="T44" fmla="*/ 1 w 29"/>
                  <a:gd name="T45" fmla="*/ 1 h 37"/>
                  <a:gd name="T46" fmla="*/ 1 w 29"/>
                  <a:gd name="T47" fmla="*/ 1 h 37"/>
                  <a:gd name="T48" fmla="*/ 1 w 29"/>
                  <a:gd name="T49" fmla="*/ 2 h 37"/>
                  <a:gd name="T50" fmla="*/ 1 w 29"/>
                  <a:gd name="T51" fmla="*/ 2 h 37"/>
                  <a:gd name="T52" fmla="*/ 1 w 29"/>
                  <a:gd name="T53" fmla="*/ 2 h 37"/>
                  <a:gd name="T54" fmla="*/ 1 w 29"/>
                  <a:gd name="T55" fmla="*/ 2 h 37"/>
                  <a:gd name="T56" fmla="*/ 1 w 29"/>
                  <a:gd name="T57" fmla="*/ 2 h 37"/>
                  <a:gd name="T58" fmla="*/ 1 w 29"/>
                  <a:gd name="T59" fmla="*/ 2 h 37"/>
                  <a:gd name="T60" fmla="*/ 1 w 29"/>
                  <a:gd name="T61" fmla="*/ 2 h 37"/>
                  <a:gd name="T62" fmla="*/ 1 w 29"/>
                  <a:gd name="T63" fmla="*/ 2 h 37"/>
                  <a:gd name="T64" fmla="*/ 1 w 29"/>
                  <a:gd name="T65" fmla="*/ 2 h 37"/>
                  <a:gd name="T66" fmla="*/ 1 w 29"/>
                  <a:gd name="T67" fmla="*/ 2 h 37"/>
                  <a:gd name="T68" fmla="*/ 1 w 29"/>
                  <a:gd name="T69" fmla="*/ 2 h 37"/>
                  <a:gd name="T70" fmla="*/ 1 w 29"/>
                  <a:gd name="T71" fmla="*/ 2 h 37"/>
                  <a:gd name="T72" fmla="*/ 0 w 29"/>
                  <a:gd name="T73" fmla="*/ 2 h 37"/>
                  <a:gd name="T74" fmla="*/ 0 w 29"/>
                  <a:gd name="T75" fmla="*/ 2 h 37"/>
                  <a:gd name="T76" fmla="*/ 0 w 29"/>
                  <a:gd name="T77" fmla="*/ 1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37">
                    <a:moveTo>
                      <a:pt x="1" y="13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6" y="34"/>
                    </a:lnTo>
                    <a:lnTo>
                      <a:pt x="25" y="35"/>
                    </a:lnTo>
                    <a:lnTo>
                      <a:pt x="23" y="36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2" y="34"/>
                    </a:lnTo>
                    <a:lnTo>
                      <a:pt x="11" y="31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" name="Freeform 1208"/>
              <p:cNvSpPr>
                <a:spLocks/>
              </p:cNvSpPr>
              <p:nvPr/>
            </p:nvSpPr>
            <p:spPr bwMode="auto">
              <a:xfrm>
                <a:off x="4427" y="2429"/>
                <a:ext cx="5" cy="8"/>
              </a:xfrm>
              <a:custGeom>
                <a:avLst/>
                <a:gdLst>
                  <a:gd name="T0" fmla="*/ 0 w 28"/>
                  <a:gd name="T1" fmla="*/ 1 h 40"/>
                  <a:gd name="T2" fmla="*/ 0 w 28"/>
                  <a:gd name="T3" fmla="*/ 0 h 40"/>
                  <a:gd name="T4" fmla="*/ 0 w 28"/>
                  <a:gd name="T5" fmla="*/ 0 h 40"/>
                  <a:gd name="T6" fmla="*/ 0 w 28"/>
                  <a:gd name="T7" fmla="*/ 0 h 40"/>
                  <a:gd name="T8" fmla="*/ 0 w 28"/>
                  <a:gd name="T9" fmla="*/ 0 h 40"/>
                  <a:gd name="T10" fmla="*/ 0 w 28"/>
                  <a:gd name="T11" fmla="*/ 0 h 40"/>
                  <a:gd name="T12" fmla="*/ 0 w 28"/>
                  <a:gd name="T13" fmla="*/ 0 h 40"/>
                  <a:gd name="T14" fmla="*/ 0 w 28"/>
                  <a:gd name="T15" fmla="*/ 0 h 40"/>
                  <a:gd name="T16" fmla="*/ 0 w 28"/>
                  <a:gd name="T17" fmla="*/ 0 h 40"/>
                  <a:gd name="T18" fmla="*/ 0 w 28"/>
                  <a:gd name="T19" fmla="*/ 0 h 40"/>
                  <a:gd name="T20" fmla="*/ 0 w 28"/>
                  <a:gd name="T21" fmla="*/ 0 h 40"/>
                  <a:gd name="T22" fmla="*/ 0 w 28"/>
                  <a:gd name="T23" fmla="*/ 0 h 40"/>
                  <a:gd name="T24" fmla="*/ 0 w 28"/>
                  <a:gd name="T25" fmla="*/ 0 h 40"/>
                  <a:gd name="T26" fmla="*/ 0 w 28"/>
                  <a:gd name="T27" fmla="*/ 0 h 40"/>
                  <a:gd name="T28" fmla="*/ 1 w 28"/>
                  <a:gd name="T29" fmla="*/ 0 h 40"/>
                  <a:gd name="T30" fmla="*/ 1 w 28"/>
                  <a:gd name="T31" fmla="*/ 0 h 40"/>
                  <a:gd name="T32" fmla="*/ 1 w 28"/>
                  <a:gd name="T33" fmla="*/ 0 h 40"/>
                  <a:gd name="T34" fmla="*/ 1 w 28"/>
                  <a:gd name="T35" fmla="*/ 0 h 40"/>
                  <a:gd name="T36" fmla="*/ 1 w 28"/>
                  <a:gd name="T37" fmla="*/ 0 h 40"/>
                  <a:gd name="T38" fmla="*/ 1 w 28"/>
                  <a:gd name="T39" fmla="*/ 1 h 40"/>
                  <a:gd name="T40" fmla="*/ 1 w 28"/>
                  <a:gd name="T41" fmla="*/ 1 h 40"/>
                  <a:gd name="T42" fmla="*/ 1 w 28"/>
                  <a:gd name="T43" fmla="*/ 1 h 40"/>
                  <a:gd name="T44" fmla="*/ 1 w 28"/>
                  <a:gd name="T45" fmla="*/ 1 h 40"/>
                  <a:gd name="T46" fmla="*/ 1 w 28"/>
                  <a:gd name="T47" fmla="*/ 1 h 40"/>
                  <a:gd name="T48" fmla="*/ 1 w 28"/>
                  <a:gd name="T49" fmla="*/ 1 h 40"/>
                  <a:gd name="T50" fmla="*/ 1 w 28"/>
                  <a:gd name="T51" fmla="*/ 1 h 40"/>
                  <a:gd name="T52" fmla="*/ 1 w 28"/>
                  <a:gd name="T53" fmla="*/ 2 h 40"/>
                  <a:gd name="T54" fmla="*/ 1 w 28"/>
                  <a:gd name="T55" fmla="*/ 2 h 40"/>
                  <a:gd name="T56" fmla="*/ 1 w 28"/>
                  <a:gd name="T57" fmla="*/ 2 h 40"/>
                  <a:gd name="T58" fmla="*/ 1 w 28"/>
                  <a:gd name="T59" fmla="*/ 2 h 40"/>
                  <a:gd name="T60" fmla="*/ 1 w 28"/>
                  <a:gd name="T61" fmla="*/ 2 h 40"/>
                  <a:gd name="T62" fmla="*/ 1 w 28"/>
                  <a:gd name="T63" fmla="*/ 2 h 40"/>
                  <a:gd name="T64" fmla="*/ 1 w 28"/>
                  <a:gd name="T65" fmla="*/ 2 h 40"/>
                  <a:gd name="T66" fmla="*/ 1 w 28"/>
                  <a:gd name="T67" fmla="*/ 2 h 40"/>
                  <a:gd name="T68" fmla="*/ 0 w 28"/>
                  <a:gd name="T69" fmla="*/ 2 h 40"/>
                  <a:gd name="T70" fmla="*/ 0 w 28"/>
                  <a:gd name="T71" fmla="*/ 1 h 40"/>
                  <a:gd name="T72" fmla="*/ 0 w 28"/>
                  <a:gd name="T73" fmla="*/ 1 h 40"/>
                  <a:gd name="T74" fmla="*/ 0 w 28"/>
                  <a:gd name="T75" fmla="*/ 1 h 40"/>
                  <a:gd name="T76" fmla="*/ 0 w 28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40">
                    <a:moveTo>
                      <a:pt x="2" y="13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7" y="27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7" y="34"/>
                    </a:lnTo>
                    <a:lnTo>
                      <a:pt x="26" y="36"/>
                    </a:lnTo>
                    <a:lnTo>
                      <a:pt x="25" y="38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9"/>
                    </a:lnTo>
                    <a:lnTo>
                      <a:pt x="13" y="38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1209"/>
            <p:cNvGrpSpPr>
              <a:grpSpLocks/>
            </p:cNvGrpSpPr>
            <p:nvPr/>
          </p:nvGrpSpPr>
          <p:grpSpPr bwMode="auto">
            <a:xfrm flipH="1">
              <a:off x="336" y="672"/>
              <a:ext cx="1829" cy="2404"/>
              <a:chOff x="3960" y="618"/>
              <a:chExt cx="2023" cy="2619"/>
            </a:xfrm>
          </p:grpSpPr>
          <p:sp>
            <p:nvSpPr>
              <p:cNvPr id="332" name="Freeform 1210"/>
              <p:cNvSpPr>
                <a:spLocks/>
              </p:cNvSpPr>
              <p:nvPr/>
            </p:nvSpPr>
            <p:spPr bwMode="auto">
              <a:xfrm>
                <a:off x="4429" y="2433"/>
                <a:ext cx="5" cy="8"/>
              </a:xfrm>
              <a:custGeom>
                <a:avLst/>
                <a:gdLst>
                  <a:gd name="T0" fmla="*/ 0 w 25"/>
                  <a:gd name="T1" fmla="*/ 1 h 38"/>
                  <a:gd name="T2" fmla="*/ 0 w 25"/>
                  <a:gd name="T3" fmla="*/ 0 h 38"/>
                  <a:gd name="T4" fmla="*/ 0 w 25"/>
                  <a:gd name="T5" fmla="*/ 0 h 38"/>
                  <a:gd name="T6" fmla="*/ 0 w 25"/>
                  <a:gd name="T7" fmla="*/ 0 h 38"/>
                  <a:gd name="T8" fmla="*/ 0 w 25"/>
                  <a:gd name="T9" fmla="*/ 0 h 38"/>
                  <a:gd name="T10" fmla="*/ 0 w 25"/>
                  <a:gd name="T11" fmla="*/ 0 h 38"/>
                  <a:gd name="T12" fmla="*/ 0 w 25"/>
                  <a:gd name="T13" fmla="*/ 0 h 38"/>
                  <a:gd name="T14" fmla="*/ 0 w 25"/>
                  <a:gd name="T15" fmla="*/ 0 h 38"/>
                  <a:gd name="T16" fmla="*/ 0 w 25"/>
                  <a:gd name="T17" fmla="*/ 0 h 38"/>
                  <a:gd name="T18" fmla="*/ 0 w 25"/>
                  <a:gd name="T19" fmla="*/ 0 h 38"/>
                  <a:gd name="T20" fmla="*/ 0 w 25"/>
                  <a:gd name="T21" fmla="*/ 0 h 38"/>
                  <a:gd name="T22" fmla="*/ 0 w 25"/>
                  <a:gd name="T23" fmla="*/ 0 h 38"/>
                  <a:gd name="T24" fmla="*/ 0 w 25"/>
                  <a:gd name="T25" fmla="*/ 0 h 38"/>
                  <a:gd name="T26" fmla="*/ 1 w 25"/>
                  <a:gd name="T27" fmla="*/ 0 h 38"/>
                  <a:gd name="T28" fmla="*/ 1 w 25"/>
                  <a:gd name="T29" fmla="*/ 0 h 38"/>
                  <a:gd name="T30" fmla="*/ 1 w 25"/>
                  <a:gd name="T31" fmla="*/ 0 h 38"/>
                  <a:gd name="T32" fmla="*/ 1 w 25"/>
                  <a:gd name="T33" fmla="*/ 0 h 38"/>
                  <a:gd name="T34" fmla="*/ 1 w 25"/>
                  <a:gd name="T35" fmla="*/ 0 h 38"/>
                  <a:gd name="T36" fmla="*/ 1 w 25"/>
                  <a:gd name="T37" fmla="*/ 0 h 38"/>
                  <a:gd name="T38" fmla="*/ 1 w 25"/>
                  <a:gd name="T39" fmla="*/ 1 h 38"/>
                  <a:gd name="T40" fmla="*/ 1 w 25"/>
                  <a:gd name="T41" fmla="*/ 1 h 38"/>
                  <a:gd name="T42" fmla="*/ 1 w 25"/>
                  <a:gd name="T43" fmla="*/ 1 h 38"/>
                  <a:gd name="T44" fmla="*/ 1 w 25"/>
                  <a:gd name="T45" fmla="*/ 1 h 38"/>
                  <a:gd name="T46" fmla="*/ 1 w 25"/>
                  <a:gd name="T47" fmla="*/ 1 h 38"/>
                  <a:gd name="T48" fmla="*/ 1 w 25"/>
                  <a:gd name="T49" fmla="*/ 1 h 38"/>
                  <a:gd name="T50" fmla="*/ 1 w 25"/>
                  <a:gd name="T51" fmla="*/ 1 h 38"/>
                  <a:gd name="T52" fmla="*/ 1 w 25"/>
                  <a:gd name="T53" fmla="*/ 2 h 38"/>
                  <a:gd name="T54" fmla="*/ 1 w 25"/>
                  <a:gd name="T55" fmla="*/ 2 h 38"/>
                  <a:gd name="T56" fmla="*/ 1 w 25"/>
                  <a:gd name="T57" fmla="*/ 2 h 38"/>
                  <a:gd name="T58" fmla="*/ 1 w 25"/>
                  <a:gd name="T59" fmla="*/ 2 h 38"/>
                  <a:gd name="T60" fmla="*/ 1 w 25"/>
                  <a:gd name="T61" fmla="*/ 2 h 38"/>
                  <a:gd name="T62" fmla="*/ 1 w 25"/>
                  <a:gd name="T63" fmla="*/ 2 h 38"/>
                  <a:gd name="T64" fmla="*/ 0 w 25"/>
                  <a:gd name="T65" fmla="*/ 2 h 38"/>
                  <a:gd name="T66" fmla="*/ 0 w 25"/>
                  <a:gd name="T67" fmla="*/ 2 h 38"/>
                  <a:gd name="T68" fmla="*/ 0 w 25"/>
                  <a:gd name="T69" fmla="*/ 2 h 38"/>
                  <a:gd name="T70" fmla="*/ 0 w 25"/>
                  <a:gd name="T71" fmla="*/ 1 h 38"/>
                  <a:gd name="T72" fmla="*/ 0 w 25"/>
                  <a:gd name="T73" fmla="*/ 1 h 38"/>
                  <a:gd name="T74" fmla="*/ 0 w 25"/>
                  <a:gd name="T75" fmla="*/ 1 h 38"/>
                  <a:gd name="T76" fmla="*/ 0 w 25"/>
                  <a:gd name="T77" fmla="*/ 1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38">
                    <a:moveTo>
                      <a:pt x="0" y="12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3" y="35"/>
                    </a:lnTo>
                    <a:lnTo>
                      <a:pt x="22" y="36"/>
                    </a:lnTo>
                    <a:lnTo>
                      <a:pt x="19" y="37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0" y="36"/>
                    </a:lnTo>
                    <a:lnTo>
                      <a:pt x="8" y="35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211"/>
              <p:cNvSpPr>
                <a:spLocks/>
              </p:cNvSpPr>
              <p:nvPr/>
            </p:nvSpPr>
            <p:spPr bwMode="auto">
              <a:xfrm>
                <a:off x="4430" y="2437"/>
                <a:ext cx="4" cy="8"/>
              </a:xfrm>
              <a:custGeom>
                <a:avLst/>
                <a:gdLst>
                  <a:gd name="T0" fmla="*/ 0 w 23"/>
                  <a:gd name="T1" fmla="*/ 0 h 41"/>
                  <a:gd name="T2" fmla="*/ 0 w 23"/>
                  <a:gd name="T3" fmla="*/ 0 h 41"/>
                  <a:gd name="T4" fmla="*/ 0 w 23"/>
                  <a:gd name="T5" fmla="*/ 0 h 41"/>
                  <a:gd name="T6" fmla="*/ 0 w 23"/>
                  <a:gd name="T7" fmla="*/ 0 h 41"/>
                  <a:gd name="T8" fmla="*/ 0 w 23"/>
                  <a:gd name="T9" fmla="*/ 0 h 41"/>
                  <a:gd name="T10" fmla="*/ 0 w 23"/>
                  <a:gd name="T11" fmla="*/ 0 h 41"/>
                  <a:gd name="T12" fmla="*/ 0 w 23"/>
                  <a:gd name="T13" fmla="*/ 0 h 41"/>
                  <a:gd name="T14" fmla="*/ 0 w 23"/>
                  <a:gd name="T15" fmla="*/ 0 h 41"/>
                  <a:gd name="T16" fmla="*/ 0 w 23"/>
                  <a:gd name="T17" fmla="*/ 0 h 41"/>
                  <a:gd name="T18" fmla="*/ 0 w 23"/>
                  <a:gd name="T19" fmla="*/ 0 h 41"/>
                  <a:gd name="T20" fmla="*/ 0 w 23"/>
                  <a:gd name="T21" fmla="*/ 0 h 41"/>
                  <a:gd name="T22" fmla="*/ 0 w 23"/>
                  <a:gd name="T23" fmla="*/ 0 h 41"/>
                  <a:gd name="T24" fmla="*/ 0 w 23"/>
                  <a:gd name="T25" fmla="*/ 0 h 41"/>
                  <a:gd name="T26" fmla="*/ 0 w 23"/>
                  <a:gd name="T27" fmla="*/ 0 h 41"/>
                  <a:gd name="T28" fmla="*/ 1 w 23"/>
                  <a:gd name="T29" fmla="*/ 0 h 41"/>
                  <a:gd name="T30" fmla="*/ 1 w 23"/>
                  <a:gd name="T31" fmla="*/ 0 h 41"/>
                  <a:gd name="T32" fmla="*/ 1 w 23"/>
                  <a:gd name="T33" fmla="*/ 0 h 41"/>
                  <a:gd name="T34" fmla="*/ 1 w 23"/>
                  <a:gd name="T35" fmla="*/ 0 h 41"/>
                  <a:gd name="T36" fmla="*/ 1 w 23"/>
                  <a:gd name="T37" fmla="*/ 0 h 41"/>
                  <a:gd name="T38" fmla="*/ 1 w 23"/>
                  <a:gd name="T39" fmla="*/ 1 h 41"/>
                  <a:gd name="T40" fmla="*/ 1 w 23"/>
                  <a:gd name="T41" fmla="*/ 1 h 41"/>
                  <a:gd name="T42" fmla="*/ 1 w 23"/>
                  <a:gd name="T43" fmla="*/ 1 h 41"/>
                  <a:gd name="T44" fmla="*/ 1 w 23"/>
                  <a:gd name="T45" fmla="*/ 1 h 41"/>
                  <a:gd name="T46" fmla="*/ 1 w 23"/>
                  <a:gd name="T47" fmla="*/ 1 h 41"/>
                  <a:gd name="T48" fmla="*/ 1 w 23"/>
                  <a:gd name="T49" fmla="*/ 1 h 41"/>
                  <a:gd name="T50" fmla="*/ 1 w 23"/>
                  <a:gd name="T51" fmla="*/ 2 h 41"/>
                  <a:gd name="T52" fmla="*/ 1 w 23"/>
                  <a:gd name="T53" fmla="*/ 2 h 41"/>
                  <a:gd name="T54" fmla="*/ 1 w 23"/>
                  <a:gd name="T55" fmla="*/ 2 h 41"/>
                  <a:gd name="T56" fmla="*/ 0 w 23"/>
                  <a:gd name="T57" fmla="*/ 2 h 41"/>
                  <a:gd name="T58" fmla="*/ 0 w 23"/>
                  <a:gd name="T59" fmla="*/ 2 h 41"/>
                  <a:gd name="T60" fmla="*/ 0 w 23"/>
                  <a:gd name="T61" fmla="*/ 2 h 41"/>
                  <a:gd name="T62" fmla="*/ 0 w 23"/>
                  <a:gd name="T63" fmla="*/ 2 h 41"/>
                  <a:gd name="T64" fmla="*/ 0 w 23"/>
                  <a:gd name="T65" fmla="*/ 2 h 41"/>
                  <a:gd name="T66" fmla="*/ 0 w 23"/>
                  <a:gd name="T67" fmla="*/ 2 h 41"/>
                  <a:gd name="T68" fmla="*/ 0 w 23"/>
                  <a:gd name="T69" fmla="*/ 1 h 41"/>
                  <a:gd name="T70" fmla="*/ 0 w 23"/>
                  <a:gd name="T71" fmla="*/ 1 h 41"/>
                  <a:gd name="T72" fmla="*/ 0 w 23"/>
                  <a:gd name="T73" fmla="*/ 1 h 41"/>
                  <a:gd name="T74" fmla="*/ 0 w 23"/>
                  <a:gd name="T75" fmla="*/ 1 h 41"/>
                  <a:gd name="T76" fmla="*/ 0 w 23"/>
                  <a:gd name="T77" fmla="*/ 0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41">
                    <a:moveTo>
                      <a:pt x="0" y="11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3" y="33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1" y="37"/>
                    </a:lnTo>
                    <a:lnTo>
                      <a:pt x="19" y="39"/>
                    </a:lnTo>
                    <a:lnTo>
                      <a:pt x="18" y="40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212"/>
              <p:cNvSpPr>
                <a:spLocks/>
              </p:cNvSpPr>
              <p:nvPr/>
            </p:nvSpPr>
            <p:spPr bwMode="auto">
              <a:xfrm>
                <a:off x="4431" y="2441"/>
                <a:ext cx="4" cy="8"/>
              </a:xfrm>
              <a:custGeom>
                <a:avLst/>
                <a:gdLst>
                  <a:gd name="T0" fmla="*/ 0 w 20"/>
                  <a:gd name="T1" fmla="*/ 0 h 40"/>
                  <a:gd name="T2" fmla="*/ 0 w 20"/>
                  <a:gd name="T3" fmla="*/ 0 h 40"/>
                  <a:gd name="T4" fmla="*/ 0 w 20"/>
                  <a:gd name="T5" fmla="*/ 0 h 40"/>
                  <a:gd name="T6" fmla="*/ 0 w 20"/>
                  <a:gd name="T7" fmla="*/ 0 h 40"/>
                  <a:gd name="T8" fmla="*/ 0 w 20"/>
                  <a:gd name="T9" fmla="*/ 0 h 40"/>
                  <a:gd name="T10" fmla="*/ 0 w 20"/>
                  <a:gd name="T11" fmla="*/ 0 h 40"/>
                  <a:gd name="T12" fmla="*/ 0 w 20"/>
                  <a:gd name="T13" fmla="*/ 0 h 40"/>
                  <a:gd name="T14" fmla="*/ 0 w 20"/>
                  <a:gd name="T15" fmla="*/ 0 h 40"/>
                  <a:gd name="T16" fmla="*/ 0 w 20"/>
                  <a:gd name="T17" fmla="*/ 0 h 40"/>
                  <a:gd name="T18" fmla="*/ 0 w 20"/>
                  <a:gd name="T19" fmla="*/ 0 h 40"/>
                  <a:gd name="T20" fmla="*/ 0 w 20"/>
                  <a:gd name="T21" fmla="*/ 0 h 40"/>
                  <a:gd name="T22" fmla="*/ 0 w 20"/>
                  <a:gd name="T23" fmla="*/ 0 h 40"/>
                  <a:gd name="T24" fmla="*/ 1 w 20"/>
                  <a:gd name="T25" fmla="*/ 0 h 40"/>
                  <a:gd name="T26" fmla="*/ 1 w 20"/>
                  <a:gd name="T27" fmla="*/ 0 h 40"/>
                  <a:gd name="T28" fmla="*/ 1 w 20"/>
                  <a:gd name="T29" fmla="*/ 0 h 40"/>
                  <a:gd name="T30" fmla="*/ 1 w 20"/>
                  <a:gd name="T31" fmla="*/ 0 h 40"/>
                  <a:gd name="T32" fmla="*/ 1 w 20"/>
                  <a:gd name="T33" fmla="*/ 0 h 40"/>
                  <a:gd name="T34" fmla="*/ 1 w 20"/>
                  <a:gd name="T35" fmla="*/ 0 h 40"/>
                  <a:gd name="T36" fmla="*/ 1 w 20"/>
                  <a:gd name="T37" fmla="*/ 0 h 40"/>
                  <a:gd name="T38" fmla="*/ 1 w 20"/>
                  <a:gd name="T39" fmla="*/ 1 h 40"/>
                  <a:gd name="T40" fmla="*/ 1 w 20"/>
                  <a:gd name="T41" fmla="*/ 1 h 40"/>
                  <a:gd name="T42" fmla="*/ 1 w 20"/>
                  <a:gd name="T43" fmla="*/ 1 h 40"/>
                  <a:gd name="T44" fmla="*/ 1 w 20"/>
                  <a:gd name="T45" fmla="*/ 1 h 40"/>
                  <a:gd name="T46" fmla="*/ 1 w 20"/>
                  <a:gd name="T47" fmla="*/ 1 h 40"/>
                  <a:gd name="T48" fmla="*/ 1 w 20"/>
                  <a:gd name="T49" fmla="*/ 1 h 40"/>
                  <a:gd name="T50" fmla="*/ 1 w 20"/>
                  <a:gd name="T51" fmla="*/ 1 h 40"/>
                  <a:gd name="T52" fmla="*/ 1 w 20"/>
                  <a:gd name="T53" fmla="*/ 2 h 40"/>
                  <a:gd name="T54" fmla="*/ 1 w 20"/>
                  <a:gd name="T55" fmla="*/ 2 h 40"/>
                  <a:gd name="T56" fmla="*/ 0 w 20"/>
                  <a:gd name="T57" fmla="*/ 2 h 40"/>
                  <a:gd name="T58" fmla="*/ 0 w 20"/>
                  <a:gd name="T59" fmla="*/ 2 h 40"/>
                  <a:gd name="T60" fmla="*/ 0 w 20"/>
                  <a:gd name="T61" fmla="*/ 2 h 40"/>
                  <a:gd name="T62" fmla="*/ 0 w 20"/>
                  <a:gd name="T63" fmla="*/ 2 h 40"/>
                  <a:gd name="T64" fmla="*/ 0 w 20"/>
                  <a:gd name="T65" fmla="*/ 2 h 40"/>
                  <a:gd name="T66" fmla="*/ 0 w 20"/>
                  <a:gd name="T67" fmla="*/ 1 h 40"/>
                  <a:gd name="T68" fmla="*/ 0 w 20"/>
                  <a:gd name="T69" fmla="*/ 1 h 40"/>
                  <a:gd name="T70" fmla="*/ 0 w 20"/>
                  <a:gd name="T71" fmla="*/ 1 h 40"/>
                  <a:gd name="T72" fmla="*/ 0 w 20"/>
                  <a:gd name="T73" fmla="*/ 1 h 40"/>
                  <a:gd name="T74" fmla="*/ 0 w 20"/>
                  <a:gd name="T75" fmla="*/ 1 h 40"/>
                  <a:gd name="T76" fmla="*/ 0 w 20"/>
                  <a:gd name="T77" fmla="*/ 1 h 40"/>
                  <a:gd name="T78" fmla="*/ 0 w 20"/>
                  <a:gd name="T79" fmla="*/ 1 h 40"/>
                  <a:gd name="T80" fmla="*/ 0 w 20"/>
                  <a:gd name="T81" fmla="*/ 0 h 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40">
                    <a:moveTo>
                      <a:pt x="0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9" y="34"/>
                    </a:lnTo>
                    <a:lnTo>
                      <a:pt x="18" y="36"/>
                    </a:lnTo>
                    <a:lnTo>
                      <a:pt x="17" y="37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213"/>
              <p:cNvSpPr>
                <a:spLocks/>
              </p:cNvSpPr>
              <p:nvPr/>
            </p:nvSpPr>
            <p:spPr bwMode="auto">
              <a:xfrm>
                <a:off x="4355" y="2481"/>
                <a:ext cx="6" cy="4"/>
              </a:xfrm>
              <a:custGeom>
                <a:avLst/>
                <a:gdLst>
                  <a:gd name="T0" fmla="*/ 0 w 30"/>
                  <a:gd name="T1" fmla="*/ 1 h 21"/>
                  <a:gd name="T2" fmla="*/ 0 w 30"/>
                  <a:gd name="T3" fmla="*/ 1 h 21"/>
                  <a:gd name="T4" fmla="*/ 0 w 30"/>
                  <a:gd name="T5" fmla="*/ 1 h 21"/>
                  <a:gd name="T6" fmla="*/ 0 w 30"/>
                  <a:gd name="T7" fmla="*/ 1 h 21"/>
                  <a:gd name="T8" fmla="*/ 0 w 30"/>
                  <a:gd name="T9" fmla="*/ 1 h 21"/>
                  <a:gd name="T10" fmla="*/ 0 w 30"/>
                  <a:gd name="T11" fmla="*/ 1 h 21"/>
                  <a:gd name="T12" fmla="*/ 0 w 30"/>
                  <a:gd name="T13" fmla="*/ 1 h 21"/>
                  <a:gd name="T14" fmla="*/ 0 w 30"/>
                  <a:gd name="T15" fmla="*/ 0 h 21"/>
                  <a:gd name="T16" fmla="*/ 0 w 30"/>
                  <a:gd name="T17" fmla="*/ 0 h 21"/>
                  <a:gd name="T18" fmla="*/ 0 w 30"/>
                  <a:gd name="T19" fmla="*/ 0 h 21"/>
                  <a:gd name="T20" fmla="*/ 0 w 30"/>
                  <a:gd name="T21" fmla="*/ 0 h 21"/>
                  <a:gd name="T22" fmla="*/ 0 w 30"/>
                  <a:gd name="T23" fmla="*/ 0 h 21"/>
                  <a:gd name="T24" fmla="*/ 0 w 30"/>
                  <a:gd name="T25" fmla="*/ 0 h 21"/>
                  <a:gd name="T26" fmla="*/ 0 w 30"/>
                  <a:gd name="T27" fmla="*/ 0 h 21"/>
                  <a:gd name="T28" fmla="*/ 0 w 30"/>
                  <a:gd name="T29" fmla="*/ 0 h 21"/>
                  <a:gd name="T30" fmla="*/ 0 w 30"/>
                  <a:gd name="T31" fmla="*/ 0 h 21"/>
                  <a:gd name="T32" fmla="*/ 0 w 30"/>
                  <a:gd name="T33" fmla="*/ 0 h 21"/>
                  <a:gd name="T34" fmla="*/ 0 w 30"/>
                  <a:gd name="T35" fmla="*/ 0 h 21"/>
                  <a:gd name="T36" fmla="*/ 0 w 30"/>
                  <a:gd name="T37" fmla="*/ 0 h 21"/>
                  <a:gd name="T38" fmla="*/ 0 w 30"/>
                  <a:gd name="T39" fmla="*/ 0 h 21"/>
                  <a:gd name="T40" fmla="*/ 0 w 30"/>
                  <a:gd name="T41" fmla="*/ 0 h 21"/>
                  <a:gd name="T42" fmla="*/ 1 w 30"/>
                  <a:gd name="T43" fmla="*/ 0 h 21"/>
                  <a:gd name="T44" fmla="*/ 1 w 30"/>
                  <a:gd name="T45" fmla="*/ 0 h 21"/>
                  <a:gd name="T46" fmla="*/ 1 w 30"/>
                  <a:gd name="T47" fmla="*/ 0 h 21"/>
                  <a:gd name="T48" fmla="*/ 1 w 30"/>
                  <a:gd name="T49" fmla="*/ 0 h 21"/>
                  <a:gd name="T50" fmla="*/ 1 w 30"/>
                  <a:gd name="T51" fmla="*/ 0 h 21"/>
                  <a:gd name="T52" fmla="*/ 1 w 30"/>
                  <a:gd name="T53" fmla="*/ 0 h 21"/>
                  <a:gd name="T54" fmla="*/ 1 w 30"/>
                  <a:gd name="T55" fmla="*/ 0 h 21"/>
                  <a:gd name="T56" fmla="*/ 1 w 30"/>
                  <a:gd name="T57" fmla="*/ 0 h 21"/>
                  <a:gd name="T58" fmla="*/ 1 w 30"/>
                  <a:gd name="T59" fmla="*/ 0 h 21"/>
                  <a:gd name="T60" fmla="*/ 1 w 30"/>
                  <a:gd name="T61" fmla="*/ 0 h 21"/>
                  <a:gd name="T62" fmla="*/ 1 w 30"/>
                  <a:gd name="T63" fmla="*/ 0 h 21"/>
                  <a:gd name="T64" fmla="*/ 1 w 30"/>
                  <a:gd name="T65" fmla="*/ 1 h 21"/>
                  <a:gd name="T66" fmla="*/ 1 w 30"/>
                  <a:gd name="T67" fmla="*/ 1 h 21"/>
                  <a:gd name="T68" fmla="*/ 1 w 30"/>
                  <a:gd name="T69" fmla="*/ 1 h 21"/>
                  <a:gd name="T70" fmla="*/ 1 w 30"/>
                  <a:gd name="T71" fmla="*/ 1 h 21"/>
                  <a:gd name="T72" fmla="*/ 1 w 30"/>
                  <a:gd name="T73" fmla="*/ 1 h 21"/>
                  <a:gd name="T74" fmla="*/ 1 w 30"/>
                  <a:gd name="T75" fmla="*/ 1 h 21"/>
                  <a:gd name="T76" fmla="*/ 1 w 30"/>
                  <a:gd name="T77" fmla="*/ 1 h 21"/>
                  <a:gd name="T78" fmla="*/ 1 w 30"/>
                  <a:gd name="T79" fmla="*/ 1 h 21"/>
                  <a:gd name="T80" fmla="*/ 0 w 30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" h="21">
                    <a:moveTo>
                      <a:pt x="10" y="19"/>
                    </a:moveTo>
                    <a:lnTo>
                      <a:pt x="10" y="19"/>
                    </a:lnTo>
                    <a:lnTo>
                      <a:pt x="7" y="19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30" y="13"/>
                    </a:lnTo>
                    <a:lnTo>
                      <a:pt x="29" y="15"/>
                    </a:lnTo>
                    <a:lnTo>
                      <a:pt x="28" y="17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21"/>
                    </a:lnTo>
                    <a:lnTo>
                      <a:pt x="20" y="21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214"/>
              <p:cNvSpPr>
                <a:spLocks/>
              </p:cNvSpPr>
              <p:nvPr/>
            </p:nvSpPr>
            <p:spPr bwMode="auto">
              <a:xfrm>
                <a:off x="4357" y="2481"/>
                <a:ext cx="6" cy="5"/>
              </a:xfrm>
              <a:custGeom>
                <a:avLst/>
                <a:gdLst>
                  <a:gd name="T0" fmla="*/ 0 w 30"/>
                  <a:gd name="T1" fmla="*/ 1 h 23"/>
                  <a:gd name="T2" fmla="*/ 0 w 30"/>
                  <a:gd name="T3" fmla="*/ 1 h 23"/>
                  <a:gd name="T4" fmla="*/ 0 w 30"/>
                  <a:gd name="T5" fmla="*/ 1 h 23"/>
                  <a:gd name="T6" fmla="*/ 0 w 30"/>
                  <a:gd name="T7" fmla="*/ 1 h 23"/>
                  <a:gd name="T8" fmla="*/ 0 w 30"/>
                  <a:gd name="T9" fmla="*/ 1 h 23"/>
                  <a:gd name="T10" fmla="*/ 0 w 30"/>
                  <a:gd name="T11" fmla="*/ 1 h 23"/>
                  <a:gd name="T12" fmla="*/ 0 w 30"/>
                  <a:gd name="T13" fmla="*/ 0 h 23"/>
                  <a:gd name="T14" fmla="*/ 0 w 30"/>
                  <a:gd name="T15" fmla="*/ 0 h 23"/>
                  <a:gd name="T16" fmla="*/ 0 w 30"/>
                  <a:gd name="T17" fmla="*/ 0 h 23"/>
                  <a:gd name="T18" fmla="*/ 0 w 30"/>
                  <a:gd name="T19" fmla="*/ 0 h 23"/>
                  <a:gd name="T20" fmla="*/ 0 w 30"/>
                  <a:gd name="T21" fmla="*/ 0 h 23"/>
                  <a:gd name="T22" fmla="*/ 0 w 30"/>
                  <a:gd name="T23" fmla="*/ 0 h 23"/>
                  <a:gd name="T24" fmla="*/ 0 w 30"/>
                  <a:gd name="T25" fmla="*/ 0 h 23"/>
                  <a:gd name="T26" fmla="*/ 0 w 30"/>
                  <a:gd name="T27" fmla="*/ 0 h 23"/>
                  <a:gd name="T28" fmla="*/ 0 w 30"/>
                  <a:gd name="T29" fmla="*/ 0 h 23"/>
                  <a:gd name="T30" fmla="*/ 0 w 30"/>
                  <a:gd name="T31" fmla="*/ 0 h 23"/>
                  <a:gd name="T32" fmla="*/ 0 w 30"/>
                  <a:gd name="T33" fmla="*/ 0 h 23"/>
                  <a:gd name="T34" fmla="*/ 0 w 30"/>
                  <a:gd name="T35" fmla="*/ 0 h 23"/>
                  <a:gd name="T36" fmla="*/ 0 w 30"/>
                  <a:gd name="T37" fmla="*/ 0 h 23"/>
                  <a:gd name="T38" fmla="*/ 1 w 30"/>
                  <a:gd name="T39" fmla="*/ 0 h 23"/>
                  <a:gd name="T40" fmla="*/ 1 w 30"/>
                  <a:gd name="T41" fmla="*/ 0 h 23"/>
                  <a:gd name="T42" fmla="*/ 1 w 30"/>
                  <a:gd name="T43" fmla="*/ 0 h 23"/>
                  <a:gd name="T44" fmla="*/ 1 w 30"/>
                  <a:gd name="T45" fmla="*/ 0 h 23"/>
                  <a:gd name="T46" fmla="*/ 1 w 30"/>
                  <a:gd name="T47" fmla="*/ 0 h 23"/>
                  <a:gd name="T48" fmla="*/ 1 w 30"/>
                  <a:gd name="T49" fmla="*/ 0 h 23"/>
                  <a:gd name="T50" fmla="*/ 1 w 30"/>
                  <a:gd name="T51" fmla="*/ 1 h 23"/>
                  <a:gd name="T52" fmla="*/ 1 w 30"/>
                  <a:gd name="T53" fmla="*/ 1 h 23"/>
                  <a:gd name="T54" fmla="*/ 1 w 30"/>
                  <a:gd name="T55" fmla="*/ 1 h 23"/>
                  <a:gd name="T56" fmla="*/ 1 w 30"/>
                  <a:gd name="T57" fmla="*/ 1 h 23"/>
                  <a:gd name="T58" fmla="*/ 1 w 30"/>
                  <a:gd name="T59" fmla="*/ 1 h 23"/>
                  <a:gd name="T60" fmla="*/ 1 w 30"/>
                  <a:gd name="T61" fmla="*/ 1 h 23"/>
                  <a:gd name="T62" fmla="*/ 1 w 30"/>
                  <a:gd name="T63" fmla="*/ 1 h 23"/>
                  <a:gd name="T64" fmla="*/ 1 w 30"/>
                  <a:gd name="T65" fmla="*/ 1 h 23"/>
                  <a:gd name="T66" fmla="*/ 1 w 30"/>
                  <a:gd name="T67" fmla="*/ 1 h 23"/>
                  <a:gd name="T68" fmla="*/ 1 w 30"/>
                  <a:gd name="T69" fmla="*/ 1 h 23"/>
                  <a:gd name="T70" fmla="*/ 1 w 30"/>
                  <a:gd name="T71" fmla="*/ 1 h 23"/>
                  <a:gd name="T72" fmla="*/ 1 w 30"/>
                  <a:gd name="T73" fmla="*/ 1 h 23"/>
                  <a:gd name="T74" fmla="*/ 1 w 30"/>
                  <a:gd name="T75" fmla="*/ 1 h 23"/>
                  <a:gd name="T76" fmla="*/ 0 w 30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23">
                    <a:moveTo>
                      <a:pt x="7" y="20"/>
                    </a:moveTo>
                    <a:lnTo>
                      <a:pt x="5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8"/>
                    </a:lnTo>
                    <a:lnTo>
                      <a:pt x="28" y="20"/>
                    </a:lnTo>
                    <a:lnTo>
                      <a:pt x="26" y="21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215"/>
              <p:cNvSpPr>
                <a:spLocks/>
              </p:cNvSpPr>
              <p:nvPr/>
            </p:nvSpPr>
            <p:spPr bwMode="auto">
              <a:xfrm>
                <a:off x="4359" y="2482"/>
                <a:ext cx="6" cy="5"/>
              </a:xfrm>
              <a:custGeom>
                <a:avLst/>
                <a:gdLst>
                  <a:gd name="T0" fmla="*/ 0 w 29"/>
                  <a:gd name="T1" fmla="*/ 1 h 25"/>
                  <a:gd name="T2" fmla="*/ 0 w 29"/>
                  <a:gd name="T3" fmla="*/ 1 h 25"/>
                  <a:gd name="T4" fmla="*/ 0 w 29"/>
                  <a:gd name="T5" fmla="*/ 1 h 25"/>
                  <a:gd name="T6" fmla="*/ 0 w 29"/>
                  <a:gd name="T7" fmla="*/ 1 h 25"/>
                  <a:gd name="T8" fmla="*/ 0 w 29"/>
                  <a:gd name="T9" fmla="*/ 0 h 25"/>
                  <a:gd name="T10" fmla="*/ 0 w 29"/>
                  <a:gd name="T11" fmla="*/ 0 h 25"/>
                  <a:gd name="T12" fmla="*/ 0 w 29"/>
                  <a:gd name="T13" fmla="*/ 0 h 25"/>
                  <a:gd name="T14" fmla="*/ 0 w 29"/>
                  <a:gd name="T15" fmla="*/ 0 h 25"/>
                  <a:gd name="T16" fmla="*/ 0 w 29"/>
                  <a:gd name="T17" fmla="*/ 0 h 25"/>
                  <a:gd name="T18" fmla="*/ 0 w 29"/>
                  <a:gd name="T19" fmla="*/ 0 h 25"/>
                  <a:gd name="T20" fmla="*/ 0 w 29"/>
                  <a:gd name="T21" fmla="*/ 0 h 25"/>
                  <a:gd name="T22" fmla="*/ 0 w 29"/>
                  <a:gd name="T23" fmla="*/ 0 h 25"/>
                  <a:gd name="T24" fmla="*/ 0 w 29"/>
                  <a:gd name="T25" fmla="*/ 0 h 25"/>
                  <a:gd name="T26" fmla="*/ 0 w 29"/>
                  <a:gd name="T27" fmla="*/ 0 h 25"/>
                  <a:gd name="T28" fmla="*/ 0 w 29"/>
                  <a:gd name="T29" fmla="*/ 0 h 25"/>
                  <a:gd name="T30" fmla="*/ 0 w 29"/>
                  <a:gd name="T31" fmla="*/ 0 h 25"/>
                  <a:gd name="T32" fmla="*/ 0 w 29"/>
                  <a:gd name="T33" fmla="*/ 0 h 25"/>
                  <a:gd name="T34" fmla="*/ 1 w 29"/>
                  <a:gd name="T35" fmla="*/ 0 h 25"/>
                  <a:gd name="T36" fmla="*/ 1 w 29"/>
                  <a:gd name="T37" fmla="*/ 0 h 25"/>
                  <a:gd name="T38" fmla="*/ 1 w 29"/>
                  <a:gd name="T39" fmla="*/ 0 h 25"/>
                  <a:gd name="T40" fmla="*/ 1 w 29"/>
                  <a:gd name="T41" fmla="*/ 0 h 25"/>
                  <a:gd name="T42" fmla="*/ 1 w 29"/>
                  <a:gd name="T43" fmla="*/ 0 h 25"/>
                  <a:gd name="T44" fmla="*/ 1 w 29"/>
                  <a:gd name="T45" fmla="*/ 0 h 25"/>
                  <a:gd name="T46" fmla="*/ 1 w 29"/>
                  <a:gd name="T47" fmla="*/ 1 h 25"/>
                  <a:gd name="T48" fmla="*/ 1 w 29"/>
                  <a:gd name="T49" fmla="*/ 1 h 25"/>
                  <a:gd name="T50" fmla="*/ 1 w 29"/>
                  <a:gd name="T51" fmla="*/ 1 h 25"/>
                  <a:gd name="T52" fmla="*/ 1 w 29"/>
                  <a:gd name="T53" fmla="*/ 1 h 25"/>
                  <a:gd name="T54" fmla="*/ 1 w 29"/>
                  <a:gd name="T55" fmla="*/ 1 h 25"/>
                  <a:gd name="T56" fmla="*/ 1 w 29"/>
                  <a:gd name="T57" fmla="*/ 1 h 25"/>
                  <a:gd name="T58" fmla="*/ 1 w 29"/>
                  <a:gd name="T59" fmla="*/ 1 h 25"/>
                  <a:gd name="T60" fmla="*/ 1 w 29"/>
                  <a:gd name="T61" fmla="*/ 1 h 25"/>
                  <a:gd name="T62" fmla="*/ 1 w 29"/>
                  <a:gd name="T63" fmla="*/ 1 h 25"/>
                  <a:gd name="T64" fmla="*/ 1 w 29"/>
                  <a:gd name="T65" fmla="*/ 1 h 25"/>
                  <a:gd name="T66" fmla="*/ 1 w 29"/>
                  <a:gd name="T67" fmla="*/ 1 h 25"/>
                  <a:gd name="T68" fmla="*/ 1 w 29"/>
                  <a:gd name="T69" fmla="*/ 1 h 25"/>
                  <a:gd name="T70" fmla="*/ 1 w 29"/>
                  <a:gd name="T71" fmla="*/ 1 h 25"/>
                  <a:gd name="T72" fmla="*/ 1 w 29"/>
                  <a:gd name="T73" fmla="*/ 1 h 25"/>
                  <a:gd name="T74" fmla="*/ 1 w 29"/>
                  <a:gd name="T75" fmla="*/ 1 h 25"/>
                  <a:gd name="T76" fmla="*/ 0 w 29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25">
                    <a:moveTo>
                      <a:pt x="4" y="18"/>
                    </a:moveTo>
                    <a:lnTo>
                      <a:pt x="3" y="17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6" y="22"/>
                    </a:lnTo>
                    <a:lnTo>
                      <a:pt x="25" y="23"/>
                    </a:lnTo>
                    <a:lnTo>
                      <a:pt x="23" y="24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216"/>
              <p:cNvSpPr>
                <a:spLocks/>
              </p:cNvSpPr>
              <p:nvPr/>
            </p:nvSpPr>
            <p:spPr bwMode="auto">
              <a:xfrm>
                <a:off x="4361" y="2483"/>
                <a:ext cx="6" cy="5"/>
              </a:xfrm>
              <a:custGeom>
                <a:avLst/>
                <a:gdLst>
                  <a:gd name="T0" fmla="*/ 0 w 28"/>
                  <a:gd name="T1" fmla="*/ 1 h 26"/>
                  <a:gd name="T2" fmla="*/ 0 w 28"/>
                  <a:gd name="T3" fmla="*/ 1 h 26"/>
                  <a:gd name="T4" fmla="*/ 0 w 28"/>
                  <a:gd name="T5" fmla="*/ 1 h 26"/>
                  <a:gd name="T6" fmla="*/ 0 w 28"/>
                  <a:gd name="T7" fmla="*/ 0 h 26"/>
                  <a:gd name="T8" fmla="*/ 0 w 28"/>
                  <a:gd name="T9" fmla="*/ 0 h 26"/>
                  <a:gd name="T10" fmla="*/ 0 w 28"/>
                  <a:gd name="T11" fmla="*/ 0 h 26"/>
                  <a:gd name="T12" fmla="*/ 0 w 28"/>
                  <a:gd name="T13" fmla="*/ 0 h 26"/>
                  <a:gd name="T14" fmla="*/ 0 w 28"/>
                  <a:gd name="T15" fmla="*/ 0 h 26"/>
                  <a:gd name="T16" fmla="*/ 0 w 28"/>
                  <a:gd name="T17" fmla="*/ 0 h 26"/>
                  <a:gd name="T18" fmla="*/ 0 w 28"/>
                  <a:gd name="T19" fmla="*/ 0 h 26"/>
                  <a:gd name="T20" fmla="*/ 0 w 28"/>
                  <a:gd name="T21" fmla="*/ 0 h 26"/>
                  <a:gd name="T22" fmla="*/ 0 w 28"/>
                  <a:gd name="T23" fmla="*/ 0 h 26"/>
                  <a:gd name="T24" fmla="*/ 0 w 28"/>
                  <a:gd name="T25" fmla="*/ 0 h 26"/>
                  <a:gd name="T26" fmla="*/ 0 w 28"/>
                  <a:gd name="T27" fmla="*/ 0 h 26"/>
                  <a:gd name="T28" fmla="*/ 0 w 28"/>
                  <a:gd name="T29" fmla="*/ 0 h 26"/>
                  <a:gd name="T30" fmla="*/ 0 w 28"/>
                  <a:gd name="T31" fmla="*/ 0 h 26"/>
                  <a:gd name="T32" fmla="*/ 1 w 28"/>
                  <a:gd name="T33" fmla="*/ 0 h 26"/>
                  <a:gd name="T34" fmla="*/ 1 w 28"/>
                  <a:gd name="T35" fmla="*/ 0 h 26"/>
                  <a:gd name="T36" fmla="*/ 1 w 28"/>
                  <a:gd name="T37" fmla="*/ 0 h 26"/>
                  <a:gd name="T38" fmla="*/ 1 w 28"/>
                  <a:gd name="T39" fmla="*/ 0 h 26"/>
                  <a:gd name="T40" fmla="*/ 1 w 28"/>
                  <a:gd name="T41" fmla="*/ 0 h 26"/>
                  <a:gd name="T42" fmla="*/ 1 w 28"/>
                  <a:gd name="T43" fmla="*/ 0 h 26"/>
                  <a:gd name="T44" fmla="*/ 1 w 28"/>
                  <a:gd name="T45" fmla="*/ 1 h 26"/>
                  <a:gd name="T46" fmla="*/ 1 w 28"/>
                  <a:gd name="T47" fmla="*/ 1 h 26"/>
                  <a:gd name="T48" fmla="*/ 1 w 28"/>
                  <a:gd name="T49" fmla="*/ 1 h 26"/>
                  <a:gd name="T50" fmla="*/ 1 w 28"/>
                  <a:gd name="T51" fmla="*/ 1 h 26"/>
                  <a:gd name="T52" fmla="*/ 1 w 28"/>
                  <a:gd name="T53" fmla="*/ 1 h 26"/>
                  <a:gd name="T54" fmla="*/ 1 w 28"/>
                  <a:gd name="T55" fmla="*/ 1 h 26"/>
                  <a:gd name="T56" fmla="*/ 1 w 28"/>
                  <a:gd name="T57" fmla="*/ 1 h 26"/>
                  <a:gd name="T58" fmla="*/ 1 w 28"/>
                  <a:gd name="T59" fmla="*/ 1 h 26"/>
                  <a:gd name="T60" fmla="*/ 1 w 28"/>
                  <a:gd name="T61" fmla="*/ 1 h 26"/>
                  <a:gd name="T62" fmla="*/ 1 w 28"/>
                  <a:gd name="T63" fmla="*/ 1 h 26"/>
                  <a:gd name="T64" fmla="*/ 1 w 28"/>
                  <a:gd name="T65" fmla="*/ 1 h 26"/>
                  <a:gd name="T66" fmla="*/ 1 w 28"/>
                  <a:gd name="T67" fmla="*/ 1 h 26"/>
                  <a:gd name="T68" fmla="*/ 1 w 28"/>
                  <a:gd name="T69" fmla="*/ 1 h 26"/>
                  <a:gd name="T70" fmla="*/ 1 w 28"/>
                  <a:gd name="T71" fmla="*/ 1 h 26"/>
                  <a:gd name="T72" fmla="*/ 1 w 28"/>
                  <a:gd name="T73" fmla="*/ 1 h 26"/>
                  <a:gd name="T74" fmla="*/ 1 w 28"/>
                  <a:gd name="T75" fmla="*/ 1 h 26"/>
                  <a:gd name="T76" fmla="*/ 0 w 28"/>
                  <a:gd name="T77" fmla="*/ 1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26">
                    <a:moveTo>
                      <a:pt x="4" y="17"/>
                    </a:moveTo>
                    <a:lnTo>
                      <a:pt x="3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5" y="24"/>
                    </a:lnTo>
                    <a:lnTo>
                      <a:pt x="23" y="25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2" y="24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217"/>
              <p:cNvSpPr>
                <a:spLocks/>
              </p:cNvSpPr>
              <p:nvPr/>
            </p:nvSpPr>
            <p:spPr bwMode="auto">
              <a:xfrm>
                <a:off x="4363" y="2484"/>
                <a:ext cx="5" cy="6"/>
              </a:xfrm>
              <a:custGeom>
                <a:avLst/>
                <a:gdLst>
                  <a:gd name="T0" fmla="*/ 0 w 26"/>
                  <a:gd name="T1" fmla="*/ 1 h 28"/>
                  <a:gd name="T2" fmla="*/ 0 w 26"/>
                  <a:gd name="T3" fmla="*/ 1 h 28"/>
                  <a:gd name="T4" fmla="*/ 0 w 26"/>
                  <a:gd name="T5" fmla="*/ 1 h 28"/>
                  <a:gd name="T6" fmla="*/ 0 w 26"/>
                  <a:gd name="T7" fmla="*/ 0 h 28"/>
                  <a:gd name="T8" fmla="*/ 0 w 26"/>
                  <a:gd name="T9" fmla="*/ 0 h 28"/>
                  <a:gd name="T10" fmla="*/ 0 w 26"/>
                  <a:gd name="T11" fmla="*/ 0 h 28"/>
                  <a:gd name="T12" fmla="*/ 0 w 26"/>
                  <a:gd name="T13" fmla="*/ 0 h 28"/>
                  <a:gd name="T14" fmla="*/ 0 w 26"/>
                  <a:gd name="T15" fmla="*/ 0 h 28"/>
                  <a:gd name="T16" fmla="*/ 0 w 26"/>
                  <a:gd name="T17" fmla="*/ 0 h 28"/>
                  <a:gd name="T18" fmla="*/ 0 w 26"/>
                  <a:gd name="T19" fmla="*/ 0 h 28"/>
                  <a:gd name="T20" fmla="*/ 0 w 26"/>
                  <a:gd name="T21" fmla="*/ 0 h 28"/>
                  <a:gd name="T22" fmla="*/ 0 w 26"/>
                  <a:gd name="T23" fmla="*/ 0 h 28"/>
                  <a:gd name="T24" fmla="*/ 0 w 26"/>
                  <a:gd name="T25" fmla="*/ 0 h 28"/>
                  <a:gd name="T26" fmla="*/ 0 w 26"/>
                  <a:gd name="T27" fmla="*/ 0 h 28"/>
                  <a:gd name="T28" fmla="*/ 0 w 26"/>
                  <a:gd name="T29" fmla="*/ 0 h 28"/>
                  <a:gd name="T30" fmla="*/ 0 w 26"/>
                  <a:gd name="T31" fmla="*/ 0 h 28"/>
                  <a:gd name="T32" fmla="*/ 1 w 26"/>
                  <a:gd name="T33" fmla="*/ 0 h 28"/>
                  <a:gd name="T34" fmla="*/ 1 w 26"/>
                  <a:gd name="T35" fmla="*/ 0 h 28"/>
                  <a:gd name="T36" fmla="*/ 1 w 26"/>
                  <a:gd name="T37" fmla="*/ 0 h 28"/>
                  <a:gd name="T38" fmla="*/ 1 w 26"/>
                  <a:gd name="T39" fmla="*/ 1 h 28"/>
                  <a:gd name="T40" fmla="*/ 1 w 26"/>
                  <a:gd name="T41" fmla="*/ 1 h 28"/>
                  <a:gd name="T42" fmla="*/ 1 w 26"/>
                  <a:gd name="T43" fmla="*/ 1 h 28"/>
                  <a:gd name="T44" fmla="*/ 1 w 26"/>
                  <a:gd name="T45" fmla="*/ 1 h 28"/>
                  <a:gd name="T46" fmla="*/ 1 w 26"/>
                  <a:gd name="T47" fmla="*/ 1 h 28"/>
                  <a:gd name="T48" fmla="*/ 1 w 26"/>
                  <a:gd name="T49" fmla="*/ 1 h 28"/>
                  <a:gd name="T50" fmla="*/ 1 w 26"/>
                  <a:gd name="T51" fmla="*/ 1 h 28"/>
                  <a:gd name="T52" fmla="*/ 1 w 26"/>
                  <a:gd name="T53" fmla="*/ 1 h 28"/>
                  <a:gd name="T54" fmla="*/ 1 w 26"/>
                  <a:gd name="T55" fmla="*/ 1 h 28"/>
                  <a:gd name="T56" fmla="*/ 1 w 26"/>
                  <a:gd name="T57" fmla="*/ 1 h 28"/>
                  <a:gd name="T58" fmla="*/ 1 w 26"/>
                  <a:gd name="T59" fmla="*/ 1 h 28"/>
                  <a:gd name="T60" fmla="*/ 1 w 26"/>
                  <a:gd name="T61" fmla="*/ 1 h 28"/>
                  <a:gd name="T62" fmla="*/ 1 w 26"/>
                  <a:gd name="T63" fmla="*/ 1 h 28"/>
                  <a:gd name="T64" fmla="*/ 1 w 26"/>
                  <a:gd name="T65" fmla="*/ 1 h 28"/>
                  <a:gd name="T66" fmla="*/ 1 w 26"/>
                  <a:gd name="T67" fmla="*/ 1 h 28"/>
                  <a:gd name="T68" fmla="*/ 1 w 26"/>
                  <a:gd name="T69" fmla="*/ 1 h 28"/>
                  <a:gd name="T70" fmla="*/ 0 w 26"/>
                  <a:gd name="T71" fmla="*/ 1 h 28"/>
                  <a:gd name="T72" fmla="*/ 0 w 26"/>
                  <a:gd name="T73" fmla="*/ 1 h 28"/>
                  <a:gd name="T74" fmla="*/ 0 w 26"/>
                  <a:gd name="T75" fmla="*/ 1 h 28"/>
                  <a:gd name="T76" fmla="*/ 0 w 26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" h="28">
                    <a:moveTo>
                      <a:pt x="2" y="16"/>
                    </a:moveTo>
                    <a:lnTo>
                      <a:pt x="1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4" y="24"/>
                    </a:lnTo>
                    <a:lnTo>
                      <a:pt x="23" y="26"/>
                    </a:lnTo>
                    <a:lnTo>
                      <a:pt x="22" y="27"/>
                    </a:lnTo>
                    <a:lnTo>
                      <a:pt x="19" y="27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1" y="26"/>
                    </a:lnTo>
                    <a:lnTo>
                      <a:pt x="9" y="2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218"/>
              <p:cNvSpPr>
                <a:spLocks/>
              </p:cNvSpPr>
              <p:nvPr/>
            </p:nvSpPr>
            <p:spPr bwMode="auto">
              <a:xfrm>
                <a:off x="4364" y="2486"/>
                <a:ext cx="5" cy="6"/>
              </a:xfrm>
              <a:custGeom>
                <a:avLst/>
                <a:gdLst>
                  <a:gd name="T0" fmla="*/ 0 w 25"/>
                  <a:gd name="T1" fmla="*/ 1 h 29"/>
                  <a:gd name="T2" fmla="*/ 0 w 25"/>
                  <a:gd name="T3" fmla="*/ 1 h 29"/>
                  <a:gd name="T4" fmla="*/ 0 w 25"/>
                  <a:gd name="T5" fmla="*/ 0 h 29"/>
                  <a:gd name="T6" fmla="*/ 0 w 25"/>
                  <a:gd name="T7" fmla="*/ 0 h 29"/>
                  <a:gd name="T8" fmla="*/ 0 w 25"/>
                  <a:gd name="T9" fmla="*/ 0 h 29"/>
                  <a:gd name="T10" fmla="*/ 0 w 25"/>
                  <a:gd name="T11" fmla="*/ 0 h 29"/>
                  <a:gd name="T12" fmla="*/ 0 w 25"/>
                  <a:gd name="T13" fmla="*/ 0 h 29"/>
                  <a:gd name="T14" fmla="*/ 0 w 25"/>
                  <a:gd name="T15" fmla="*/ 0 h 29"/>
                  <a:gd name="T16" fmla="*/ 0 w 25"/>
                  <a:gd name="T17" fmla="*/ 0 h 29"/>
                  <a:gd name="T18" fmla="*/ 0 w 25"/>
                  <a:gd name="T19" fmla="*/ 0 h 29"/>
                  <a:gd name="T20" fmla="*/ 0 w 25"/>
                  <a:gd name="T21" fmla="*/ 0 h 29"/>
                  <a:gd name="T22" fmla="*/ 0 w 25"/>
                  <a:gd name="T23" fmla="*/ 0 h 29"/>
                  <a:gd name="T24" fmla="*/ 0 w 25"/>
                  <a:gd name="T25" fmla="*/ 0 h 29"/>
                  <a:gd name="T26" fmla="*/ 0 w 25"/>
                  <a:gd name="T27" fmla="*/ 0 h 29"/>
                  <a:gd name="T28" fmla="*/ 0 w 25"/>
                  <a:gd name="T29" fmla="*/ 0 h 29"/>
                  <a:gd name="T30" fmla="*/ 1 w 25"/>
                  <a:gd name="T31" fmla="*/ 0 h 29"/>
                  <a:gd name="T32" fmla="*/ 1 w 25"/>
                  <a:gd name="T33" fmla="*/ 0 h 29"/>
                  <a:gd name="T34" fmla="*/ 1 w 25"/>
                  <a:gd name="T35" fmla="*/ 0 h 29"/>
                  <a:gd name="T36" fmla="*/ 1 w 25"/>
                  <a:gd name="T37" fmla="*/ 0 h 29"/>
                  <a:gd name="T38" fmla="*/ 1 w 25"/>
                  <a:gd name="T39" fmla="*/ 1 h 29"/>
                  <a:gd name="T40" fmla="*/ 1 w 25"/>
                  <a:gd name="T41" fmla="*/ 1 h 29"/>
                  <a:gd name="T42" fmla="*/ 1 w 25"/>
                  <a:gd name="T43" fmla="*/ 1 h 29"/>
                  <a:gd name="T44" fmla="*/ 1 w 25"/>
                  <a:gd name="T45" fmla="*/ 1 h 29"/>
                  <a:gd name="T46" fmla="*/ 1 w 25"/>
                  <a:gd name="T47" fmla="*/ 1 h 29"/>
                  <a:gd name="T48" fmla="*/ 1 w 25"/>
                  <a:gd name="T49" fmla="*/ 1 h 29"/>
                  <a:gd name="T50" fmla="*/ 1 w 25"/>
                  <a:gd name="T51" fmla="*/ 1 h 29"/>
                  <a:gd name="T52" fmla="*/ 1 w 25"/>
                  <a:gd name="T53" fmla="*/ 1 h 29"/>
                  <a:gd name="T54" fmla="*/ 1 w 25"/>
                  <a:gd name="T55" fmla="*/ 1 h 29"/>
                  <a:gd name="T56" fmla="*/ 1 w 25"/>
                  <a:gd name="T57" fmla="*/ 1 h 29"/>
                  <a:gd name="T58" fmla="*/ 1 w 25"/>
                  <a:gd name="T59" fmla="*/ 1 h 29"/>
                  <a:gd name="T60" fmla="*/ 1 w 25"/>
                  <a:gd name="T61" fmla="*/ 1 h 29"/>
                  <a:gd name="T62" fmla="*/ 1 w 25"/>
                  <a:gd name="T63" fmla="*/ 1 h 29"/>
                  <a:gd name="T64" fmla="*/ 1 w 25"/>
                  <a:gd name="T65" fmla="*/ 1 h 29"/>
                  <a:gd name="T66" fmla="*/ 1 w 25"/>
                  <a:gd name="T67" fmla="*/ 1 h 29"/>
                  <a:gd name="T68" fmla="*/ 0 w 25"/>
                  <a:gd name="T69" fmla="*/ 1 h 29"/>
                  <a:gd name="T70" fmla="*/ 0 w 25"/>
                  <a:gd name="T71" fmla="*/ 1 h 29"/>
                  <a:gd name="T72" fmla="*/ 0 w 25"/>
                  <a:gd name="T73" fmla="*/ 1 h 29"/>
                  <a:gd name="T74" fmla="*/ 0 w 25"/>
                  <a:gd name="T75" fmla="*/ 1 h 29"/>
                  <a:gd name="T76" fmla="*/ 0 w 25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29">
                    <a:moveTo>
                      <a:pt x="1" y="14"/>
                    </a:move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219"/>
              <p:cNvSpPr>
                <a:spLocks/>
              </p:cNvSpPr>
              <p:nvPr/>
            </p:nvSpPr>
            <p:spPr bwMode="auto">
              <a:xfrm>
                <a:off x="4365" y="2488"/>
                <a:ext cx="5" cy="6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0 h 30"/>
                  <a:gd name="T4" fmla="*/ 0 w 23"/>
                  <a:gd name="T5" fmla="*/ 0 h 30"/>
                  <a:gd name="T6" fmla="*/ 0 w 23"/>
                  <a:gd name="T7" fmla="*/ 0 h 30"/>
                  <a:gd name="T8" fmla="*/ 0 w 23"/>
                  <a:gd name="T9" fmla="*/ 0 h 30"/>
                  <a:gd name="T10" fmla="*/ 0 w 23"/>
                  <a:gd name="T11" fmla="*/ 0 h 30"/>
                  <a:gd name="T12" fmla="*/ 0 w 23"/>
                  <a:gd name="T13" fmla="*/ 0 h 30"/>
                  <a:gd name="T14" fmla="*/ 0 w 23"/>
                  <a:gd name="T15" fmla="*/ 0 h 30"/>
                  <a:gd name="T16" fmla="*/ 0 w 23"/>
                  <a:gd name="T17" fmla="*/ 0 h 30"/>
                  <a:gd name="T18" fmla="*/ 0 w 23"/>
                  <a:gd name="T19" fmla="*/ 0 h 30"/>
                  <a:gd name="T20" fmla="*/ 0 w 23"/>
                  <a:gd name="T21" fmla="*/ 0 h 30"/>
                  <a:gd name="T22" fmla="*/ 0 w 23"/>
                  <a:gd name="T23" fmla="*/ 0 h 30"/>
                  <a:gd name="T24" fmla="*/ 0 w 23"/>
                  <a:gd name="T25" fmla="*/ 0 h 30"/>
                  <a:gd name="T26" fmla="*/ 1 w 23"/>
                  <a:gd name="T27" fmla="*/ 0 h 30"/>
                  <a:gd name="T28" fmla="*/ 1 w 23"/>
                  <a:gd name="T29" fmla="*/ 0 h 30"/>
                  <a:gd name="T30" fmla="*/ 1 w 23"/>
                  <a:gd name="T31" fmla="*/ 0 h 30"/>
                  <a:gd name="T32" fmla="*/ 1 w 23"/>
                  <a:gd name="T33" fmla="*/ 0 h 30"/>
                  <a:gd name="T34" fmla="*/ 1 w 23"/>
                  <a:gd name="T35" fmla="*/ 0 h 30"/>
                  <a:gd name="T36" fmla="*/ 1 w 23"/>
                  <a:gd name="T37" fmla="*/ 0 h 30"/>
                  <a:gd name="T38" fmla="*/ 1 w 23"/>
                  <a:gd name="T39" fmla="*/ 1 h 30"/>
                  <a:gd name="T40" fmla="*/ 1 w 23"/>
                  <a:gd name="T41" fmla="*/ 1 h 30"/>
                  <a:gd name="T42" fmla="*/ 1 w 23"/>
                  <a:gd name="T43" fmla="*/ 1 h 30"/>
                  <a:gd name="T44" fmla="*/ 1 w 23"/>
                  <a:gd name="T45" fmla="*/ 1 h 30"/>
                  <a:gd name="T46" fmla="*/ 1 w 23"/>
                  <a:gd name="T47" fmla="*/ 1 h 30"/>
                  <a:gd name="T48" fmla="*/ 1 w 23"/>
                  <a:gd name="T49" fmla="*/ 1 h 30"/>
                  <a:gd name="T50" fmla="*/ 1 w 23"/>
                  <a:gd name="T51" fmla="*/ 1 h 30"/>
                  <a:gd name="T52" fmla="*/ 1 w 23"/>
                  <a:gd name="T53" fmla="*/ 1 h 30"/>
                  <a:gd name="T54" fmla="*/ 1 w 23"/>
                  <a:gd name="T55" fmla="*/ 1 h 30"/>
                  <a:gd name="T56" fmla="*/ 1 w 23"/>
                  <a:gd name="T57" fmla="*/ 1 h 30"/>
                  <a:gd name="T58" fmla="*/ 1 w 23"/>
                  <a:gd name="T59" fmla="*/ 1 h 30"/>
                  <a:gd name="T60" fmla="*/ 1 w 23"/>
                  <a:gd name="T61" fmla="*/ 1 h 30"/>
                  <a:gd name="T62" fmla="*/ 1 w 23"/>
                  <a:gd name="T63" fmla="*/ 1 h 30"/>
                  <a:gd name="T64" fmla="*/ 0 w 23"/>
                  <a:gd name="T65" fmla="*/ 1 h 30"/>
                  <a:gd name="T66" fmla="*/ 0 w 23"/>
                  <a:gd name="T67" fmla="*/ 1 h 30"/>
                  <a:gd name="T68" fmla="*/ 0 w 23"/>
                  <a:gd name="T69" fmla="*/ 1 h 30"/>
                  <a:gd name="T70" fmla="*/ 0 w 23"/>
                  <a:gd name="T71" fmla="*/ 1 h 30"/>
                  <a:gd name="T72" fmla="*/ 0 w 23"/>
                  <a:gd name="T73" fmla="*/ 1 h 30"/>
                  <a:gd name="T74" fmla="*/ 0 w 23"/>
                  <a:gd name="T75" fmla="*/ 1 h 30"/>
                  <a:gd name="T76" fmla="*/ 0 w 23"/>
                  <a:gd name="T77" fmla="*/ 0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30">
                    <a:moveTo>
                      <a:pt x="0" y="12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8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19" y="28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220"/>
              <p:cNvSpPr>
                <a:spLocks/>
              </p:cNvSpPr>
              <p:nvPr/>
            </p:nvSpPr>
            <p:spPr bwMode="auto">
              <a:xfrm>
                <a:off x="4366" y="2490"/>
                <a:ext cx="4" cy="6"/>
              </a:xfrm>
              <a:custGeom>
                <a:avLst/>
                <a:gdLst>
                  <a:gd name="T0" fmla="*/ 0 w 20"/>
                  <a:gd name="T1" fmla="*/ 0 h 30"/>
                  <a:gd name="T2" fmla="*/ 0 w 20"/>
                  <a:gd name="T3" fmla="*/ 0 h 30"/>
                  <a:gd name="T4" fmla="*/ 0 w 20"/>
                  <a:gd name="T5" fmla="*/ 0 h 30"/>
                  <a:gd name="T6" fmla="*/ 0 w 20"/>
                  <a:gd name="T7" fmla="*/ 0 h 30"/>
                  <a:gd name="T8" fmla="*/ 0 w 20"/>
                  <a:gd name="T9" fmla="*/ 0 h 30"/>
                  <a:gd name="T10" fmla="*/ 0 w 20"/>
                  <a:gd name="T11" fmla="*/ 0 h 30"/>
                  <a:gd name="T12" fmla="*/ 0 w 20"/>
                  <a:gd name="T13" fmla="*/ 0 h 30"/>
                  <a:gd name="T14" fmla="*/ 0 w 20"/>
                  <a:gd name="T15" fmla="*/ 0 h 30"/>
                  <a:gd name="T16" fmla="*/ 0 w 20"/>
                  <a:gd name="T17" fmla="*/ 0 h 30"/>
                  <a:gd name="T18" fmla="*/ 0 w 20"/>
                  <a:gd name="T19" fmla="*/ 0 h 30"/>
                  <a:gd name="T20" fmla="*/ 0 w 20"/>
                  <a:gd name="T21" fmla="*/ 0 h 30"/>
                  <a:gd name="T22" fmla="*/ 0 w 20"/>
                  <a:gd name="T23" fmla="*/ 0 h 30"/>
                  <a:gd name="T24" fmla="*/ 1 w 20"/>
                  <a:gd name="T25" fmla="*/ 0 h 30"/>
                  <a:gd name="T26" fmla="*/ 1 w 20"/>
                  <a:gd name="T27" fmla="*/ 0 h 30"/>
                  <a:gd name="T28" fmla="*/ 1 w 20"/>
                  <a:gd name="T29" fmla="*/ 0 h 30"/>
                  <a:gd name="T30" fmla="*/ 1 w 20"/>
                  <a:gd name="T31" fmla="*/ 0 h 30"/>
                  <a:gd name="T32" fmla="*/ 1 w 20"/>
                  <a:gd name="T33" fmla="*/ 0 h 30"/>
                  <a:gd name="T34" fmla="*/ 1 w 20"/>
                  <a:gd name="T35" fmla="*/ 0 h 30"/>
                  <a:gd name="T36" fmla="*/ 1 w 20"/>
                  <a:gd name="T37" fmla="*/ 0 h 30"/>
                  <a:gd name="T38" fmla="*/ 1 w 20"/>
                  <a:gd name="T39" fmla="*/ 1 h 30"/>
                  <a:gd name="T40" fmla="*/ 1 w 20"/>
                  <a:gd name="T41" fmla="*/ 1 h 30"/>
                  <a:gd name="T42" fmla="*/ 1 w 20"/>
                  <a:gd name="T43" fmla="*/ 1 h 30"/>
                  <a:gd name="T44" fmla="*/ 1 w 20"/>
                  <a:gd name="T45" fmla="*/ 1 h 30"/>
                  <a:gd name="T46" fmla="*/ 1 w 20"/>
                  <a:gd name="T47" fmla="*/ 1 h 30"/>
                  <a:gd name="T48" fmla="*/ 1 w 20"/>
                  <a:gd name="T49" fmla="*/ 1 h 30"/>
                  <a:gd name="T50" fmla="*/ 1 w 20"/>
                  <a:gd name="T51" fmla="*/ 1 h 30"/>
                  <a:gd name="T52" fmla="*/ 1 w 20"/>
                  <a:gd name="T53" fmla="*/ 1 h 30"/>
                  <a:gd name="T54" fmla="*/ 1 w 20"/>
                  <a:gd name="T55" fmla="*/ 1 h 30"/>
                  <a:gd name="T56" fmla="*/ 1 w 20"/>
                  <a:gd name="T57" fmla="*/ 1 h 30"/>
                  <a:gd name="T58" fmla="*/ 0 w 20"/>
                  <a:gd name="T59" fmla="*/ 1 h 30"/>
                  <a:gd name="T60" fmla="*/ 0 w 20"/>
                  <a:gd name="T61" fmla="*/ 1 h 30"/>
                  <a:gd name="T62" fmla="*/ 0 w 20"/>
                  <a:gd name="T63" fmla="*/ 1 h 30"/>
                  <a:gd name="T64" fmla="*/ 0 w 20"/>
                  <a:gd name="T65" fmla="*/ 1 h 30"/>
                  <a:gd name="T66" fmla="*/ 0 w 20"/>
                  <a:gd name="T67" fmla="*/ 1 h 30"/>
                  <a:gd name="T68" fmla="*/ 0 w 20"/>
                  <a:gd name="T69" fmla="*/ 1 h 30"/>
                  <a:gd name="T70" fmla="*/ 0 w 20"/>
                  <a:gd name="T71" fmla="*/ 1 h 30"/>
                  <a:gd name="T72" fmla="*/ 0 w 20"/>
                  <a:gd name="T73" fmla="*/ 1 h 30"/>
                  <a:gd name="T74" fmla="*/ 0 w 20"/>
                  <a:gd name="T75" fmla="*/ 1 h 30"/>
                  <a:gd name="T76" fmla="*/ 0 w 20"/>
                  <a:gd name="T77" fmla="*/ 1 h 30"/>
                  <a:gd name="T78" fmla="*/ 0 w 20"/>
                  <a:gd name="T79" fmla="*/ 1 h 30"/>
                  <a:gd name="T80" fmla="*/ 0 w 20"/>
                  <a:gd name="T81" fmla="*/ 0 h 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30">
                    <a:moveTo>
                      <a:pt x="0" y="10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4" y="29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3" y="27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1221"/>
              <p:cNvSpPr>
                <a:spLocks/>
              </p:cNvSpPr>
              <p:nvPr/>
            </p:nvSpPr>
            <p:spPr bwMode="auto">
              <a:xfrm>
                <a:off x="4294" y="2548"/>
                <a:ext cx="4" cy="9"/>
              </a:xfrm>
              <a:custGeom>
                <a:avLst/>
                <a:gdLst>
                  <a:gd name="T0" fmla="*/ 1 w 21"/>
                  <a:gd name="T1" fmla="*/ 2 h 42"/>
                  <a:gd name="T2" fmla="*/ 1 w 21"/>
                  <a:gd name="T3" fmla="*/ 2 h 42"/>
                  <a:gd name="T4" fmla="*/ 1 w 21"/>
                  <a:gd name="T5" fmla="*/ 2 h 42"/>
                  <a:gd name="T6" fmla="*/ 1 w 21"/>
                  <a:gd name="T7" fmla="*/ 2 h 42"/>
                  <a:gd name="T8" fmla="*/ 1 w 21"/>
                  <a:gd name="T9" fmla="*/ 2 h 42"/>
                  <a:gd name="T10" fmla="*/ 1 w 21"/>
                  <a:gd name="T11" fmla="*/ 2 h 42"/>
                  <a:gd name="T12" fmla="*/ 1 w 21"/>
                  <a:gd name="T13" fmla="*/ 2 h 42"/>
                  <a:gd name="T14" fmla="*/ 0 w 21"/>
                  <a:gd name="T15" fmla="*/ 2 h 42"/>
                  <a:gd name="T16" fmla="*/ 0 w 21"/>
                  <a:gd name="T17" fmla="*/ 2 h 42"/>
                  <a:gd name="T18" fmla="*/ 0 w 21"/>
                  <a:gd name="T19" fmla="*/ 2 h 42"/>
                  <a:gd name="T20" fmla="*/ 0 w 21"/>
                  <a:gd name="T21" fmla="*/ 2 h 42"/>
                  <a:gd name="T22" fmla="*/ 0 w 21"/>
                  <a:gd name="T23" fmla="*/ 2 h 42"/>
                  <a:gd name="T24" fmla="*/ 0 w 21"/>
                  <a:gd name="T25" fmla="*/ 2 h 42"/>
                  <a:gd name="T26" fmla="*/ 0 w 21"/>
                  <a:gd name="T27" fmla="*/ 2 h 42"/>
                  <a:gd name="T28" fmla="*/ 0 w 21"/>
                  <a:gd name="T29" fmla="*/ 2 h 42"/>
                  <a:gd name="T30" fmla="*/ 0 w 21"/>
                  <a:gd name="T31" fmla="*/ 2 h 42"/>
                  <a:gd name="T32" fmla="*/ 0 w 21"/>
                  <a:gd name="T33" fmla="*/ 2 h 42"/>
                  <a:gd name="T34" fmla="*/ 0 w 21"/>
                  <a:gd name="T35" fmla="*/ 2 h 42"/>
                  <a:gd name="T36" fmla="*/ 0 w 21"/>
                  <a:gd name="T37" fmla="*/ 2 h 42"/>
                  <a:gd name="T38" fmla="*/ 0 w 21"/>
                  <a:gd name="T39" fmla="*/ 2 h 42"/>
                  <a:gd name="T40" fmla="*/ 0 w 21"/>
                  <a:gd name="T41" fmla="*/ 2 h 42"/>
                  <a:gd name="T42" fmla="*/ 0 w 21"/>
                  <a:gd name="T43" fmla="*/ 0 h 42"/>
                  <a:gd name="T44" fmla="*/ 0 w 21"/>
                  <a:gd name="T45" fmla="*/ 0 h 42"/>
                  <a:gd name="T46" fmla="*/ 0 w 21"/>
                  <a:gd name="T47" fmla="*/ 0 h 42"/>
                  <a:gd name="T48" fmla="*/ 0 w 21"/>
                  <a:gd name="T49" fmla="*/ 0 h 42"/>
                  <a:gd name="T50" fmla="*/ 0 w 21"/>
                  <a:gd name="T51" fmla="*/ 0 h 42"/>
                  <a:gd name="T52" fmla="*/ 0 w 21"/>
                  <a:gd name="T53" fmla="*/ 0 h 42"/>
                  <a:gd name="T54" fmla="*/ 0 w 21"/>
                  <a:gd name="T55" fmla="*/ 0 h 42"/>
                  <a:gd name="T56" fmla="*/ 0 w 21"/>
                  <a:gd name="T57" fmla="*/ 0 h 42"/>
                  <a:gd name="T58" fmla="*/ 0 w 21"/>
                  <a:gd name="T59" fmla="*/ 0 h 42"/>
                  <a:gd name="T60" fmla="*/ 0 w 21"/>
                  <a:gd name="T61" fmla="*/ 0 h 42"/>
                  <a:gd name="T62" fmla="*/ 0 w 21"/>
                  <a:gd name="T63" fmla="*/ 0 h 42"/>
                  <a:gd name="T64" fmla="*/ 1 w 21"/>
                  <a:gd name="T65" fmla="*/ 0 h 42"/>
                  <a:gd name="T66" fmla="*/ 1 w 21"/>
                  <a:gd name="T67" fmla="*/ 0 h 42"/>
                  <a:gd name="T68" fmla="*/ 1 w 21"/>
                  <a:gd name="T69" fmla="*/ 0 h 42"/>
                  <a:gd name="T70" fmla="*/ 1 w 21"/>
                  <a:gd name="T71" fmla="*/ 0 h 42"/>
                  <a:gd name="T72" fmla="*/ 1 w 21"/>
                  <a:gd name="T73" fmla="*/ 0 h 42"/>
                  <a:gd name="T74" fmla="*/ 1 w 21"/>
                  <a:gd name="T75" fmla="*/ 0 h 42"/>
                  <a:gd name="T76" fmla="*/ 1 w 21"/>
                  <a:gd name="T77" fmla="*/ 0 h 42"/>
                  <a:gd name="T78" fmla="*/ 1 w 21"/>
                  <a:gd name="T79" fmla="*/ 0 h 42"/>
                  <a:gd name="T80" fmla="*/ 1 w 21"/>
                  <a:gd name="T81" fmla="*/ 2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42">
                    <a:moveTo>
                      <a:pt x="19" y="32"/>
                    </a:moveTo>
                    <a:lnTo>
                      <a:pt x="19" y="32"/>
                    </a:lnTo>
                    <a:lnTo>
                      <a:pt x="19" y="33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6" y="39"/>
                    </a:lnTo>
                    <a:lnTo>
                      <a:pt x="13" y="40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1222"/>
              <p:cNvSpPr>
                <a:spLocks/>
              </p:cNvSpPr>
              <p:nvPr/>
            </p:nvSpPr>
            <p:spPr bwMode="auto">
              <a:xfrm>
                <a:off x="4294" y="2544"/>
                <a:ext cx="5" cy="8"/>
              </a:xfrm>
              <a:custGeom>
                <a:avLst/>
                <a:gdLst>
                  <a:gd name="T0" fmla="*/ 1 w 23"/>
                  <a:gd name="T1" fmla="*/ 1 h 40"/>
                  <a:gd name="T2" fmla="*/ 1 w 23"/>
                  <a:gd name="T3" fmla="*/ 1 h 40"/>
                  <a:gd name="T4" fmla="*/ 1 w 23"/>
                  <a:gd name="T5" fmla="*/ 1 h 40"/>
                  <a:gd name="T6" fmla="*/ 1 w 23"/>
                  <a:gd name="T7" fmla="*/ 1 h 40"/>
                  <a:gd name="T8" fmla="*/ 1 w 23"/>
                  <a:gd name="T9" fmla="*/ 1 h 40"/>
                  <a:gd name="T10" fmla="*/ 1 w 23"/>
                  <a:gd name="T11" fmla="*/ 2 h 40"/>
                  <a:gd name="T12" fmla="*/ 1 w 23"/>
                  <a:gd name="T13" fmla="*/ 2 h 40"/>
                  <a:gd name="T14" fmla="*/ 0 w 23"/>
                  <a:gd name="T15" fmla="*/ 2 h 40"/>
                  <a:gd name="T16" fmla="*/ 0 w 23"/>
                  <a:gd name="T17" fmla="*/ 2 h 40"/>
                  <a:gd name="T18" fmla="*/ 0 w 23"/>
                  <a:gd name="T19" fmla="*/ 2 h 40"/>
                  <a:gd name="T20" fmla="*/ 0 w 23"/>
                  <a:gd name="T21" fmla="*/ 2 h 40"/>
                  <a:gd name="T22" fmla="*/ 0 w 23"/>
                  <a:gd name="T23" fmla="*/ 2 h 40"/>
                  <a:gd name="T24" fmla="*/ 0 w 23"/>
                  <a:gd name="T25" fmla="*/ 1 h 40"/>
                  <a:gd name="T26" fmla="*/ 0 w 23"/>
                  <a:gd name="T27" fmla="*/ 1 h 40"/>
                  <a:gd name="T28" fmla="*/ 0 w 23"/>
                  <a:gd name="T29" fmla="*/ 1 h 40"/>
                  <a:gd name="T30" fmla="*/ 0 w 23"/>
                  <a:gd name="T31" fmla="*/ 1 h 40"/>
                  <a:gd name="T32" fmla="*/ 0 w 23"/>
                  <a:gd name="T33" fmla="*/ 1 h 40"/>
                  <a:gd name="T34" fmla="*/ 0 w 23"/>
                  <a:gd name="T35" fmla="*/ 1 h 40"/>
                  <a:gd name="T36" fmla="*/ 0 w 23"/>
                  <a:gd name="T37" fmla="*/ 1 h 40"/>
                  <a:gd name="T38" fmla="*/ 0 w 23"/>
                  <a:gd name="T39" fmla="*/ 0 h 40"/>
                  <a:gd name="T40" fmla="*/ 0 w 23"/>
                  <a:gd name="T41" fmla="*/ 0 h 40"/>
                  <a:gd name="T42" fmla="*/ 0 w 23"/>
                  <a:gd name="T43" fmla="*/ 0 h 40"/>
                  <a:gd name="T44" fmla="*/ 0 w 23"/>
                  <a:gd name="T45" fmla="*/ 0 h 40"/>
                  <a:gd name="T46" fmla="*/ 0 w 23"/>
                  <a:gd name="T47" fmla="*/ 0 h 40"/>
                  <a:gd name="T48" fmla="*/ 0 w 23"/>
                  <a:gd name="T49" fmla="*/ 0 h 40"/>
                  <a:gd name="T50" fmla="*/ 0 w 23"/>
                  <a:gd name="T51" fmla="*/ 0 h 40"/>
                  <a:gd name="T52" fmla="*/ 1 w 23"/>
                  <a:gd name="T53" fmla="*/ 0 h 40"/>
                  <a:gd name="T54" fmla="*/ 1 w 23"/>
                  <a:gd name="T55" fmla="*/ 0 h 40"/>
                  <a:gd name="T56" fmla="*/ 1 w 23"/>
                  <a:gd name="T57" fmla="*/ 0 h 40"/>
                  <a:gd name="T58" fmla="*/ 1 w 23"/>
                  <a:gd name="T59" fmla="*/ 0 h 40"/>
                  <a:gd name="T60" fmla="*/ 1 w 23"/>
                  <a:gd name="T61" fmla="*/ 0 h 40"/>
                  <a:gd name="T62" fmla="*/ 1 w 23"/>
                  <a:gd name="T63" fmla="*/ 0 h 40"/>
                  <a:gd name="T64" fmla="*/ 1 w 23"/>
                  <a:gd name="T65" fmla="*/ 0 h 40"/>
                  <a:gd name="T66" fmla="*/ 1 w 23"/>
                  <a:gd name="T67" fmla="*/ 0 h 40"/>
                  <a:gd name="T68" fmla="*/ 1 w 23"/>
                  <a:gd name="T69" fmla="*/ 0 h 40"/>
                  <a:gd name="T70" fmla="*/ 1 w 23"/>
                  <a:gd name="T71" fmla="*/ 0 h 40"/>
                  <a:gd name="T72" fmla="*/ 1 w 23"/>
                  <a:gd name="T73" fmla="*/ 0 h 40"/>
                  <a:gd name="T74" fmla="*/ 1 w 23"/>
                  <a:gd name="T75" fmla="*/ 0 h 40"/>
                  <a:gd name="T76" fmla="*/ 1 w 23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40">
                    <a:moveTo>
                      <a:pt x="20" y="31"/>
                    </a:moveTo>
                    <a:lnTo>
                      <a:pt x="18" y="33"/>
                    </a:lnTo>
                    <a:lnTo>
                      <a:pt x="18" y="35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1223"/>
              <p:cNvSpPr>
                <a:spLocks/>
              </p:cNvSpPr>
              <p:nvPr/>
            </p:nvSpPr>
            <p:spPr bwMode="auto">
              <a:xfrm>
                <a:off x="4295" y="2540"/>
                <a:ext cx="5" cy="8"/>
              </a:xfrm>
              <a:custGeom>
                <a:avLst/>
                <a:gdLst>
                  <a:gd name="T0" fmla="*/ 1 w 24"/>
                  <a:gd name="T1" fmla="*/ 1 h 40"/>
                  <a:gd name="T2" fmla="*/ 1 w 24"/>
                  <a:gd name="T3" fmla="*/ 1 h 40"/>
                  <a:gd name="T4" fmla="*/ 1 w 24"/>
                  <a:gd name="T5" fmla="*/ 1 h 40"/>
                  <a:gd name="T6" fmla="*/ 1 w 24"/>
                  <a:gd name="T7" fmla="*/ 1 h 40"/>
                  <a:gd name="T8" fmla="*/ 1 w 24"/>
                  <a:gd name="T9" fmla="*/ 2 h 40"/>
                  <a:gd name="T10" fmla="*/ 1 w 24"/>
                  <a:gd name="T11" fmla="*/ 2 h 40"/>
                  <a:gd name="T12" fmla="*/ 1 w 24"/>
                  <a:gd name="T13" fmla="*/ 2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0 w 24"/>
                  <a:gd name="T23" fmla="*/ 2 h 40"/>
                  <a:gd name="T24" fmla="*/ 0 w 24"/>
                  <a:gd name="T25" fmla="*/ 2 h 40"/>
                  <a:gd name="T26" fmla="*/ 0 w 24"/>
                  <a:gd name="T27" fmla="*/ 1 h 40"/>
                  <a:gd name="T28" fmla="*/ 0 w 24"/>
                  <a:gd name="T29" fmla="*/ 1 h 40"/>
                  <a:gd name="T30" fmla="*/ 0 w 24"/>
                  <a:gd name="T31" fmla="*/ 1 h 40"/>
                  <a:gd name="T32" fmla="*/ 0 w 24"/>
                  <a:gd name="T33" fmla="*/ 1 h 40"/>
                  <a:gd name="T34" fmla="*/ 0 w 24"/>
                  <a:gd name="T35" fmla="*/ 1 h 40"/>
                  <a:gd name="T36" fmla="*/ 0 w 24"/>
                  <a:gd name="T37" fmla="*/ 1 h 40"/>
                  <a:gd name="T38" fmla="*/ 0 w 24"/>
                  <a:gd name="T39" fmla="*/ 0 h 40"/>
                  <a:gd name="T40" fmla="*/ 0 w 24"/>
                  <a:gd name="T41" fmla="*/ 0 h 40"/>
                  <a:gd name="T42" fmla="*/ 0 w 24"/>
                  <a:gd name="T43" fmla="*/ 0 h 40"/>
                  <a:gd name="T44" fmla="*/ 0 w 24"/>
                  <a:gd name="T45" fmla="*/ 0 h 40"/>
                  <a:gd name="T46" fmla="*/ 0 w 24"/>
                  <a:gd name="T47" fmla="*/ 0 h 40"/>
                  <a:gd name="T48" fmla="*/ 0 w 24"/>
                  <a:gd name="T49" fmla="*/ 0 h 40"/>
                  <a:gd name="T50" fmla="*/ 1 w 24"/>
                  <a:gd name="T51" fmla="*/ 0 h 40"/>
                  <a:gd name="T52" fmla="*/ 1 w 24"/>
                  <a:gd name="T53" fmla="*/ 0 h 40"/>
                  <a:gd name="T54" fmla="*/ 1 w 24"/>
                  <a:gd name="T55" fmla="*/ 0 h 40"/>
                  <a:gd name="T56" fmla="*/ 1 w 24"/>
                  <a:gd name="T57" fmla="*/ 0 h 40"/>
                  <a:gd name="T58" fmla="*/ 1 w 24"/>
                  <a:gd name="T59" fmla="*/ 0 h 40"/>
                  <a:gd name="T60" fmla="*/ 1 w 24"/>
                  <a:gd name="T61" fmla="*/ 0 h 40"/>
                  <a:gd name="T62" fmla="*/ 1 w 24"/>
                  <a:gd name="T63" fmla="*/ 0 h 40"/>
                  <a:gd name="T64" fmla="*/ 1 w 24"/>
                  <a:gd name="T65" fmla="*/ 0 h 40"/>
                  <a:gd name="T66" fmla="*/ 1 w 24"/>
                  <a:gd name="T67" fmla="*/ 0 h 40"/>
                  <a:gd name="T68" fmla="*/ 1 w 24"/>
                  <a:gd name="T69" fmla="*/ 0 h 40"/>
                  <a:gd name="T70" fmla="*/ 1 w 24"/>
                  <a:gd name="T71" fmla="*/ 0 h 40"/>
                  <a:gd name="T72" fmla="*/ 1 w 24"/>
                  <a:gd name="T73" fmla="*/ 0 h 40"/>
                  <a:gd name="T74" fmla="*/ 1 w 24"/>
                  <a:gd name="T75" fmla="*/ 0 h 40"/>
                  <a:gd name="T76" fmla="*/ 1 w 24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4" h="40">
                    <a:moveTo>
                      <a:pt x="19" y="32"/>
                    </a:moveTo>
                    <a:lnTo>
                      <a:pt x="18" y="34"/>
                    </a:lnTo>
                    <a:lnTo>
                      <a:pt x="18" y="35"/>
                    </a:lnTo>
                    <a:lnTo>
                      <a:pt x="17" y="37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1224"/>
              <p:cNvSpPr>
                <a:spLocks/>
              </p:cNvSpPr>
              <p:nvPr/>
            </p:nvSpPr>
            <p:spPr bwMode="auto">
              <a:xfrm>
                <a:off x="4296" y="2536"/>
                <a:ext cx="6" cy="8"/>
              </a:xfrm>
              <a:custGeom>
                <a:avLst/>
                <a:gdLst>
                  <a:gd name="T0" fmla="*/ 1 w 28"/>
                  <a:gd name="T1" fmla="*/ 1 h 40"/>
                  <a:gd name="T2" fmla="*/ 1 w 28"/>
                  <a:gd name="T3" fmla="*/ 1 h 40"/>
                  <a:gd name="T4" fmla="*/ 1 w 28"/>
                  <a:gd name="T5" fmla="*/ 1 h 40"/>
                  <a:gd name="T6" fmla="*/ 1 w 28"/>
                  <a:gd name="T7" fmla="*/ 1 h 40"/>
                  <a:gd name="T8" fmla="*/ 1 w 28"/>
                  <a:gd name="T9" fmla="*/ 2 h 40"/>
                  <a:gd name="T10" fmla="*/ 1 w 28"/>
                  <a:gd name="T11" fmla="*/ 2 h 40"/>
                  <a:gd name="T12" fmla="*/ 0 w 28"/>
                  <a:gd name="T13" fmla="*/ 2 h 40"/>
                  <a:gd name="T14" fmla="*/ 0 w 28"/>
                  <a:gd name="T15" fmla="*/ 2 h 40"/>
                  <a:gd name="T16" fmla="*/ 0 w 28"/>
                  <a:gd name="T17" fmla="*/ 2 h 40"/>
                  <a:gd name="T18" fmla="*/ 0 w 28"/>
                  <a:gd name="T19" fmla="*/ 2 h 40"/>
                  <a:gd name="T20" fmla="*/ 0 w 28"/>
                  <a:gd name="T21" fmla="*/ 2 h 40"/>
                  <a:gd name="T22" fmla="*/ 0 w 28"/>
                  <a:gd name="T23" fmla="*/ 1 h 40"/>
                  <a:gd name="T24" fmla="*/ 0 w 28"/>
                  <a:gd name="T25" fmla="*/ 1 h 40"/>
                  <a:gd name="T26" fmla="*/ 0 w 28"/>
                  <a:gd name="T27" fmla="*/ 1 h 40"/>
                  <a:gd name="T28" fmla="*/ 0 w 28"/>
                  <a:gd name="T29" fmla="*/ 1 h 40"/>
                  <a:gd name="T30" fmla="*/ 0 w 28"/>
                  <a:gd name="T31" fmla="*/ 1 h 40"/>
                  <a:gd name="T32" fmla="*/ 0 w 28"/>
                  <a:gd name="T33" fmla="*/ 1 h 40"/>
                  <a:gd name="T34" fmla="*/ 0 w 28"/>
                  <a:gd name="T35" fmla="*/ 1 h 40"/>
                  <a:gd name="T36" fmla="*/ 0 w 28"/>
                  <a:gd name="T37" fmla="*/ 1 h 40"/>
                  <a:gd name="T38" fmla="*/ 0 w 28"/>
                  <a:gd name="T39" fmla="*/ 0 h 40"/>
                  <a:gd name="T40" fmla="*/ 0 w 28"/>
                  <a:gd name="T41" fmla="*/ 0 h 40"/>
                  <a:gd name="T42" fmla="*/ 0 w 28"/>
                  <a:gd name="T43" fmla="*/ 0 h 40"/>
                  <a:gd name="T44" fmla="*/ 1 w 28"/>
                  <a:gd name="T45" fmla="*/ 0 h 40"/>
                  <a:gd name="T46" fmla="*/ 1 w 28"/>
                  <a:gd name="T47" fmla="*/ 0 h 40"/>
                  <a:gd name="T48" fmla="*/ 1 w 28"/>
                  <a:gd name="T49" fmla="*/ 0 h 40"/>
                  <a:gd name="T50" fmla="*/ 1 w 28"/>
                  <a:gd name="T51" fmla="*/ 0 h 40"/>
                  <a:gd name="T52" fmla="*/ 1 w 28"/>
                  <a:gd name="T53" fmla="*/ 0 h 40"/>
                  <a:gd name="T54" fmla="*/ 1 w 28"/>
                  <a:gd name="T55" fmla="*/ 0 h 40"/>
                  <a:gd name="T56" fmla="*/ 1 w 28"/>
                  <a:gd name="T57" fmla="*/ 0 h 40"/>
                  <a:gd name="T58" fmla="*/ 1 w 28"/>
                  <a:gd name="T59" fmla="*/ 0 h 40"/>
                  <a:gd name="T60" fmla="*/ 1 w 28"/>
                  <a:gd name="T61" fmla="*/ 0 h 40"/>
                  <a:gd name="T62" fmla="*/ 1 w 28"/>
                  <a:gd name="T63" fmla="*/ 0 h 40"/>
                  <a:gd name="T64" fmla="*/ 1 w 28"/>
                  <a:gd name="T65" fmla="*/ 0 h 40"/>
                  <a:gd name="T66" fmla="*/ 1 w 28"/>
                  <a:gd name="T67" fmla="*/ 0 h 40"/>
                  <a:gd name="T68" fmla="*/ 1 w 28"/>
                  <a:gd name="T69" fmla="*/ 0 h 40"/>
                  <a:gd name="T70" fmla="*/ 1 w 28"/>
                  <a:gd name="T71" fmla="*/ 0 h 40"/>
                  <a:gd name="T72" fmla="*/ 1 w 28"/>
                  <a:gd name="T73" fmla="*/ 0 h 40"/>
                  <a:gd name="T74" fmla="*/ 1 w 28"/>
                  <a:gd name="T75" fmla="*/ 1 h 40"/>
                  <a:gd name="T76" fmla="*/ 1 w 28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40">
                    <a:moveTo>
                      <a:pt x="18" y="34"/>
                    </a:moveTo>
                    <a:lnTo>
                      <a:pt x="18" y="35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3" y="38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6" y="13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225"/>
              <p:cNvSpPr>
                <a:spLocks/>
              </p:cNvSpPr>
              <p:nvPr/>
            </p:nvSpPr>
            <p:spPr bwMode="auto">
              <a:xfrm>
                <a:off x="4298" y="2533"/>
                <a:ext cx="6" cy="7"/>
              </a:xfrm>
              <a:custGeom>
                <a:avLst/>
                <a:gdLst>
                  <a:gd name="T0" fmla="*/ 1 w 31"/>
                  <a:gd name="T1" fmla="*/ 1 h 37"/>
                  <a:gd name="T2" fmla="*/ 1 w 31"/>
                  <a:gd name="T3" fmla="*/ 1 h 37"/>
                  <a:gd name="T4" fmla="*/ 1 w 31"/>
                  <a:gd name="T5" fmla="*/ 1 h 37"/>
                  <a:gd name="T6" fmla="*/ 1 w 31"/>
                  <a:gd name="T7" fmla="*/ 1 h 37"/>
                  <a:gd name="T8" fmla="*/ 0 w 31"/>
                  <a:gd name="T9" fmla="*/ 1 h 37"/>
                  <a:gd name="T10" fmla="*/ 0 w 31"/>
                  <a:gd name="T11" fmla="*/ 1 h 37"/>
                  <a:gd name="T12" fmla="*/ 0 w 31"/>
                  <a:gd name="T13" fmla="*/ 1 h 37"/>
                  <a:gd name="T14" fmla="*/ 0 w 31"/>
                  <a:gd name="T15" fmla="*/ 1 h 37"/>
                  <a:gd name="T16" fmla="*/ 0 w 31"/>
                  <a:gd name="T17" fmla="*/ 1 h 37"/>
                  <a:gd name="T18" fmla="*/ 0 w 31"/>
                  <a:gd name="T19" fmla="*/ 1 h 37"/>
                  <a:gd name="T20" fmla="*/ 0 w 31"/>
                  <a:gd name="T21" fmla="*/ 1 h 37"/>
                  <a:gd name="T22" fmla="*/ 0 w 31"/>
                  <a:gd name="T23" fmla="*/ 1 h 37"/>
                  <a:gd name="T24" fmla="*/ 0 w 31"/>
                  <a:gd name="T25" fmla="*/ 1 h 37"/>
                  <a:gd name="T26" fmla="*/ 0 w 31"/>
                  <a:gd name="T27" fmla="*/ 1 h 37"/>
                  <a:gd name="T28" fmla="*/ 0 w 31"/>
                  <a:gd name="T29" fmla="*/ 1 h 37"/>
                  <a:gd name="T30" fmla="*/ 0 w 31"/>
                  <a:gd name="T31" fmla="*/ 1 h 37"/>
                  <a:gd name="T32" fmla="*/ 0 w 31"/>
                  <a:gd name="T33" fmla="*/ 1 h 37"/>
                  <a:gd name="T34" fmla="*/ 0 w 31"/>
                  <a:gd name="T35" fmla="*/ 1 h 37"/>
                  <a:gd name="T36" fmla="*/ 0 w 31"/>
                  <a:gd name="T37" fmla="*/ 1 h 37"/>
                  <a:gd name="T38" fmla="*/ 0 w 31"/>
                  <a:gd name="T39" fmla="*/ 0 h 37"/>
                  <a:gd name="T40" fmla="*/ 1 w 31"/>
                  <a:gd name="T41" fmla="*/ 0 h 37"/>
                  <a:gd name="T42" fmla="*/ 1 w 31"/>
                  <a:gd name="T43" fmla="*/ 0 h 37"/>
                  <a:gd name="T44" fmla="*/ 1 w 31"/>
                  <a:gd name="T45" fmla="*/ 0 h 37"/>
                  <a:gd name="T46" fmla="*/ 1 w 31"/>
                  <a:gd name="T47" fmla="*/ 0 h 37"/>
                  <a:gd name="T48" fmla="*/ 1 w 31"/>
                  <a:gd name="T49" fmla="*/ 0 h 37"/>
                  <a:gd name="T50" fmla="*/ 1 w 31"/>
                  <a:gd name="T51" fmla="*/ 0 h 37"/>
                  <a:gd name="T52" fmla="*/ 1 w 31"/>
                  <a:gd name="T53" fmla="*/ 0 h 37"/>
                  <a:gd name="T54" fmla="*/ 1 w 31"/>
                  <a:gd name="T55" fmla="*/ 0 h 37"/>
                  <a:gd name="T56" fmla="*/ 1 w 31"/>
                  <a:gd name="T57" fmla="*/ 0 h 37"/>
                  <a:gd name="T58" fmla="*/ 1 w 31"/>
                  <a:gd name="T59" fmla="*/ 0 h 37"/>
                  <a:gd name="T60" fmla="*/ 1 w 31"/>
                  <a:gd name="T61" fmla="*/ 0 h 37"/>
                  <a:gd name="T62" fmla="*/ 1 w 31"/>
                  <a:gd name="T63" fmla="*/ 0 h 37"/>
                  <a:gd name="T64" fmla="*/ 1 w 31"/>
                  <a:gd name="T65" fmla="*/ 0 h 37"/>
                  <a:gd name="T66" fmla="*/ 1 w 31"/>
                  <a:gd name="T67" fmla="*/ 0 h 37"/>
                  <a:gd name="T68" fmla="*/ 1 w 31"/>
                  <a:gd name="T69" fmla="*/ 0 h 37"/>
                  <a:gd name="T70" fmla="*/ 1 w 31"/>
                  <a:gd name="T71" fmla="*/ 0 h 37"/>
                  <a:gd name="T72" fmla="*/ 1 w 31"/>
                  <a:gd name="T73" fmla="*/ 0 h 37"/>
                  <a:gd name="T74" fmla="*/ 1 w 31"/>
                  <a:gd name="T75" fmla="*/ 1 h 37"/>
                  <a:gd name="T76" fmla="*/ 1 w 31"/>
                  <a:gd name="T77" fmla="*/ 1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1" h="37">
                    <a:moveTo>
                      <a:pt x="18" y="32"/>
                    </a:moveTo>
                    <a:lnTo>
                      <a:pt x="17" y="34"/>
                    </a:lnTo>
                    <a:lnTo>
                      <a:pt x="16" y="35"/>
                    </a:lnTo>
                    <a:lnTo>
                      <a:pt x="15" y="36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226"/>
              <p:cNvSpPr>
                <a:spLocks/>
              </p:cNvSpPr>
              <p:nvPr/>
            </p:nvSpPr>
            <p:spPr bwMode="auto">
              <a:xfrm>
                <a:off x="4300" y="2529"/>
                <a:ext cx="6" cy="7"/>
              </a:xfrm>
              <a:custGeom>
                <a:avLst/>
                <a:gdLst>
                  <a:gd name="T0" fmla="*/ 1 w 32"/>
                  <a:gd name="T1" fmla="*/ 1 h 36"/>
                  <a:gd name="T2" fmla="*/ 1 w 32"/>
                  <a:gd name="T3" fmla="*/ 1 h 36"/>
                  <a:gd name="T4" fmla="*/ 1 w 32"/>
                  <a:gd name="T5" fmla="*/ 1 h 36"/>
                  <a:gd name="T6" fmla="*/ 0 w 32"/>
                  <a:gd name="T7" fmla="*/ 1 h 36"/>
                  <a:gd name="T8" fmla="*/ 0 w 32"/>
                  <a:gd name="T9" fmla="*/ 1 h 36"/>
                  <a:gd name="T10" fmla="*/ 0 w 32"/>
                  <a:gd name="T11" fmla="*/ 1 h 36"/>
                  <a:gd name="T12" fmla="*/ 0 w 32"/>
                  <a:gd name="T13" fmla="*/ 1 h 36"/>
                  <a:gd name="T14" fmla="*/ 0 w 32"/>
                  <a:gd name="T15" fmla="*/ 1 h 36"/>
                  <a:gd name="T16" fmla="*/ 0 w 32"/>
                  <a:gd name="T17" fmla="*/ 1 h 36"/>
                  <a:gd name="T18" fmla="*/ 0 w 32"/>
                  <a:gd name="T19" fmla="*/ 1 h 36"/>
                  <a:gd name="T20" fmla="*/ 0 w 32"/>
                  <a:gd name="T21" fmla="*/ 1 h 36"/>
                  <a:gd name="T22" fmla="*/ 0 w 32"/>
                  <a:gd name="T23" fmla="*/ 1 h 36"/>
                  <a:gd name="T24" fmla="*/ 0 w 32"/>
                  <a:gd name="T25" fmla="*/ 1 h 36"/>
                  <a:gd name="T26" fmla="*/ 0 w 32"/>
                  <a:gd name="T27" fmla="*/ 1 h 36"/>
                  <a:gd name="T28" fmla="*/ 0 w 32"/>
                  <a:gd name="T29" fmla="*/ 1 h 36"/>
                  <a:gd name="T30" fmla="*/ 0 w 32"/>
                  <a:gd name="T31" fmla="*/ 1 h 36"/>
                  <a:gd name="T32" fmla="*/ 0 w 32"/>
                  <a:gd name="T33" fmla="*/ 1 h 36"/>
                  <a:gd name="T34" fmla="*/ 0 w 32"/>
                  <a:gd name="T35" fmla="*/ 1 h 36"/>
                  <a:gd name="T36" fmla="*/ 0 w 32"/>
                  <a:gd name="T37" fmla="*/ 1 h 36"/>
                  <a:gd name="T38" fmla="*/ 1 w 32"/>
                  <a:gd name="T39" fmla="*/ 0 h 36"/>
                  <a:gd name="T40" fmla="*/ 1 w 32"/>
                  <a:gd name="T41" fmla="*/ 0 h 36"/>
                  <a:gd name="T42" fmla="*/ 1 w 32"/>
                  <a:gd name="T43" fmla="*/ 0 h 36"/>
                  <a:gd name="T44" fmla="*/ 1 w 32"/>
                  <a:gd name="T45" fmla="*/ 0 h 36"/>
                  <a:gd name="T46" fmla="*/ 1 w 32"/>
                  <a:gd name="T47" fmla="*/ 0 h 36"/>
                  <a:gd name="T48" fmla="*/ 1 w 32"/>
                  <a:gd name="T49" fmla="*/ 0 h 36"/>
                  <a:gd name="T50" fmla="*/ 1 w 32"/>
                  <a:gd name="T51" fmla="*/ 0 h 36"/>
                  <a:gd name="T52" fmla="*/ 1 w 32"/>
                  <a:gd name="T53" fmla="*/ 0 h 36"/>
                  <a:gd name="T54" fmla="*/ 1 w 32"/>
                  <a:gd name="T55" fmla="*/ 0 h 36"/>
                  <a:gd name="T56" fmla="*/ 1 w 32"/>
                  <a:gd name="T57" fmla="*/ 0 h 36"/>
                  <a:gd name="T58" fmla="*/ 1 w 32"/>
                  <a:gd name="T59" fmla="*/ 0 h 36"/>
                  <a:gd name="T60" fmla="*/ 1 w 32"/>
                  <a:gd name="T61" fmla="*/ 0 h 36"/>
                  <a:gd name="T62" fmla="*/ 1 w 32"/>
                  <a:gd name="T63" fmla="*/ 0 h 36"/>
                  <a:gd name="T64" fmla="*/ 1 w 32"/>
                  <a:gd name="T65" fmla="*/ 0 h 36"/>
                  <a:gd name="T66" fmla="*/ 1 w 32"/>
                  <a:gd name="T67" fmla="*/ 0 h 36"/>
                  <a:gd name="T68" fmla="*/ 1 w 32"/>
                  <a:gd name="T69" fmla="*/ 0 h 36"/>
                  <a:gd name="T70" fmla="*/ 1 w 32"/>
                  <a:gd name="T71" fmla="*/ 0 h 36"/>
                  <a:gd name="T72" fmla="*/ 1 w 32"/>
                  <a:gd name="T73" fmla="*/ 1 h 36"/>
                  <a:gd name="T74" fmla="*/ 1 w 32"/>
                  <a:gd name="T75" fmla="*/ 1 h 36"/>
                  <a:gd name="T76" fmla="*/ 1 w 32"/>
                  <a:gd name="T77" fmla="*/ 1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36">
                    <a:moveTo>
                      <a:pt x="17" y="31"/>
                    </a:moveTo>
                    <a:lnTo>
                      <a:pt x="16" y="34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7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3" y="22"/>
                    </a:lnTo>
                    <a:lnTo>
                      <a:pt x="15" y="5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0" y="13"/>
                    </a:lnTo>
                    <a:lnTo>
                      <a:pt x="29" y="14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227"/>
              <p:cNvSpPr>
                <a:spLocks/>
              </p:cNvSpPr>
              <p:nvPr/>
            </p:nvSpPr>
            <p:spPr bwMode="auto">
              <a:xfrm>
                <a:off x="4302" y="2526"/>
                <a:ext cx="7" cy="7"/>
              </a:xfrm>
              <a:custGeom>
                <a:avLst/>
                <a:gdLst>
                  <a:gd name="T0" fmla="*/ 1 w 33"/>
                  <a:gd name="T1" fmla="*/ 1 h 35"/>
                  <a:gd name="T2" fmla="*/ 1 w 33"/>
                  <a:gd name="T3" fmla="*/ 1 h 35"/>
                  <a:gd name="T4" fmla="*/ 1 w 33"/>
                  <a:gd name="T5" fmla="*/ 1 h 35"/>
                  <a:gd name="T6" fmla="*/ 1 w 33"/>
                  <a:gd name="T7" fmla="*/ 1 h 35"/>
                  <a:gd name="T8" fmla="*/ 0 w 33"/>
                  <a:gd name="T9" fmla="*/ 1 h 35"/>
                  <a:gd name="T10" fmla="*/ 0 w 33"/>
                  <a:gd name="T11" fmla="*/ 1 h 35"/>
                  <a:gd name="T12" fmla="*/ 0 w 33"/>
                  <a:gd name="T13" fmla="*/ 1 h 35"/>
                  <a:gd name="T14" fmla="*/ 0 w 33"/>
                  <a:gd name="T15" fmla="*/ 1 h 35"/>
                  <a:gd name="T16" fmla="*/ 0 w 33"/>
                  <a:gd name="T17" fmla="*/ 1 h 35"/>
                  <a:gd name="T18" fmla="*/ 0 w 33"/>
                  <a:gd name="T19" fmla="*/ 1 h 35"/>
                  <a:gd name="T20" fmla="*/ 0 w 33"/>
                  <a:gd name="T21" fmla="*/ 1 h 35"/>
                  <a:gd name="T22" fmla="*/ 0 w 33"/>
                  <a:gd name="T23" fmla="*/ 1 h 35"/>
                  <a:gd name="T24" fmla="*/ 0 w 33"/>
                  <a:gd name="T25" fmla="*/ 1 h 35"/>
                  <a:gd name="T26" fmla="*/ 0 w 33"/>
                  <a:gd name="T27" fmla="*/ 1 h 35"/>
                  <a:gd name="T28" fmla="*/ 0 w 33"/>
                  <a:gd name="T29" fmla="*/ 1 h 35"/>
                  <a:gd name="T30" fmla="*/ 0 w 33"/>
                  <a:gd name="T31" fmla="*/ 1 h 35"/>
                  <a:gd name="T32" fmla="*/ 0 w 33"/>
                  <a:gd name="T33" fmla="*/ 1 h 35"/>
                  <a:gd name="T34" fmla="*/ 0 w 33"/>
                  <a:gd name="T35" fmla="*/ 1 h 35"/>
                  <a:gd name="T36" fmla="*/ 0 w 33"/>
                  <a:gd name="T37" fmla="*/ 1 h 35"/>
                  <a:gd name="T38" fmla="*/ 1 w 33"/>
                  <a:gd name="T39" fmla="*/ 0 h 35"/>
                  <a:gd name="T40" fmla="*/ 1 w 33"/>
                  <a:gd name="T41" fmla="*/ 0 h 35"/>
                  <a:gd name="T42" fmla="*/ 1 w 33"/>
                  <a:gd name="T43" fmla="*/ 0 h 35"/>
                  <a:gd name="T44" fmla="*/ 1 w 33"/>
                  <a:gd name="T45" fmla="*/ 0 h 35"/>
                  <a:gd name="T46" fmla="*/ 1 w 33"/>
                  <a:gd name="T47" fmla="*/ 0 h 35"/>
                  <a:gd name="T48" fmla="*/ 1 w 33"/>
                  <a:gd name="T49" fmla="*/ 0 h 35"/>
                  <a:gd name="T50" fmla="*/ 1 w 33"/>
                  <a:gd name="T51" fmla="*/ 0 h 35"/>
                  <a:gd name="T52" fmla="*/ 1 w 33"/>
                  <a:gd name="T53" fmla="*/ 0 h 35"/>
                  <a:gd name="T54" fmla="*/ 1 w 33"/>
                  <a:gd name="T55" fmla="*/ 0 h 35"/>
                  <a:gd name="T56" fmla="*/ 1 w 33"/>
                  <a:gd name="T57" fmla="*/ 0 h 35"/>
                  <a:gd name="T58" fmla="*/ 1 w 33"/>
                  <a:gd name="T59" fmla="*/ 0 h 35"/>
                  <a:gd name="T60" fmla="*/ 1 w 33"/>
                  <a:gd name="T61" fmla="*/ 0 h 35"/>
                  <a:gd name="T62" fmla="*/ 1 w 33"/>
                  <a:gd name="T63" fmla="*/ 0 h 35"/>
                  <a:gd name="T64" fmla="*/ 1 w 33"/>
                  <a:gd name="T65" fmla="*/ 0 h 35"/>
                  <a:gd name="T66" fmla="*/ 1 w 33"/>
                  <a:gd name="T67" fmla="*/ 0 h 35"/>
                  <a:gd name="T68" fmla="*/ 1 w 33"/>
                  <a:gd name="T69" fmla="*/ 0 h 35"/>
                  <a:gd name="T70" fmla="*/ 1 w 33"/>
                  <a:gd name="T71" fmla="*/ 0 h 35"/>
                  <a:gd name="T72" fmla="*/ 1 w 33"/>
                  <a:gd name="T73" fmla="*/ 1 h 35"/>
                  <a:gd name="T74" fmla="*/ 1 w 33"/>
                  <a:gd name="T75" fmla="*/ 1 h 35"/>
                  <a:gd name="T76" fmla="*/ 1 w 33"/>
                  <a:gd name="T77" fmla="*/ 1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" h="35">
                    <a:moveTo>
                      <a:pt x="17" y="31"/>
                    </a:moveTo>
                    <a:lnTo>
                      <a:pt x="16" y="33"/>
                    </a:lnTo>
                    <a:lnTo>
                      <a:pt x="15" y="34"/>
                    </a:lnTo>
                    <a:lnTo>
                      <a:pt x="12" y="34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16" y="4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228"/>
              <p:cNvSpPr>
                <a:spLocks/>
              </p:cNvSpPr>
              <p:nvPr/>
            </p:nvSpPr>
            <p:spPr bwMode="auto">
              <a:xfrm>
                <a:off x="4305" y="2523"/>
                <a:ext cx="7" cy="7"/>
              </a:xfrm>
              <a:custGeom>
                <a:avLst/>
                <a:gdLst>
                  <a:gd name="T0" fmla="*/ 1 w 36"/>
                  <a:gd name="T1" fmla="*/ 1 h 33"/>
                  <a:gd name="T2" fmla="*/ 1 w 36"/>
                  <a:gd name="T3" fmla="*/ 1 h 33"/>
                  <a:gd name="T4" fmla="*/ 0 w 36"/>
                  <a:gd name="T5" fmla="*/ 1 h 33"/>
                  <a:gd name="T6" fmla="*/ 0 w 36"/>
                  <a:gd name="T7" fmla="*/ 1 h 33"/>
                  <a:gd name="T8" fmla="*/ 0 w 36"/>
                  <a:gd name="T9" fmla="*/ 1 h 33"/>
                  <a:gd name="T10" fmla="*/ 0 w 36"/>
                  <a:gd name="T11" fmla="*/ 1 h 33"/>
                  <a:gd name="T12" fmla="*/ 0 w 36"/>
                  <a:gd name="T13" fmla="*/ 1 h 33"/>
                  <a:gd name="T14" fmla="*/ 0 w 36"/>
                  <a:gd name="T15" fmla="*/ 1 h 33"/>
                  <a:gd name="T16" fmla="*/ 0 w 36"/>
                  <a:gd name="T17" fmla="*/ 1 h 33"/>
                  <a:gd name="T18" fmla="*/ 0 w 36"/>
                  <a:gd name="T19" fmla="*/ 1 h 33"/>
                  <a:gd name="T20" fmla="*/ 0 w 36"/>
                  <a:gd name="T21" fmla="*/ 1 h 33"/>
                  <a:gd name="T22" fmla="*/ 0 w 36"/>
                  <a:gd name="T23" fmla="*/ 1 h 33"/>
                  <a:gd name="T24" fmla="*/ 0 w 36"/>
                  <a:gd name="T25" fmla="*/ 1 h 33"/>
                  <a:gd name="T26" fmla="*/ 0 w 36"/>
                  <a:gd name="T27" fmla="*/ 1 h 33"/>
                  <a:gd name="T28" fmla="*/ 0 w 36"/>
                  <a:gd name="T29" fmla="*/ 1 h 33"/>
                  <a:gd name="T30" fmla="*/ 0 w 36"/>
                  <a:gd name="T31" fmla="*/ 1 h 33"/>
                  <a:gd name="T32" fmla="*/ 0 w 36"/>
                  <a:gd name="T33" fmla="*/ 1 h 33"/>
                  <a:gd name="T34" fmla="*/ 0 w 36"/>
                  <a:gd name="T35" fmla="*/ 1 h 33"/>
                  <a:gd name="T36" fmla="*/ 0 w 36"/>
                  <a:gd name="T37" fmla="*/ 1 h 33"/>
                  <a:gd name="T38" fmla="*/ 1 w 36"/>
                  <a:gd name="T39" fmla="*/ 0 h 33"/>
                  <a:gd name="T40" fmla="*/ 1 w 36"/>
                  <a:gd name="T41" fmla="*/ 0 h 33"/>
                  <a:gd name="T42" fmla="*/ 1 w 36"/>
                  <a:gd name="T43" fmla="*/ 0 h 33"/>
                  <a:gd name="T44" fmla="*/ 1 w 36"/>
                  <a:gd name="T45" fmla="*/ 0 h 33"/>
                  <a:gd name="T46" fmla="*/ 1 w 36"/>
                  <a:gd name="T47" fmla="*/ 0 h 33"/>
                  <a:gd name="T48" fmla="*/ 1 w 36"/>
                  <a:gd name="T49" fmla="*/ 0 h 33"/>
                  <a:gd name="T50" fmla="*/ 1 w 36"/>
                  <a:gd name="T51" fmla="*/ 0 h 33"/>
                  <a:gd name="T52" fmla="*/ 1 w 36"/>
                  <a:gd name="T53" fmla="*/ 0 h 33"/>
                  <a:gd name="T54" fmla="*/ 1 w 36"/>
                  <a:gd name="T55" fmla="*/ 0 h 33"/>
                  <a:gd name="T56" fmla="*/ 1 w 36"/>
                  <a:gd name="T57" fmla="*/ 0 h 33"/>
                  <a:gd name="T58" fmla="*/ 1 w 36"/>
                  <a:gd name="T59" fmla="*/ 0 h 33"/>
                  <a:gd name="T60" fmla="*/ 1 w 36"/>
                  <a:gd name="T61" fmla="*/ 0 h 33"/>
                  <a:gd name="T62" fmla="*/ 1 w 36"/>
                  <a:gd name="T63" fmla="*/ 0 h 33"/>
                  <a:gd name="T64" fmla="*/ 1 w 36"/>
                  <a:gd name="T65" fmla="*/ 0 h 33"/>
                  <a:gd name="T66" fmla="*/ 1 w 36"/>
                  <a:gd name="T67" fmla="*/ 0 h 33"/>
                  <a:gd name="T68" fmla="*/ 1 w 36"/>
                  <a:gd name="T69" fmla="*/ 1 h 33"/>
                  <a:gd name="T70" fmla="*/ 1 w 36"/>
                  <a:gd name="T71" fmla="*/ 1 h 33"/>
                  <a:gd name="T72" fmla="*/ 1 w 36"/>
                  <a:gd name="T73" fmla="*/ 1 h 33"/>
                  <a:gd name="T74" fmla="*/ 1 w 36"/>
                  <a:gd name="T75" fmla="*/ 1 h 33"/>
                  <a:gd name="T76" fmla="*/ 1 w 36"/>
                  <a:gd name="T77" fmla="*/ 1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33">
                    <a:moveTo>
                      <a:pt x="15" y="31"/>
                    </a:moveTo>
                    <a:lnTo>
                      <a:pt x="14" y="32"/>
                    </a:lnTo>
                    <a:lnTo>
                      <a:pt x="12" y="32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229"/>
              <p:cNvSpPr>
                <a:spLocks/>
              </p:cNvSpPr>
              <p:nvPr/>
            </p:nvSpPr>
            <p:spPr bwMode="auto">
              <a:xfrm>
                <a:off x="4308" y="2521"/>
                <a:ext cx="8" cy="6"/>
              </a:xfrm>
              <a:custGeom>
                <a:avLst/>
                <a:gdLst>
                  <a:gd name="T0" fmla="*/ 1 w 36"/>
                  <a:gd name="T1" fmla="*/ 1 h 32"/>
                  <a:gd name="T2" fmla="*/ 1 w 36"/>
                  <a:gd name="T3" fmla="*/ 1 h 32"/>
                  <a:gd name="T4" fmla="*/ 1 w 36"/>
                  <a:gd name="T5" fmla="*/ 1 h 32"/>
                  <a:gd name="T6" fmla="*/ 0 w 36"/>
                  <a:gd name="T7" fmla="*/ 1 h 32"/>
                  <a:gd name="T8" fmla="*/ 0 w 36"/>
                  <a:gd name="T9" fmla="*/ 1 h 32"/>
                  <a:gd name="T10" fmla="*/ 0 w 36"/>
                  <a:gd name="T11" fmla="*/ 1 h 32"/>
                  <a:gd name="T12" fmla="*/ 0 w 36"/>
                  <a:gd name="T13" fmla="*/ 1 h 32"/>
                  <a:gd name="T14" fmla="*/ 0 w 36"/>
                  <a:gd name="T15" fmla="*/ 1 h 32"/>
                  <a:gd name="T16" fmla="*/ 0 w 36"/>
                  <a:gd name="T17" fmla="*/ 1 h 32"/>
                  <a:gd name="T18" fmla="*/ 0 w 36"/>
                  <a:gd name="T19" fmla="*/ 1 h 32"/>
                  <a:gd name="T20" fmla="*/ 0 w 36"/>
                  <a:gd name="T21" fmla="*/ 1 h 32"/>
                  <a:gd name="T22" fmla="*/ 0 w 36"/>
                  <a:gd name="T23" fmla="*/ 1 h 32"/>
                  <a:gd name="T24" fmla="*/ 0 w 36"/>
                  <a:gd name="T25" fmla="*/ 1 h 32"/>
                  <a:gd name="T26" fmla="*/ 0 w 36"/>
                  <a:gd name="T27" fmla="*/ 1 h 32"/>
                  <a:gd name="T28" fmla="*/ 0 w 36"/>
                  <a:gd name="T29" fmla="*/ 1 h 32"/>
                  <a:gd name="T30" fmla="*/ 0 w 36"/>
                  <a:gd name="T31" fmla="*/ 1 h 32"/>
                  <a:gd name="T32" fmla="*/ 0 w 36"/>
                  <a:gd name="T33" fmla="*/ 1 h 32"/>
                  <a:gd name="T34" fmla="*/ 0 w 36"/>
                  <a:gd name="T35" fmla="*/ 1 h 32"/>
                  <a:gd name="T36" fmla="*/ 0 w 36"/>
                  <a:gd name="T37" fmla="*/ 1 h 32"/>
                  <a:gd name="T38" fmla="*/ 1 w 36"/>
                  <a:gd name="T39" fmla="*/ 0 h 32"/>
                  <a:gd name="T40" fmla="*/ 1 w 36"/>
                  <a:gd name="T41" fmla="*/ 0 h 32"/>
                  <a:gd name="T42" fmla="*/ 1 w 36"/>
                  <a:gd name="T43" fmla="*/ 0 h 32"/>
                  <a:gd name="T44" fmla="*/ 1 w 36"/>
                  <a:gd name="T45" fmla="*/ 0 h 32"/>
                  <a:gd name="T46" fmla="*/ 1 w 36"/>
                  <a:gd name="T47" fmla="*/ 0 h 32"/>
                  <a:gd name="T48" fmla="*/ 1 w 36"/>
                  <a:gd name="T49" fmla="*/ 0 h 32"/>
                  <a:gd name="T50" fmla="*/ 2 w 36"/>
                  <a:gd name="T51" fmla="*/ 0 h 32"/>
                  <a:gd name="T52" fmla="*/ 2 w 36"/>
                  <a:gd name="T53" fmla="*/ 0 h 32"/>
                  <a:gd name="T54" fmla="*/ 2 w 36"/>
                  <a:gd name="T55" fmla="*/ 0 h 32"/>
                  <a:gd name="T56" fmla="*/ 2 w 36"/>
                  <a:gd name="T57" fmla="*/ 0 h 32"/>
                  <a:gd name="T58" fmla="*/ 2 w 36"/>
                  <a:gd name="T59" fmla="*/ 0 h 32"/>
                  <a:gd name="T60" fmla="*/ 2 w 36"/>
                  <a:gd name="T61" fmla="*/ 0 h 32"/>
                  <a:gd name="T62" fmla="*/ 2 w 36"/>
                  <a:gd name="T63" fmla="*/ 0 h 32"/>
                  <a:gd name="T64" fmla="*/ 2 w 36"/>
                  <a:gd name="T65" fmla="*/ 0 h 32"/>
                  <a:gd name="T66" fmla="*/ 2 w 36"/>
                  <a:gd name="T67" fmla="*/ 0 h 32"/>
                  <a:gd name="T68" fmla="*/ 2 w 36"/>
                  <a:gd name="T69" fmla="*/ 1 h 32"/>
                  <a:gd name="T70" fmla="*/ 2 w 36"/>
                  <a:gd name="T71" fmla="*/ 1 h 32"/>
                  <a:gd name="T72" fmla="*/ 2 w 36"/>
                  <a:gd name="T73" fmla="*/ 1 h 32"/>
                  <a:gd name="T74" fmla="*/ 2 w 36"/>
                  <a:gd name="T75" fmla="*/ 1 h 32"/>
                  <a:gd name="T76" fmla="*/ 1 w 36"/>
                  <a:gd name="T77" fmla="*/ 1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32">
                    <a:moveTo>
                      <a:pt x="14" y="29"/>
                    </a:moveTo>
                    <a:lnTo>
                      <a:pt x="13" y="31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5" y="6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3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3" y="16"/>
                    </a:lnTo>
                    <a:lnTo>
                      <a:pt x="31" y="1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230"/>
              <p:cNvSpPr>
                <a:spLocks/>
              </p:cNvSpPr>
              <p:nvPr/>
            </p:nvSpPr>
            <p:spPr bwMode="auto">
              <a:xfrm>
                <a:off x="4312" y="2519"/>
                <a:ext cx="7" cy="6"/>
              </a:xfrm>
              <a:custGeom>
                <a:avLst/>
                <a:gdLst>
                  <a:gd name="T0" fmla="*/ 1 w 38"/>
                  <a:gd name="T1" fmla="*/ 1 h 30"/>
                  <a:gd name="T2" fmla="*/ 1 w 38"/>
                  <a:gd name="T3" fmla="*/ 1 h 30"/>
                  <a:gd name="T4" fmla="*/ 0 w 38"/>
                  <a:gd name="T5" fmla="*/ 1 h 30"/>
                  <a:gd name="T6" fmla="*/ 0 w 38"/>
                  <a:gd name="T7" fmla="*/ 1 h 30"/>
                  <a:gd name="T8" fmla="*/ 0 w 38"/>
                  <a:gd name="T9" fmla="*/ 1 h 30"/>
                  <a:gd name="T10" fmla="*/ 0 w 38"/>
                  <a:gd name="T11" fmla="*/ 1 h 30"/>
                  <a:gd name="T12" fmla="*/ 0 w 38"/>
                  <a:gd name="T13" fmla="*/ 1 h 30"/>
                  <a:gd name="T14" fmla="*/ 0 w 38"/>
                  <a:gd name="T15" fmla="*/ 1 h 30"/>
                  <a:gd name="T16" fmla="*/ 0 w 38"/>
                  <a:gd name="T17" fmla="*/ 1 h 30"/>
                  <a:gd name="T18" fmla="*/ 0 w 38"/>
                  <a:gd name="T19" fmla="*/ 1 h 30"/>
                  <a:gd name="T20" fmla="*/ 0 w 38"/>
                  <a:gd name="T21" fmla="*/ 1 h 30"/>
                  <a:gd name="T22" fmla="*/ 0 w 38"/>
                  <a:gd name="T23" fmla="*/ 1 h 30"/>
                  <a:gd name="T24" fmla="*/ 0 w 38"/>
                  <a:gd name="T25" fmla="*/ 1 h 30"/>
                  <a:gd name="T26" fmla="*/ 0 w 38"/>
                  <a:gd name="T27" fmla="*/ 1 h 30"/>
                  <a:gd name="T28" fmla="*/ 0 w 38"/>
                  <a:gd name="T29" fmla="*/ 1 h 30"/>
                  <a:gd name="T30" fmla="*/ 0 w 38"/>
                  <a:gd name="T31" fmla="*/ 1 h 30"/>
                  <a:gd name="T32" fmla="*/ 0 w 38"/>
                  <a:gd name="T33" fmla="*/ 1 h 30"/>
                  <a:gd name="T34" fmla="*/ 0 w 38"/>
                  <a:gd name="T35" fmla="*/ 1 h 30"/>
                  <a:gd name="T36" fmla="*/ 0 w 38"/>
                  <a:gd name="T37" fmla="*/ 0 h 30"/>
                  <a:gd name="T38" fmla="*/ 1 w 38"/>
                  <a:gd name="T39" fmla="*/ 0 h 30"/>
                  <a:gd name="T40" fmla="*/ 1 w 38"/>
                  <a:gd name="T41" fmla="*/ 0 h 30"/>
                  <a:gd name="T42" fmla="*/ 1 w 38"/>
                  <a:gd name="T43" fmla="*/ 0 h 30"/>
                  <a:gd name="T44" fmla="*/ 1 w 38"/>
                  <a:gd name="T45" fmla="*/ 0 h 30"/>
                  <a:gd name="T46" fmla="*/ 1 w 38"/>
                  <a:gd name="T47" fmla="*/ 0 h 30"/>
                  <a:gd name="T48" fmla="*/ 1 w 38"/>
                  <a:gd name="T49" fmla="*/ 0 h 30"/>
                  <a:gd name="T50" fmla="*/ 1 w 38"/>
                  <a:gd name="T51" fmla="*/ 0 h 30"/>
                  <a:gd name="T52" fmla="*/ 1 w 38"/>
                  <a:gd name="T53" fmla="*/ 0 h 30"/>
                  <a:gd name="T54" fmla="*/ 1 w 38"/>
                  <a:gd name="T55" fmla="*/ 0 h 30"/>
                  <a:gd name="T56" fmla="*/ 1 w 38"/>
                  <a:gd name="T57" fmla="*/ 0 h 30"/>
                  <a:gd name="T58" fmla="*/ 1 w 38"/>
                  <a:gd name="T59" fmla="*/ 0 h 30"/>
                  <a:gd name="T60" fmla="*/ 1 w 38"/>
                  <a:gd name="T61" fmla="*/ 0 h 30"/>
                  <a:gd name="T62" fmla="*/ 1 w 38"/>
                  <a:gd name="T63" fmla="*/ 0 h 30"/>
                  <a:gd name="T64" fmla="*/ 1 w 38"/>
                  <a:gd name="T65" fmla="*/ 0 h 30"/>
                  <a:gd name="T66" fmla="*/ 1 w 38"/>
                  <a:gd name="T67" fmla="*/ 0 h 30"/>
                  <a:gd name="T68" fmla="*/ 1 w 38"/>
                  <a:gd name="T69" fmla="*/ 1 h 30"/>
                  <a:gd name="T70" fmla="*/ 1 w 38"/>
                  <a:gd name="T71" fmla="*/ 1 h 30"/>
                  <a:gd name="T72" fmla="*/ 1 w 38"/>
                  <a:gd name="T73" fmla="*/ 1 h 30"/>
                  <a:gd name="T74" fmla="*/ 1 w 38"/>
                  <a:gd name="T75" fmla="*/ 1 h 30"/>
                  <a:gd name="T76" fmla="*/ 1 w 38"/>
                  <a:gd name="T77" fmla="*/ 1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30">
                    <a:moveTo>
                      <a:pt x="15" y="29"/>
                    </a:moveTo>
                    <a:lnTo>
                      <a:pt x="14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5" y="29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7" y="14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3" y="1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231"/>
              <p:cNvSpPr>
                <a:spLocks/>
              </p:cNvSpPr>
              <p:nvPr/>
            </p:nvSpPr>
            <p:spPr bwMode="auto">
              <a:xfrm>
                <a:off x="4315" y="2517"/>
                <a:ext cx="8" cy="5"/>
              </a:xfrm>
              <a:custGeom>
                <a:avLst/>
                <a:gdLst>
                  <a:gd name="T0" fmla="*/ 1 w 40"/>
                  <a:gd name="T1" fmla="*/ 1 h 28"/>
                  <a:gd name="T2" fmla="*/ 0 w 40"/>
                  <a:gd name="T3" fmla="*/ 1 h 28"/>
                  <a:gd name="T4" fmla="*/ 0 w 40"/>
                  <a:gd name="T5" fmla="*/ 1 h 28"/>
                  <a:gd name="T6" fmla="*/ 0 w 40"/>
                  <a:gd name="T7" fmla="*/ 1 h 28"/>
                  <a:gd name="T8" fmla="*/ 0 w 40"/>
                  <a:gd name="T9" fmla="*/ 1 h 28"/>
                  <a:gd name="T10" fmla="*/ 0 w 40"/>
                  <a:gd name="T11" fmla="*/ 1 h 28"/>
                  <a:gd name="T12" fmla="*/ 0 w 40"/>
                  <a:gd name="T13" fmla="*/ 1 h 28"/>
                  <a:gd name="T14" fmla="*/ 0 w 40"/>
                  <a:gd name="T15" fmla="*/ 1 h 28"/>
                  <a:gd name="T16" fmla="*/ 0 w 40"/>
                  <a:gd name="T17" fmla="*/ 1 h 28"/>
                  <a:gd name="T18" fmla="*/ 0 w 40"/>
                  <a:gd name="T19" fmla="*/ 1 h 28"/>
                  <a:gd name="T20" fmla="*/ 0 w 40"/>
                  <a:gd name="T21" fmla="*/ 1 h 28"/>
                  <a:gd name="T22" fmla="*/ 0 w 40"/>
                  <a:gd name="T23" fmla="*/ 1 h 28"/>
                  <a:gd name="T24" fmla="*/ 0 w 40"/>
                  <a:gd name="T25" fmla="*/ 1 h 28"/>
                  <a:gd name="T26" fmla="*/ 0 w 40"/>
                  <a:gd name="T27" fmla="*/ 1 h 28"/>
                  <a:gd name="T28" fmla="*/ 0 w 40"/>
                  <a:gd name="T29" fmla="*/ 1 h 28"/>
                  <a:gd name="T30" fmla="*/ 0 w 40"/>
                  <a:gd name="T31" fmla="*/ 0 h 28"/>
                  <a:gd name="T32" fmla="*/ 0 w 40"/>
                  <a:gd name="T33" fmla="*/ 0 h 28"/>
                  <a:gd name="T34" fmla="*/ 0 w 40"/>
                  <a:gd name="T35" fmla="*/ 0 h 28"/>
                  <a:gd name="T36" fmla="*/ 0 w 40"/>
                  <a:gd name="T37" fmla="*/ 0 h 28"/>
                  <a:gd name="T38" fmla="*/ 1 w 40"/>
                  <a:gd name="T39" fmla="*/ 0 h 28"/>
                  <a:gd name="T40" fmla="*/ 1 w 40"/>
                  <a:gd name="T41" fmla="*/ 0 h 28"/>
                  <a:gd name="T42" fmla="*/ 1 w 40"/>
                  <a:gd name="T43" fmla="*/ 0 h 28"/>
                  <a:gd name="T44" fmla="*/ 1 w 40"/>
                  <a:gd name="T45" fmla="*/ 0 h 28"/>
                  <a:gd name="T46" fmla="*/ 1 w 40"/>
                  <a:gd name="T47" fmla="*/ 0 h 28"/>
                  <a:gd name="T48" fmla="*/ 1 w 40"/>
                  <a:gd name="T49" fmla="*/ 0 h 28"/>
                  <a:gd name="T50" fmla="*/ 1 w 40"/>
                  <a:gd name="T51" fmla="*/ 0 h 28"/>
                  <a:gd name="T52" fmla="*/ 1 w 40"/>
                  <a:gd name="T53" fmla="*/ 0 h 28"/>
                  <a:gd name="T54" fmla="*/ 2 w 40"/>
                  <a:gd name="T55" fmla="*/ 0 h 28"/>
                  <a:gd name="T56" fmla="*/ 2 w 40"/>
                  <a:gd name="T57" fmla="*/ 0 h 28"/>
                  <a:gd name="T58" fmla="*/ 2 w 40"/>
                  <a:gd name="T59" fmla="*/ 0 h 28"/>
                  <a:gd name="T60" fmla="*/ 2 w 40"/>
                  <a:gd name="T61" fmla="*/ 0 h 28"/>
                  <a:gd name="T62" fmla="*/ 2 w 40"/>
                  <a:gd name="T63" fmla="*/ 0 h 28"/>
                  <a:gd name="T64" fmla="*/ 2 w 40"/>
                  <a:gd name="T65" fmla="*/ 0 h 28"/>
                  <a:gd name="T66" fmla="*/ 2 w 40"/>
                  <a:gd name="T67" fmla="*/ 0 h 28"/>
                  <a:gd name="T68" fmla="*/ 1 w 40"/>
                  <a:gd name="T69" fmla="*/ 1 h 28"/>
                  <a:gd name="T70" fmla="*/ 1 w 40"/>
                  <a:gd name="T71" fmla="*/ 1 h 28"/>
                  <a:gd name="T72" fmla="*/ 1 w 40"/>
                  <a:gd name="T73" fmla="*/ 1 h 28"/>
                  <a:gd name="T74" fmla="*/ 1 w 40"/>
                  <a:gd name="T75" fmla="*/ 1 h 28"/>
                  <a:gd name="T76" fmla="*/ 1 w 40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8">
                    <a:moveTo>
                      <a:pt x="13" y="27"/>
                    </a:moveTo>
                    <a:lnTo>
                      <a:pt x="10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26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232"/>
              <p:cNvSpPr>
                <a:spLocks/>
              </p:cNvSpPr>
              <p:nvPr/>
            </p:nvSpPr>
            <p:spPr bwMode="auto">
              <a:xfrm>
                <a:off x="4319" y="2516"/>
                <a:ext cx="8" cy="5"/>
              </a:xfrm>
              <a:custGeom>
                <a:avLst/>
                <a:gdLst>
                  <a:gd name="T0" fmla="*/ 0 w 40"/>
                  <a:gd name="T1" fmla="*/ 1 h 25"/>
                  <a:gd name="T2" fmla="*/ 0 w 40"/>
                  <a:gd name="T3" fmla="*/ 1 h 25"/>
                  <a:gd name="T4" fmla="*/ 0 w 40"/>
                  <a:gd name="T5" fmla="*/ 1 h 25"/>
                  <a:gd name="T6" fmla="*/ 0 w 40"/>
                  <a:gd name="T7" fmla="*/ 1 h 25"/>
                  <a:gd name="T8" fmla="*/ 0 w 40"/>
                  <a:gd name="T9" fmla="*/ 1 h 25"/>
                  <a:gd name="T10" fmla="*/ 0 w 40"/>
                  <a:gd name="T11" fmla="*/ 1 h 25"/>
                  <a:gd name="T12" fmla="*/ 0 w 40"/>
                  <a:gd name="T13" fmla="*/ 1 h 25"/>
                  <a:gd name="T14" fmla="*/ 0 w 40"/>
                  <a:gd name="T15" fmla="*/ 1 h 25"/>
                  <a:gd name="T16" fmla="*/ 0 w 40"/>
                  <a:gd name="T17" fmla="*/ 1 h 25"/>
                  <a:gd name="T18" fmla="*/ 0 w 40"/>
                  <a:gd name="T19" fmla="*/ 1 h 25"/>
                  <a:gd name="T20" fmla="*/ 0 w 40"/>
                  <a:gd name="T21" fmla="*/ 1 h 25"/>
                  <a:gd name="T22" fmla="*/ 0 w 40"/>
                  <a:gd name="T23" fmla="*/ 1 h 25"/>
                  <a:gd name="T24" fmla="*/ 0 w 40"/>
                  <a:gd name="T25" fmla="*/ 1 h 25"/>
                  <a:gd name="T26" fmla="*/ 0 w 40"/>
                  <a:gd name="T27" fmla="*/ 0 h 25"/>
                  <a:gd name="T28" fmla="*/ 0 w 40"/>
                  <a:gd name="T29" fmla="*/ 0 h 25"/>
                  <a:gd name="T30" fmla="*/ 0 w 40"/>
                  <a:gd name="T31" fmla="*/ 0 h 25"/>
                  <a:gd name="T32" fmla="*/ 0 w 40"/>
                  <a:gd name="T33" fmla="*/ 0 h 25"/>
                  <a:gd name="T34" fmla="*/ 0 w 40"/>
                  <a:gd name="T35" fmla="*/ 0 h 25"/>
                  <a:gd name="T36" fmla="*/ 0 w 40"/>
                  <a:gd name="T37" fmla="*/ 0 h 25"/>
                  <a:gd name="T38" fmla="*/ 1 w 40"/>
                  <a:gd name="T39" fmla="*/ 0 h 25"/>
                  <a:gd name="T40" fmla="*/ 1 w 40"/>
                  <a:gd name="T41" fmla="*/ 0 h 25"/>
                  <a:gd name="T42" fmla="*/ 1 w 40"/>
                  <a:gd name="T43" fmla="*/ 0 h 25"/>
                  <a:gd name="T44" fmla="*/ 1 w 40"/>
                  <a:gd name="T45" fmla="*/ 0 h 25"/>
                  <a:gd name="T46" fmla="*/ 1 w 40"/>
                  <a:gd name="T47" fmla="*/ 0 h 25"/>
                  <a:gd name="T48" fmla="*/ 1 w 40"/>
                  <a:gd name="T49" fmla="*/ 0 h 25"/>
                  <a:gd name="T50" fmla="*/ 1 w 40"/>
                  <a:gd name="T51" fmla="*/ 0 h 25"/>
                  <a:gd name="T52" fmla="*/ 2 w 40"/>
                  <a:gd name="T53" fmla="*/ 0 h 25"/>
                  <a:gd name="T54" fmla="*/ 2 w 40"/>
                  <a:gd name="T55" fmla="*/ 0 h 25"/>
                  <a:gd name="T56" fmla="*/ 2 w 40"/>
                  <a:gd name="T57" fmla="*/ 0 h 25"/>
                  <a:gd name="T58" fmla="*/ 2 w 40"/>
                  <a:gd name="T59" fmla="*/ 0 h 25"/>
                  <a:gd name="T60" fmla="*/ 2 w 40"/>
                  <a:gd name="T61" fmla="*/ 0 h 25"/>
                  <a:gd name="T62" fmla="*/ 2 w 40"/>
                  <a:gd name="T63" fmla="*/ 0 h 25"/>
                  <a:gd name="T64" fmla="*/ 2 w 40"/>
                  <a:gd name="T65" fmla="*/ 1 h 25"/>
                  <a:gd name="T66" fmla="*/ 2 w 40"/>
                  <a:gd name="T67" fmla="*/ 1 h 25"/>
                  <a:gd name="T68" fmla="*/ 2 w 40"/>
                  <a:gd name="T69" fmla="*/ 1 h 25"/>
                  <a:gd name="T70" fmla="*/ 1 w 40"/>
                  <a:gd name="T71" fmla="*/ 1 h 25"/>
                  <a:gd name="T72" fmla="*/ 1 w 40"/>
                  <a:gd name="T73" fmla="*/ 1 h 25"/>
                  <a:gd name="T74" fmla="*/ 1 w 40"/>
                  <a:gd name="T75" fmla="*/ 1 h 25"/>
                  <a:gd name="T76" fmla="*/ 0 w 40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5">
                    <a:moveTo>
                      <a:pt x="12" y="25"/>
                    </a:moveTo>
                    <a:lnTo>
                      <a:pt x="10" y="25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233"/>
              <p:cNvSpPr>
                <a:spLocks/>
              </p:cNvSpPr>
              <p:nvPr/>
            </p:nvSpPr>
            <p:spPr bwMode="auto">
              <a:xfrm>
                <a:off x="4324" y="2515"/>
                <a:ext cx="8" cy="4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1 h 23"/>
                  <a:gd name="T4" fmla="*/ 0 w 40"/>
                  <a:gd name="T5" fmla="*/ 1 h 23"/>
                  <a:gd name="T6" fmla="*/ 0 w 40"/>
                  <a:gd name="T7" fmla="*/ 1 h 23"/>
                  <a:gd name="T8" fmla="*/ 0 w 40"/>
                  <a:gd name="T9" fmla="*/ 1 h 23"/>
                  <a:gd name="T10" fmla="*/ 0 w 40"/>
                  <a:gd name="T11" fmla="*/ 1 h 23"/>
                  <a:gd name="T12" fmla="*/ 0 w 40"/>
                  <a:gd name="T13" fmla="*/ 1 h 23"/>
                  <a:gd name="T14" fmla="*/ 0 w 40"/>
                  <a:gd name="T15" fmla="*/ 1 h 23"/>
                  <a:gd name="T16" fmla="*/ 0 w 40"/>
                  <a:gd name="T17" fmla="*/ 1 h 23"/>
                  <a:gd name="T18" fmla="*/ 0 w 40"/>
                  <a:gd name="T19" fmla="*/ 1 h 23"/>
                  <a:gd name="T20" fmla="*/ 0 w 40"/>
                  <a:gd name="T21" fmla="*/ 0 h 23"/>
                  <a:gd name="T22" fmla="*/ 0 w 40"/>
                  <a:gd name="T23" fmla="*/ 0 h 23"/>
                  <a:gd name="T24" fmla="*/ 0 w 40"/>
                  <a:gd name="T25" fmla="*/ 0 h 23"/>
                  <a:gd name="T26" fmla="*/ 0 w 40"/>
                  <a:gd name="T27" fmla="*/ 0 h 23"/>
                  <a:gd name="T28" fmla="*/ 0 w 40"/>
                  <a:gd name="T29" fmla="*/ 0 h 23"/>
                  <a:gd name="T30" fmla="*/ 0 w 40"/>
                  <a:gd name="T31" fmla="*/ 0 h 23"/>
                  <a:gd name="T32" fmla="*/ 0 w 40"/>
                  <a:gd name="T33" fmla="*/ 0 h 23"/>
                  <a:gd name="T34" fmla="*/ 0 w 40"/>
                  <a:gd name="T35" fmla="*/ 0 h 23"/>
                  <a:gd name="T36" fmla="*/ 0 w 40"/>
                  <a:gd name="T37" fmla="*/ 0 h 23"/>
                  <a:gd name="T38" fmla="*/ 1 w 40"/>
                  <a:gd name="T39" fmla="*/ 0 h 23"/>
                  <a:gd name="T40" fmla="*/ 1 w 40"/>
                  <a:gd name="T41" fmla="*/ 0 h 23"/>
                  <a:gd name="T42" fmla="*/ 1 w 40"/>
                  <a:gd name="T43" fmla="*/ 0 h 23"/>
                  <a:gd name="T44" fmla="*/ 1 w 40"/>
                  <a:gd name="T45" fmla="*/ 0 h 23"/>
                  <a:gd name="T46" fmla="*/ 1 w 40"/>
                  <a:gd name="T47" fmla="*/ 0 h 23"/>
                  <a:gd name="T48" fmla="*/ 1 w 40"/>
                  <a:gd name="T49" fmla="*/ 0 h 23"/>
                  <a:gd name="T50" fmla="*/ 1 w 40"/>
                  <a:gd name="T51" fmla="*/ 0 h 23"/>
                  <a:gd name="T52" fmla="*/ 2 w 40"/>
                  <a:gd name="T53" fmla="*/ 0 h 23"/>
                  <a:gd name="T54" fmla="*/ 2 w 40"/>
                  <a:gd name="T55" fmla="*/ 0 h 23"/>
                  <a:gd name="T56" fmla="*/ 2 w 40"/>
                  <a:gd name="T57" fmla="*/ 0 h 23"/>
                  <a:gd name="T58" fmla="*/ 2 w 40"/>
                  <a:gd name="T59" fmla="*/ 0 h 23"/>
                  <a:gd name="T60" fmla="*/ 2 w 40"/>
                  <a:gd name="T61" fmla="*/ 0 h 23"/>
                  <a:gd name="T62" fmla="*/ 2 w 40"/>
                  <a:gd name="T63" fmla="*/ 0 h 23"/>
                  <a:gd name="T64" fmla="*/ 2 w 40"/>
                  <a:gd name="T65" fmla="*/ 1 h 23"/>
                  <a:gd name="T66" fmla="*/ 1 w 40"/>
                  <a:gd name="T67" fmla="*/ 1 h 23"/>
                  <a:gd name="T68" fmla="*/ 1 w 40"/>
                  <a:gd name="T69" fmla="*/ 1 h 23"/>
                  <a:gd name="T70" fmla="*/ 1 w 40"/>
                  <a:gd name="T71" fmla="*/ 1 h 23"/>
                  <a:gd name="T72" fmla="*/ 1 w 40"/>
                  <a:gd name="T73" fmla="*/ 1 h 23"/>
                  <a:gd name="T74" fmla="*/ 1 w 40"/>
                  <a:gd name="T75" fmla="*/ 1 h 23"/>
                  <a:gd name="T76" fmla="*/ 0 w 40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3">
                    <a:moveTo>
                      <a:pt x="11" y="23"/>
                    </a:moveTo>
                    <a:lnTo>
                      <a:pt x="9" y="23"/>
                    </a:lnTo>
                    <a:lnTo>
                      <a:pt x="8" y="23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5" y="19"/>
                    </a:lnTo>
                    <a:lnTo>
                      <a:pt x="32" y="19"/>
                    </a:lnTo>
                    <a:lnTo>
                      <a:pt x="31" y="20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234"/>
              <p:cNvSpPr>
                <a:spLocks/>
              </p:cNvSpPr>
              <p:nvPr/>
            </p:nvSpPr>
            <p:spPr bwMode="auto">
              <a:xfrm>
                <a:off x="4328" y="2515"/>
                <a:ext cx="8" cy="4"/>
              </a:xfrm>
              <a:custGeom>
                <a:avLst/>
                <a:gdLst>
                  <a:gd name="T0" fmla="*/ 0 w 40"/>
                  <a:gd name="T1" fmla="*/ 1 h 21"/>
                  <a:gd name="T2" fmla="*/ 0 w 40"/>
                  <a:gd name="T3" fmla="*/ 1 h 21"/>
                  <a:gd name="T4" fmla="*/ 0 w 40"/>
                  <a:gd name="T5" fmla="*/ 1 h 21"/>
                  <a:gd name="T6" fmla="*/ 0 w 40"/>
                  <a:gd name="T7" fmla="*/ 1 h 21"/>
                  <a:gd name="T8" fmla="*/ 0 w 40"/>
                  <a:gd name="T9" fmla="*/ 1 h 21"/>
                  <a:gd name="T10" fmla="*/ 0 w 40"/>
                  <a:gd name="T11" fmla="*/ 1 h 21"/>
                  <a:gd name="T12" fmla="*/ 0 w 40"/>
                  <a:gd name="T13" fmla="*/ 1 h 21"/>
                  <a:gd name="T14" fmla="*/ 0 w 40"/>
                  <a:gd name="T15" fmla="*/ 1 h 21"/>
                  <a:gd name="T16" fmla="*/ 0 w 40"/>
                  <a:gd name="T17" fmla="*/ 0 h 21"/>
                  <a:gd name="T18" fmla="*/ 0 w 40"/>
                  <a:gd name="T19" fmla="*/ 0 h 21"/>
                  <a:gd name="T20" fmla="*/ 0 w 40"/>
                  <a:gd name="T21" fmla="*/ 0 h 21"/>
                  <a:gd name="T22" fmla="*/ 0 w 40"/>
                  <a:gd name="T23" fmla="*/ 0 h 21"/>
                  <a:gd name="T24" fmla="*/ 0 w 40"/>
                  <a:gd name="T25" fmla="*/ 0 h 21"/>
                  <a:gd name="T26" fmla="*/ 0 w 40"/>
                  <a:gd name="T27" fmla="*/ 0 h 21"/>
                  <a:gd name="T28" fmla="*/ 0 w 40"/>
                  <a:gd name="T29" fmla="*/ 0 h 21"/>
                  <a:gd name="T30" fmla="*/ 0 w 40"/>
                  <a:gd name="T31" fmla="*/ 0 h 21"/>
                  <a:gd name="T32" fmla="*/ 0 w 40"/>
                  <a:gd name="T33" fmla="*/ 0 h 21"/>
                  <a:gd name="T34" fmla="*/ 0 w 40"/>
                  <a:gd name="T35" fmla="*/ 0 h 21"/>
                  <a:gd name="T36" fmla="*/ 0 w 40"/>
                  <a:gd name="T37" fmla="*/ 0 h 21"/>
                  <a:gd name="T38" fmla="*/ 1 w 40"/>
                  <a:gd name="T39" fmla="*/ 0 h 21"/>
                  <a:gd name="T40" fmla="*/ 1 w 40"/>
                  <a:gd name="T41" fmla="*/ 0 h 21"/>
                  <a:gd name="T42" fmla="*/ 1 w 40"/>
                  <a:gd name="T43" fmla="*/ 0 h 21"/>
                  <a:gd name="T44" fmla="*/ 1 w 40"/>
                  <a:gd name="T45" fmla="*/ 0 h 21"/>
                  <a:gd name="T46" fmla="*/ 1 w 40"/>
                  <a:gd name="T47" fmla="*/ 0 h 21"/>
                  <a:gd name="T48" fmla="*/ 1 w 40"/>
                  <a:gd name="T49" fmla="*/ 0 h 21"/>
                  <a:gd name="T50" fmla="*/ 2 w 40"/>
                  <a:gd name="T51" fmla="*/ 0 h 21"/>
                  <a:gd name="T52" fmla="*/ 2 w 40"/>
                  <a:gd name="T53" fmla="*/ 0 h 21"/>
                  <a:gd name="T54" fmla="*/ 2 w 40"/>
                  <a:gd name="T55" fmla="*/ 0 h 21"/>
                  <a:gd name="T56" fmla="*/ 2 w 40"/>
                  <a:gd name="T57" fmla="*/ 0 h 21"/>
                  <a:gd name="T58" fmla="*/ 2 w 40"/>
                  <a:gd name="T59" fmla="*/ 0 h 21"/>
                  <a:gd name="T60" fmla="*/ 2 w 40"/>
                  <a:gd name="T61" fmla="*/ 0 h 21"/>
                  <a:gd name="T62" fmla="*/ 2 w 40"/>
                  <a:gd name="T63" fmla="*/ 0 h 21"/>
                  <a:gd name="T64" fmla="*/ 2 w 40"/>
                  <a:gd name="T65" fmla="*/ 1 h 21"/>
                  <a:gd name="T66" fmla="*/ 2 w 40"/>
                  <a:gd name="T67" fmla="*/ 1 h 21"/>
                  <a:gd name="T68" fmla="*/ 1 w 40"/>
                  <a:gd name="T69" fmla="*/ 1 h 21"/>
                  <a:gd name="T70" fmla="*/ 1 w 40"/>
                  <a:gd name="T71" fmla="*/ 1 h 21"/>
                  <a:gd name="T72" fmla="*/ 1 w 40"/>
                  <a:gd name="T73" fmla="*/ 1 h 21"/>
                  <a:gd name="T74" fmla="*/ 1 w 40"/>
                  <a:gd name="T75" fmla="*/ 1 h 21"/>
                  <a:gd name="T76" fmla="*/ 1 w 40"/>
                  <a:gd name="T77" fmla="*/ 1 h 21"/>
                  <a:gd name="T78" fmla="*/ 1 w 40"/>
                  <a:gd name="T79" fmla="*/ 1 h 21"/>
                  <a:gd name="T80" fmla="*/ 0 w 40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0" h="21">
                    <a:moveTo>
                      <a:pt x="10" y="21"/>
                    </a:moveTo>
                    <a:lnTo>
                      <a:pt x="10" y="21"/>
                    </a:lnTo>
                    <a:lnTo>
                      <a:pt x="8" y="21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9" y="14"/>
                    </a:lnTo>
                    <a:lnTo>
                      <a:pt x="38" y="16"/>
                    </a:lnTo>
                    <a:lnTo>
                      <a:pt x="37" y="17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235"/>
              <p:cNvSpPr>
                <a:spLocks/>
              </p:cNvSpPr>
              <p:nvPr/>
            </p:nvSpPr>
            <p:spPr bwMode="auto">
              <a:xfrm>
                <a:off x="4386" y="2607"/>
                <a:ext cx="4" cy="7"/>
              </a:xfrm>
              <a:custGeom>
                <a:avLst/>
                <a:gdLst>
                  <a:gd name="T0" fmla="*/ 1 w 19"/>
                  <a:gd name="T1" fmla="*/ 1 h 31"/>
                  <a:gd name="T2" fmla="*/ 1 w 19"/>
                  <a:gd name="T3" fmla="*/ 1 h 31"/>
                  <a:gd name="T4" fmla="*/ 1 w 19"/>
                  <a:gd name="T5" fmla="*/ 1 h 31"/>
                  <a:gd name="T6" fmla="*/ 1 w 19"/>
                  <a:gd name="T7" fmla="*/ 1 h 31"/>
                  <a:gd name="T8" fmla="*/ 1 w 19"/>
                  <a:gd name="T9" fmla="*/ 1 h 31"/>
                  <a:gd name="T10" fmla="*/ 1 w 19"/>
                  <a:gd name="T11" fmla="*/ 1 h 31"/>
                  <a:gd name="T12" fmla="*/ 1 w 19"/>
                  <a:gd name="T13" fmla="*/ 1 h 31"/>
                  <a:gd name="T14" fmla="*/ 1 w 19"/>
                  <a:gd name="T15" fmla="*/ 2 h 31"/>
                  <a:gd name="T16" fmla="*/ 1 w 19"/>
                  <a:gd name="T17" fmla="*/ 2 h 31"/>
                  <a:gd name="T18" fmla="*/ 0 w 19"/>
                  <a:gd name="T19" fmla="*/ 2 h 31"/>
                  <a:gd name="T20" fmla="*/ 0 w 19"/>
                  <a:gd name="T21" fmla="*/ 2 h 31"/>
                  <a:gd name="T22" fmla="*/ 0 w 19"/>
                  <a:gd name="T23" fmla="*/ 2 h 31"/>
                  <a:gd name="T24" fmla="*/ 0 w 19"/>
                  <a:gd name="T25" fmla="*/ 2 h 31"/>
                  <a:gd name="T26" fmla="*/ 0 w 19"/>
                  <a:gd name="T27" fmla="*/ 2 h 31"/>
                  <a:gd name="T28" fmla="*/ 0 w 19"/>
                  <a:gd name="T29" fmla="*/ 1 h 31"/>
                  <a:gd name="T30" fmla="*/ 0 w 19"/>
                  <a:gd name="T31" fmla="*/ 1 h 31"/>
                  <a:gd name="T32" fmla="*/ 0 w 19"/>
                  <a:gd name="T33" fmla="*/ 1 h 31"/>
                  <a:gd name="T34" fmla="*/ 0 w 19"/>
                  <a:gd name="T35" fmla="*/ 1 h 31"/>
                  <a:gd name="T36" fmla="*/ 0 w 19"/>
                  <a:gd name="T37" fmla="*/ 1 h 31"/>
                  <a:gd name="T38" fmla="*/ 0 w 19"/>
                  <a:gd name="T39" fmla="*/ 1 h 31"/>
                  <a:gd name="T40" fmla="*/ 0 w 19"/>
                  <a:gd name="T41" fmla="*/ 1 h 31"/>
                  <a:gd name="T42" fmla="*/ 0 w 19"/>
                  <a:gd name="T43" fmla="*/ 0 h 31"/>
                  <a:gd name="T44" fmla="*/ 0 w 19"/>
                  <a:gd name="T45" fmla="*/ 0 h 31"/>
                  <a:gd name="T46" fmla="*/ 0 w 19"/>
                  <a:gd name="T47" fmla="*/ 0 h 31"/>
                  <a:gd name="T48" fmla="*/ 0 w 19"/>
                  <a:gd name="T49" fmla="*/ 0 h 31"/>
                  <a:gd name="T50" fmla="*/ 0 w 19"/>
                  <a:gd name="T51" fmla="*/ 0 h 31"/>
                  <a:gd name="T52" fmla="*/ 0 w 19"/>
                  <a:gd name="T53" fmla="*/ 0 h 31"/>
                  <a:gd name="T54" fmla="*/ 0 w 19"/>
                  <a:gd name="T55" fmla="*/ 0 h 31"/>
                  <a:gd name="T56" fmla="*/ 0 w 19"/>
                  <a:gd name="T57" fmla="*/ 0 h 31"/>
                  <a:gd name="T58" fmla="*/ 0 w 19"/>
                  <a:gd name="T59" fmla="*/ 0 h 31"/>
                  <a:gd name="T60" fmla="*/ 0 w 19"/>
                  <a:gd name="T61" fmla="*/ 0 h 31"/>
                  <a:gd name="T62" fmla="*/ 0 w 19"/>
                  <a:gd name="T63" fmla="*/ 0 h 31"/>
                  <a:gd name="T64" fmla="*/ 1 w 19"/>
                  <a:gd name="T65" fmla="*/ 0 h 31"/>
                  <a:gd name="T66" fmla="*/ 1 w 19"/>
                  <a:gd name="T67" fmla="*/ 0 h 31"/>
                  <a:gd name="T68" fmla="*/ 1 w 19"/>
                  <a:gd name="T69" fmla="*/ 0 h 31"/>
                  <a:gd name="T70" fmla="*/ 1 w 19"/>
                  <a:gd name="T71" fmla="*/ 0 h 31"/>
                  <a:gd name="T72" fmla="*/ 1 w 19"/>
                  <a:gd name="T73" fmla="*/ 0 h 31"/>
                  <a:gd name="T74" fmla="*/ 1 w 19"/>
                  <a:gd name="T75" fmla="*/ 0 h 31"/>
                  <a:gd name="T76" fmla="*/ 1 w 19"/>
                  <a:gd name="T77" fmla="*/ 0 h 31"/>
                  <a:gd name="T78" fmla="*/ 1 w 19"/>
                  <a:gd name="T79" fmla="*/ 0 h 31"/>
                  <a:gd name="T80" fmla="*/ 1 w 19"/>
                  <a:gd name="T81" fmla="*/ 1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31">
                    <a:moveTo>
                      <a:pt x="19" y="21"/>
                    </a:moveTo>
                    <a:lnTo>
                      <a:pt x="19" y="21"/>
                    </a:lnTo>
                    <a:lnTo>
                      <a:pt x="19" y="22"/>
                    </a:lnTo>
                    <a:lnTo>
                      <a:pt x="18" y="23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5" y="28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236"/>
              <p:cNvSpPr>
                <a:spLocks/>
              </p:cNvSpPr>
              <p:nvPr/>
            </p:nvSpPr>
            <p:spPr bwMode="auto">
              <a:xfrm>
                <a:off x="4386" y="2605"/>
                <a:ext cx="4" cy="6"/>
              </a:xfrm>
              <a:custGeom>
                <a:avLst/>
                <a:gdLst>
                  <a:gd name="T0" fmla="*/ 1 w 23"/>
                  <a:gd name="T1" fmla="*/ 1 h 31"/>
                  <a:gd name="T2" fmla="*/ 1 w 23"/>
                  <a:gd name="T3" fmla="*/ 1 h 31"/>
                  <a:gd name="T4" fmla="*/ 1 w 23"/>
                  <a:gd name="T5" fmla="*/ 1 h 31"/>
                  <a:gd name="T6" fmla="*/ 1 w 23"/>
                  <a:gd name="T7" fmla="*/ 1 h 31"/>
                  <a:gd name="T8" fmla="*/ 0 w 23"/>
                  <a:gd name="T9" fmla="*/ 1 h 31"/>
                  <a:gd name="T10" fmla="*/ 0 w 23"/>
                  <a:gd name="T11" fmla="*/ 1 h 31"/>
                  <a:gd name="T12" fmla="*/ 0 w 23"/>
                  <a:gd name="T13" fmla="*/ 1 h 31"/>
                  <a:gd name="T14" fmla="*/ 0 w 23"/>
                  <a:gd name="T15" fmla="*/ 1 h 31"/>
                  <a:gd name="T16" fmla="*/ 0 w 23"/>
                  <a:gd name="T17" fmla="*/ 1 h 31"/>
                  <a:gd name="T18" fmla="*/ 0 w 23"/>
                  <a:gd name="T19" fmla="*/ 1 h 31"/>
                  <a:gd name="T20" fmla="*/ 0 w 23"/>
                  <a:gd name="T21" fmla="*/ 1 h 31"/>
                  <a:gd name="T22" fmla="*/ 0 w 23"/>
                  <a:gd name="T23" fmla="*/ 1 h 31"/>
                  <a:gd name="T24" fmla="*/ 0 w 23"/>
                  <a:gd name="T25" fmla="*/ 1 h 31"/>
                  <a:gd name="T26" fmla="*/ 0 w 23"/>
                  <a:gd name="T27" fmla="*/ 1 h 31"/>
                  <a:gd name="T28" fmla="*/ 0 w 23"/>
                  <a:gd name="T29" fmla="*/ 1 h 31"/>
                  <a:gd name="T30" fmla="*/ 0 w 23"/>
                  <a:gd name="T31" fmla="*/ 1 h 31"/>
                  <a:gd name="T32" fmla="*/ 0 w 23"/>
                  <a:gd name="T33" fmla="*/ 1 h 31"/>
                  <a:gd name="T34" fmla="*/ 0 w 23"/>
                  <a:gd name="T35" fmla="*/ 1 h 31"/>
                  <a:gd name="T36" fmla="*/ 0 w 23"/>
                  <a:gd name="T37" fmla="*/ 1 h 31"/>
                  <a:gd name="T38" fmla="*/ 0 w 23"/>
                  <a:gd name="T39" fmla="*/ 0 h 31"/>
                  <a:gd name="T40" fmla="*/ 0 w 23"/>
                  <a:gd name="T41" fmla="*/ 0 h 31"/>
                  <a:gd name="T42" fmla="*/ 0 w 23"/>
                  <a:gd name="T43" fmla="*/ 0 h 31"/>
                  <a:gd name="T44" fmla="*/ 0 w 23"/>
                  <a:gd name="T45" fmla="*/ 0 h 31"/>
                  <a:gd name="T46" fmla="*/ 0 w 23"/>
                  <a:gd name="T47" fmla="*/ 0 h 31"/>
                  <a:gd name="T48" fmla="*/ 0 w 23"/>
                  <a:gd name="T49" fmla="*/ 0 h 31"/>
                  <a:gd name="T50" fmla="*/ 0 w 23"/>
                  <a:gd name="T51" fmla="*/ 0 h 31"/>
                  <a:gd name="T52" fmla="*/ 0 w 23"/>
                  <a:gd name="T53" fmla="*/ 0 h 31"/>
                  <a:gd name="T54" fmla="*/ 0 w 23"/>
                  <a:gd name="T55" fmla="*/ 0 h 31"/>
                  <a:gd name="T56" fmla="*/ 1 w 23"/>
                  <a:gd name="T57" fmla="*/ 0 h 31"/>
                  <a:gd name="T58" fmla="*/ 1 w 23"/>
                  <a:gd name="T59" fmla="*/ 0 h 31"/>
                  <a:gd name="T60" fmla="*/ 1 w 23"/>
                  <a:gd name="T61" fmla="*/ 0 h 31"/>
                  <a:gd name="T62" fmla="*/ 1 w 23"/>
                  <a:gd name="T63" fmla="*/ 0 h 31"/>
                  <a:gd name="T64" fmla="*/ 1 w 23"/>
                  <a:gd name="T65" fmla="*/ 0 h 31"/>
                  <a:gd name="T66" fmla="*/ 1 w 23"/>
                  <a:gd name="T67" fmla="*/ 0 h 31"/>
                  <a:gd name="T68" fmla="*/ 1 w 23"/>
                  <a:gd name="T69" fmla="*/ 0 h 31"/>
                  <a:gd name="T70" fmla="*/ 1 w 23"/>
                  <a:gd name="T71" fmla="*/ 0 h 31"/>
                  <a:gd name="T72" fmla="*/ 1 w 23"/>
                  <a:gd name="T73" fmla="*/ 0 h 31"/>
                  <a:gd name="T74" fmla="*/ 1 w 23"/>
                  <a:gd name="T75" fmla="*/ 1 h 31"/>
                  <a:gd name="T76" fmla="*/ 1 w 23"/>
                  <a:gd name="T77" fmla="*/ 1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31">
                    <a:moveTo>
                      <a:pt x="19" y="23"/>
                    </a:moveTo>
                    <a:lnTo>
                      <a:pt x="18" y="26"/>
                    </a:lnTo>
                    <a:lnTo>
                      <a:pt x="17" y="27"/>
                    </a:lnTo>
                    <a:lnTo>
                      <a:pt x="15" y="28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237"/>
              <p:cNvSpPr>
                <a:spLocks/>
              </p:cNvSpPr>
              <p:nvPr/>
            </p:nvSpPr>
            <p:spPr bwMode="auto">
              <a:xfrm>
                <a:off x="4386" y="2603"/>
                <a:ext cx="6" cy="6"/>
              </a:xfrm>
              <a:custGeom>
                <a:avLst/>
                <a:gdLst>
                  <a:gd name="T0" fmla="*/ 1 w 26"/>
                  <a:gd name="T1" fmla="*/ 1 h 29"/>
                  <a:gd name="T2" fmla="*/ 1 w 26"/>
                  <a:gd name="T3" fmla="*/ 1 h 29"/>
                  <a:gd name="T4" fmla="*/ 1 w 26"/>
                  <a:gd name="T5" fmla="*/ 1 h 29"/>
                  <a:gd name="T6" fmla="*/ 1 w 26"/>
                  <a:gd name="T7" fmla="*/ 1 h 29"/>
                  <a:gd name="T8" fmla="*/ 1 w 26"/>
                  <a:gd name="T9" fmla="*/ 1 h 29"/>
                  <a:gd name="T10" fmla="*/ 1 w 26"/>
                  <a:gd name="T11" fmla="*/ 1 h 29"/>
                  <a:gd name="T12" fmla="*/ 0 w 26"/>
                  <a:gd name="T13" fmla="*/ 1 h 29"/>
                  <a:gd name="T14" fmla="*/ 0 w 26"/>
                  <a:gd name="T15" fmla="*/ 1 h 29"/>
                  <a:gd name="T16" fmla="*/ 0 w 26"/>
                  <a:gd name="T17" fmla="*/ 1 h 29"/>
                  <a:gd name="T18" fmla="*/ 0 w 26"/>
                  <a:gd name="T19" fmla="*/ 1 h 29"/>
                  <a:gd name="T20" fmla="*/ 0 w 26"/>
                  <a:gd name="T21" fmla="*/ 1 h 29"/>
                  <a:gd name="T22" fmla="*/ 0 w 26"/>
                  <a:gd name="T23" fmla="*/ 1 h 29"/>
                  <a:gd name="T24" fmla="*/ 0 w 26"/>
                  <a:gd name="T25" fmla="*/ 1 h 29"/>
                  <a:gd name="T26" fmla="*/ 0 w 26"/>
                  <a:gd name="T27" fmla="*/ 1 h 29"/>
                  <a:gd name="T28" fmla="*/ 0 w 26"/>
                  <a:gd name="T29" fmla="*/ 1 h 29"/>
                  <a:gd name="T30" fmla="*/ 0 w 26"/>
                  <a:gd name="T31" fmla="*/ 1 h 29"/>
                  <a:gd name="T32" fmla="*/ 0 w 26"/>
                  <a:gd name="T33" fmla="*/ 1 h 29"/>
                  <a:gd name="T34" fmla="*/ 0 w 26"/>
                  <a:gd name="T35" fmla="*/ 1 h 29"/>
                  <a:gd name="T36" fmla="*/ 0 w 26"/>
                  <a:gd name="T37" fmla="*/ 1 h 29"/>
                  <a:gd name="T38" fmla="*/ 0 w 26"/>
                  <a:gd name="T39" fmla="*/ 0 h 29"/>
                  <a:gd name="T40" fmla="*/ 0 w 26"/>
                  <a:gd name="T41" fmla="*/ 0 h 29"/>
                  <a:gd name="T42" fmla="*/ 0 w 26"/>
                  <a:gd name="T43" fmla="*/ 0 h 29"/>
                  <a:gd name="T44" fmla="*/ 1 w 26"/>
                  <a:gd name="T45" fmla="*/ 0 h 29"/>
                  <a:gd name="T46" fmla="*/ 1 w 26"/>
                  <a:gd name="T47" fmla="*/ 0 h 29"/>
                  <a:gd name="T48" fmla="*/ 1 w 26"/>
                  <a:gd name="T49" fmla="*/ 0 h 29"/>
                  <a:gd name="T50" fmla="*/ 1 w 26"/>
                  <a:gd name="T51" fmla="*/ 0 h 29"/>
                  <a:gd name="T52" fmla="*/ 1 w 26"/>
                  <a:gd name="T53" fmla="*/ 0 h 29"/>
                  <a:gd name="T54" fmla="*/ 1 w 26"/>
                  <a:gd name="T55" fmla="*/ 0 h 29"/>
                  <a:gd name="T56" fmla="*/ 1 w 26"/>
                  <a:gd name="T57" fmla="*/ 0 h 29"/>
                  <a:gd name="T58" fmla="*/ 1 w 26"/>
                  <a:gd name="T59" fmla="*/ 0 h 29"/>
                  <a:gd name="T60" fmla="*/ 1 w 26"/>
                  <a:gd name="T61" fmla="*/ 0 h 29"/>
                  <a:gd name="T62" fmla="*/ 1 w 26"/>
                  <a:gd name="T63" fmla="*/ 0 h 29"/>
                  <a:gd name="T64" fmla="*/ 1 w 26"/>
                  <a:gd name="T65" fmla="*/ 0 h 29"/>
                  <a:gd name="T66" fmla="*/ 1 w 26"/>
                  <a:gd name="T67" fmla="*/ 0 h 29"/>
                  <a:gd name="T68" fmla="*/ 1 w 26"/>
                  <a:gd name="T69" fmla="*/ 0 h 29"/>
                  <a:gd name="T70" fmla="*/ 1 w 26"/>
                  <a:gd name="T71" fmla="*/ 0 h 29"/>
                  <a:gd name="T72" fmla="*/ 1 w 26"/>
                  <a:gd name="T73" fmla="*/ 1 h 29"/>
                  <a:gd name="T74" fmla="*/ 1 w 26"/>
                  <a:gd name="T75" fmla="*/ 1 h 29"/>
                  <a:gd name="T76" fmla="*/ 1 w 26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19" y="24"/>
                    </a:moveTo>
                    <a:lnTo>
                      <a:pt x="17" y="25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238"/>
              <p:cNvSpPr>
                <a:spLocks/>
              </p:cNvSpPr>
              <p:nvPr/>
            </p:nvSpPr>
            <p:spPr bwMode="auto">
              <a:xfrm>
                <a:off x="4388" y="2602"/>
                <a:ext cx="5" cy="5"/>
              </a:xfrm>
              <a:custGeom>
                <a:avLst/>
                <a:gdLst>
                  <a:gd name="T0" fmla="*/ 1 w 27"/>
                  <a:gd name="T1" fmla="*/ 1 h 28"/>
                  <a:gd name="T2" fmla="*/ 1 w 27"/>
                  <a:gd name="T3" fmla="*/ 1 h 28"/>
                  <a:gd name="T4" fmla="*/ 1 w 27"/>
                  <a:gd name="T5" fmla="*/ 1 h 28"/>
                  <a:gd name="T6" fmla="*/ 0 w 27"/>
                  <a:gd name="T7" fmla="*/ 1 h 28"/>
                  <a:gd name="T8" fmla="*/ 0 w 27"/>
                  <a:gd name="T9" fmla="*/ 1 h 28"/>
                  <a:gd name="T10" fmla="*/ 0 w 27"/>
                  <a:gd name="T11" fmla="*/ 1 h 28"/>
                  <a:gd name="T12" fmla="*/ 0 w 27"/>
                  <a:gd name="T13" fmla="*/ 1 h 28"/>
                  <a:gd name="T14" fmla="*/ 0 w 27"/>
                  <a:gd name="T15" fmla="*/ 1 h 28"/>
                  <a:gd name="T16" fmla="*/ 0 w 27"/>
                  <a:gd name="T17" fmla="*/ 1 h 28"/>
                  <a:gd name="T18" fmla="*/ 0 w 27"/>
                  <a:gd name="T19" fmla="*/ 1 h 28"/>
                  <a:gd name="T20" fmla="*/ 0 w 27"/>
                  <a:gd name="T21" fmla="*/ 1 h 28"/>
                  <a:gd name="T22" fmla="*/ 0 w 27"/>
                  <a:gd name="T23" fmla="*/ 1 h 28"/>
                  <a:gd name="T24" fmla="*/ 0 w 27"/>
                  <a:gd name="T25" fmla="*/ 1 h 28"/>
                  <a:gd name="T26" fmla="*/ 0 w 27"/>
                  <a:gd name="T27" fmla="*/ 1 h 28"/>
                  <a:gd name="T28" fmla="*/ 0 w 27"/>
                  <a:gd name="T29" fmla="*/ 1 h 28"/>
                  <a:gd name="T30" fmla="*/ 0 w 27"/>
                  <a:gd name="T31" fmla="*/ 1 h 28"/>
                  <a:gd name="T32" fmla="*/ 0 w 27"/>
                  <a:gd name="T33" fmla="*/ 1 h 28"/>
                  <a:gd name="T34" fmla="*/ 0 w 27"/>
                  <a:gd name="T35" fmla="*/ 1 h 28"/>
                  <a:gd name="T36" fmla="*/ 0 w 27"/>
                  <a:gd name="T37" fmla="*/ 0 h 28"/>
                  <a:gd name="T38" fmla="*/ 0 w 27"/>
                  <a:gd name="T39" fmla="*/ 0 h 28"/>
                  <a:gd name="T40" fmla="*/ 0 w 27"/>
                  <a:gd name="T41" fmla="*/ 0 h 28"/>
                  <a:gd name="T42" fmla="*/ 0 w 27"/>
                  <a:gd name="T43" fmla="*/ 0 h 28"/>
                  <a:gd name="T44" fmla="*/ 1 w 27"/>
                  <a:gd name="T45" fmla="*/ 0 h 28"/>
                  <a:gd name="T46" fmla="*/ 1 w 27"/>
                  <a:gd name="T47" fmla="*/ 0 h 28"/>
                  <a:gd name="T48" fmla="*/ 1 w 27"/>
                  <a:gd name="T49" fmla="*/ 0 h 28"/>
                  <a:gd name="T50" fmla="*/ 1 w 27"/>
                  <a:gd name="T51" fmla="*/ 0 h 28"/>
                  <a:gd name="T52" fmla="*/ 1 w 27"/>
                  <a:gd name="T53" fmla="*/ 0 h 28"/>
                  <a:gd name="T54" fmla="*/ 1 w 27"/>
                  <a:gd name="T55" fmla="*/ 0 h 28"/>
                  <a:gd name="T56" fmla="*/ 1 w 27"/>
                  <a:gd name="T57" fmla="*/ 0 h 28"/>
                  <a:gd name="T58" fmla="*/ 1 w 27"/>
                  <a:gd name="T59" fmla="*/ 0 h 28"/>
                  <a:gd name="T60" fmla="*/ 1 w 27"/>
                  <a:gd name="T61" fmla="*/ 0 h 28"/>
                  <a:gd name="T62" fmla="*/ 1 w 27"/>
                  <a:gd name="T63" fmla="*/ 0 h 28"/>
                  <a:gd name="T64" fmla="*/ 1 w 27"/>
                  <a:gd name="T65" fmla="*/ 0 h 28"/>
                  <a:gd name="T66" fmla="*/ 1 w 27"/>
                  <a:gd name="T67" fmla="*/ 0 h 28"/>
                  <a:gd name="T68" fmla="*/ 1 w 27"/>
                  <a:gd name="T69" fmla="*/ 0 h 28"/>
                  <a:gd name="T70" fmla="*/ 1 w 27"/>
                  <a:gd name="T71" fmla="*/ 0 h 28"/>
                  <a:gd name="T72" fmla="*/ 1 w 27"/>
                  <a:gd name="T73" fmla="*/ 1 h 28"/>
                  <a:gd name="T74" fmla="*/ 1 w 27"/>
                  <a:gd name="T75" fmla="*/ 1 h 28"/>
                  <a:gd name="T76" fmla="*/ 1 w 27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28">
                    <a:moveTo>
                      <a:pt x="17" y="25"/>
                    </a:moveTo>
                    <a:lnTo>
                      <a:pt x="16" y="26"/>
                    </a:lnTo>
                    <a:lnTo>
                      <a:pt x="15" y="27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6" y="15"/>
                    </a:lnTo>
                    <a:lnTo>
                      <a:pt x="25" y="16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239"/>
              <p:cNvSpPr>
                <a:spLocks/>
              </p:cNvSpPr>
              <p:nvPr/>
            </p:nvSpPr>
            <p:spPr bwMode="auto">
              <a:xfrm>
                <a:off x="4389" y="2600"/>
                <a:ext cx="6" cy="6"/>
              </a:xfrm>
              <a:custGeom>
                <a:avLst/>
                <a:gdLst>
                  <a:gd name="T0" fmla="*/ 1 w 28"/>
                  <a:gd name="T1" fmla="*/ 1 h 27"/>
                  <a:gd name="T2" fmla="*/ 1 w 28"/>
                  <a:gd name="T3" fmla="*/ 1 h 27"/>
                  <a:gd name="T4" fmla="*/ 1 w 28"/>
                  <a:gd name="T5" fmla="*/ 1 h 27"/>
                  <a:gd name="T6" fmla="*/ 0 w 28"/>
                  <a:gd name="T7" fmla="*/ 1 h 27"/>
                  <a:gd name="T8" fmla="*/ 0 w 28"/>
                  <a:gd name="T9" fmla="*/ 1 h 27"/>
                  <a:gd name="T10" fmla="*/ 0 w 28"/>
                  <a:gd name="T11" fmla="*/ 1 h 27"/>
                  <a:gd name="T12" fmla="*/ 0 w 28"/>
                  <a:gd name="T13" fmla="*/ 1 h 27"/>
                  <a:gd name="T14" fmla="*/ 0 w 28"/>
                  <a:gd name="T15" fmla="*/ 1 h 27"/>
                  <a:gd name="T16" fmla="*/ 0 w 28"/>
                  <a:gd name="T17" fmla="*/ 1 h 27"/>
                  <a:gd name="T18" fmla="*/ 0 w 28"/>
                  <a:gd name="T19" fmla="*/ 1 h 27"/>
                  <a:gd name="T20" fmla="*/ 0 w 28"/>
                  <a:gd name="T21" fmla="*/ 1 h 27"/>
                  <a:gd name="T22" fmla="*/ 0 w 28"/>
                  <a:gd name="T23" fmla="*/ 1 h 27"/>
                  <a:gd name="T24" fmla="*/ 0 w 28"/>
                  <a:gd name="T25" fmla="*/ 1 h 27"/>
                  <a:gd name="T26" fmla="*/ 0 w 28"/>
                  <a:gd name="T27" fmla="*/ 1 h 27"/>
                  <a:gd name="T28" fmla="*/ 0 w 28"/>
                  <a:gd name="T29" fmla="*/ 1 h 27"/>
                  <a:gd name="T30" fmla="*/ 0 w 28"/>
                  <a:gd name="T31" fmla="*/ 1 h 27"/>
                  <a:gd name="T32" fmla="*/ 0 w 28"/>
                  <a:gd name="T33" fmla="*/ 1 h 27"/>
                  <a:gd name="T34" fmla="*/ 0 w 28"/>
                  <a:gd name="T35" fmla="*/ 0 h 27"/>
                  <a:gd name="T36" fmla="*/ 0 w 28"/>
                  <a:gd name="T37" fmla="*/ 0 h 27"/>
                  <a:gd name="T38" fmla="*/ 1 w 28"/>
                  <a:gd name="T39" fmla="*/ 0 h 27"/>
                  <a:gd name="T40" fmla="*/ 1 w 28"/>
                  <a:gd name="T41" fmla="*/ 0 h 27"/>
                  <a:gd name="T42" fmla="*/ 1 w 28"/>
                  <a:gd name="T43" fmla="*/ 0 h 27"/>
                  <a:gd name="T44" fmla="*/ 1 w 28"/>
                  <a:gd name="T45" fmla="*/ 0 h 27"/>
                  <a:gd name="T46" fmla="*/ 1 w 28"/>
                  <a:gd name="T47" fmla="*/ 0 h 27"/>
                  <a:gd name="T48" fmla="*/ 1 w 28"/>
                  <a:gd name="T49" fmla="*/ 0 h 27"/>
                  <a:gd name="T50" fmla="*/ 1 w 28"/>
                  <a:gd name="T51" fmla="*/ 0 h 27"/>
                  <a:gd name="T52" fmla="*/ 1 w 28"/>
                  <a:gd name="T53" fmla="*/ 0 h 27"/>
                  <a:gd name="T54" fmla="*/ 1 w 28"/>
                  <a:gd name="T55" fmla="*/ 0 h 27"/>
                  <a:gd name="T56" fmla="*/ 1 w 28"/>
                  <a:gd name="T57" fmla="*/ 0 h 27"/>
                  <a:gd name="T58" fmla="*/ 1 w 28"/>
                  <a:gd name="T59" fmla="*/ 0 h 27"/>
                  <a:gd name="T60" fmla="*/ 1 w 28"/>
                  <a:gd name="T61" fmla="*/ 0 h 27"/>
                  <a:gd name="T62" fmla="*/ 1 w 28"/>
                  <a:gd name="T63" fmla="*/ 0 h 27"/>
                  <a:gd name="T64" fmla="*/ 1 w 28"/>
                  <a:gd name="T65" fmla="*/ 0 h 27"/>
                  <a:gd name="T66" fmla="*/ 1 w 28"/>
                  <a:gd name="T67" fmla="*/ 0 h 27"/>
                  <a:gd name="T68" fmla="*/ 1 w 28"/>
                  <a:gd name="T69" fmla="*/ 1 h 27"/>
                  <a:gd name="T70" fmla="*/ 1 w 28"/>
                  <a:gd name="T71" fmla="*/ 1 h 27"/>
                  <a:gd name="T72" fmla="*/ 1 w 28"/>
                  <a:gd name="T73" fmla="*/ 1 h 27"/>
                  <a:gd name="T74" fmla="*/ 1 w 28"/>
                  <a:gd name="T75" fmla="*/ 1 h 27"/>
                  <a:gd name="T76" fmla="*/ 1 w 28"/>
                  <a:gd name="T77" fmla="*/ 1 h 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27">
                    <a:moveTo>
                      <a:pt x="15" y="24"/>
                    </a:moveTo>
                    <a:lnTo>
                      <a:pt x="14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6" y="15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240"/>
              <p:cNvSpPr>
                <a:spLocks/>
              </p:cNvSpPr>
              <p:nvPr/>
            </p:nvSpPr>
            <p:spPr bwMode="auto">
              <a:xfrm>
                <a:off x="4391" y="2599"/>
                <a:ext cx="6" cy="5"/>
              </a:xfrm>
              <a:custGeom>
                <a:avLst/>
                <a:gdLst>
                  <a:gd name="T0" fmla="*/ 1 w 29"/>
                  <a:gd name="T1" fmla="*/ 1 h 25"/>
                  <a:gd name="T2" fmla="*/ 1 w 29"/>
                  <a:gd name="T3" fmla="*/ 1 h 25"/>
                  <a:gd name="T4" fmla="*/ 0 w 29"/>
                  <a:gd name="T5" fmla="*/ 1 h 25"/>
                  <a:gd name="T6" fmla="*/ 0 w 29"/>
                  <a:gd name="T7" fmla="*/ 1 h 25"/>
                  <a:gd name="T8" fmla="*/ 0 w 29"/>
                  <a:gd name="T9" fmla="*/ 1 h 25"/>
                  <a:gd name="T10" fmla="*/ 0 w 29"/>
                  <a:gd name="T11" fmla="*/ 1 h 25"/>
                  <a:gd name="T12" fmla="*/ 0 w 29"/>
                  <a:gd name="T13" fmla="*/ 1 h 25"/>
                  <a:gd name="T14" fmla="*/ 0 w 29"/>
                  <a:gd name="T15" fmla="*/ 1 h 25"/>
                  <a:gd name="T16" fmla="*/ 0 w 29"/>
                  <a:gd name="T17" fmla="*/ 1 h 25"/>
                  <a:gd name="T18" fmla="*/ 0 w 29"/>
                  <a:gd name="T19" fmla="*/ 1 h 25"/>
                  <a:gd name="T20" fmla="*/ 0 w 29"/>
                  <a:gd name="T21" fmla="*/ 1 h 25"/>
                  <a:gd name="T22" fmla="*/ 0 w 29"/>
                  <a:gd name="T23" fmla="*/ 1 h 25"/>
                  <a:gd name="T24" fmla="*/ 0 w 29"/>
                  <a:gd name="T25" fmla="*/ 1 h 25"/>
                  <a:gd name="T26" fmla="*/ 0 w 29"/>
                  <a:gd name="T27" fmla="*/ 1 h 25"/>
                  <a:gd name="T28" fmla="*/ 0 w 29"/>
                  <a:gd name="T29" fmla="*/ 1 h 25"/>
                  <a:gd name="T30" fmla="*/ 0 w 29"/>
                  <a:gd name="T31" fmla="*/ 0 h 25"/>
                  <a:gd name="T32" fmla="*/ 0 w 29"/>
                  <a:gd name="T33" fmla="*/ 0 h 25"/>
                  <a:gd name="T34" fmla="*/ 0 w 29"/>
                  <a:gd name="T35" fmla="*/ 0 h 25"/>
                  <a:gd name="T36" fmla="*/ 0 w 29"/>
                  <a:gd name="T37" fmla="*/ 0 h 25"/>
                  <a:gd name="T38" fmla="*/ 1 w 29"/>
                  <a:gd name="T39" fmla="*/ 0 h 25"/>
                  <a:gd name="T40" fmla="*/ 1 w 29"/>
                  <a:gd name="T41" fmla="*/ 0 h 25"/>
                  <a:gd name="T42" fmla="*/ 1 w 29"/>
                  <a:gd name="T43" fmla="*/ 0 h 25"/>
                  <a:gd name="T44" fmla="*/ 1 w 29"/>
                  <a:gd name="T45" fmla="*/ 0 h 25"/>
                  <a:gd name="T46" fmla="*/ 1 w 29"/>
                  <a:gd name="T47" fmla="*/ 0 h 25"/>
                  <a:gd name="T48" fmla="*/ 1 w 29"/>
                  <a:gd name="T49" fmla="*/ 0 h 25"/>
                  <a:gd name="T50" fmla="*/ 1 w 29"/>
                  <a:gd name="T51" fmla="*/ 0 h 25"/>
                  <a:gd name="T52" fmla="*/ 1 w 29"/>
                  <a:gd name="T53" fmla="*/ 0 h 25"/>
                  <a:gd name="T54" fmla="*/ 1 w 29"/>
                  <a:gd name="T55" fmla="*/ 0 h 25"/>
                  <a:gd name="T56" fmla="*/ 1 w 29"/>
                  <a:gd name="T57" fmla="*/ 0 h 25"/>
                  <a:gd name="T58" fmla="*/ 1 w 29"/>
                  <a:gd name="T59" fmla="*/ 0 h 25"/>
                  <a:gd name="T60" fmla="*/ 1 w 29"/>
                  <a:gd name="T61" fmla="*/ 0 h 25"/>
                  <a:gd name="T62" fmla="*/ 1 w 29"/>
                  <a:gd name="T63" fmla="*/ 0 h 25"/>
                  <a:gd name="T64" fmla="*/ 1 w 29"/>
                  <a:gd name="T65" fmla="*/ 0 h 25"/>
                  <a:gd name="T66" fmla="*/ 1 w 29"/>
                  <a:gd name="T67" fmla="*/ 0 h 25"/>
                  <a:gd name="T68" fmla="*/ 1 w 29"/>
                  <a:gd name="T69" fmla="*/ 1 h 25"/>
                  <a:gd name="T70" fmla="*/ 1 w 29"/>
                  <a:gd name="T71" fmla="*/ 1 h 25"/>
                  <a:gd name="T72" fmla="*/ 1 w 29"/>
                  <a:gd name="T73" fmla="*/ 1 h 25"/>
                  <a:gd name="T74" fmla="*/ 1 w 29"/>
                  <a:gd name="T75" fmla="*/ 1 h 25"/>
                  <a:gd name="T76" fmla="*/ 1 w 29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25">
                    <a:moveTo>
                      <a:pt x="15" y="24"/>
                    </a:moveTo>
                    <a:lnTo>
                      <a:pt x="13" y="24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6" y="2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7" y="16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241"/>
              <p:cNvSpPr>
                <a:spLocks/>
              </p:cNvSpPr>
              <p:nvPr/>
            </p:nvSpPr>
            <p:spPr bwMode="auto">
              <a:xfrm>
                <a:off x="4393" y="2598"/>
                <a:ext cx="6" cy="5"/>
              </a:xfrm>
              <a:custGeom>
                <a:avLst/>
                <a:gdLst>
                  <a:gd name="T0" fmla="*/ 0 w 30"/>
                  <a:gd name="T1" fmla="*/ 1 h 23"/>
                  <a:gd name="T2" fmla="*/ 0 w 30"/>
                  <a:gd name="T3" fmla="*/ 1 h 23"/>
                  <a:gd name="T4" fmla="*/ 0 w 30"/>
                  <a:gd name="T5" fmla="*/ 1 h 23"/>
                  <a:gd name="T6" fmla="*/ 0 w 30"/>
                  <a:gd name="T7" fmla="*/ 1 h 23"/>
                  <a:gd name="T8" fmla="*/ 0 w 30"/>
                  <a:gd name="T9" fmla="*/ 1 h 23"/>
                  <a:gd name="T10" fmla="*/ 0 w 30"/>
                  <a:gd name="T11" fmla="*/ 1 h 23"/>
                  <a:gd name="T12" fmla="*/ 0 w 30"/>
                  <a:gd name="T13" fmla="*/ 1 h 23"/>
                  <a:gd name="T14" fmla="*/ 0 w 30"/>
                  <a:gd name="T15" fmla="*/ 1 h 23"/>
                  <a:gd name="T16" fmla="*/ 0 w 30"/>
                  <a:gd name="T17" fmla="*/ 1 h 23"/>
                  <a:gd name="T18" fmla="*/ 0 w 30"/>
                  <a:gd name="T19" fmla="*/ 1 h 23"/>
                  <a:gd name="T20" fmla="*/ 0 w 30"/>
                  <a:gd name="T21" fmla="*/ 1 h 23"/>
                  <a:gd name="T22" fmla="*/ 0 w 30"/>
                  <a:gd name="T23" fmla="*/ 1 h 23"/>
                  <a:gd name="T24" fmla="*/ 0 w 30"/>
                  <a:gd name="T25" fmla="*/ 1 h 23"/>
                  <a:gd name="T26" fmla="*/ 0 w 30"/>
                  <a:gd name="T27" fmla="*/ 0 h 23"/>
                  <a:gd name="T28" fmla="*/ 0 w 30"/>
                  <a:gd name="T29" fmla="*/ 0 h 23"/>
                  <a:gd name="T30" fmla="*/ 0 w 30"/>
                  <a:gd name="T31" fmla="*/ 0 h 23"/>
                  <a:gd name="T32" fmla="*/ 0 w 30"/>
                  <a:gd name="T33" fmla="*/ 0 h 23"/>
                  <a:gd name="T34" fmla="*/ 0 w 30"/>
                  <a:gd name="T35" fmla="*/ 0 h 23"/>
                  <a:gd name="T36" fmla="*/ 0 w 30"/>
                  <a:gd name="T37" fmla="*/ 0 h 23"/>
                  <a:gd name="T38" fmla="*/ 1 w 30"/>
                  <a:gd name="T39" fmla="*/ 0 h 23"/>
                  <a:gd name="T40" fmla="*/ 1 w 30"/>
                  <a:gd name="T41" fmla="*/ 0 h 23"/>
                  <a:gd name="T42" fmla="*/ 1 w 30"/>
                  <a:gd name="T43" fmla="*/ 0 h 23"/>
                  <a:gd name="T44" fmla="*/ 1 w 30"/>
                  <a:gd name="T45" fmla="*/ 0 h 23"/>
                  <a:gd name="T46" fmla="*/ 1 w 30"/>
                  <a:gd name="T47" fmla="*/ 0 h 23"/>
                  <a:gd name="T48" fmla="*/ 1 w 30"/>
                  <a:gd name="T49" fmla="*/ 0 h 23"/>
                  <a:gd name="T50" fmla="*/ 1 w 30"/>
                  <a:gd name="T51" fmla="*/ 0 h 23"/>
                  <a:gd name="T52" fmla="*/ 1 w 30"/>
                  <a:gd name="T53" fmla="*/ 0 h 23"/>
                  <a:gd name="T54" fmla="*/ 1 w 30"/>
                  <a:gd name="T55" fmla="*/ 0 h 23"/>
                  <a:gd name="T56" fmla="*/ 1 w 30"/>
                  <a:gd name="T57" fmla="*/ 0 h 23"/>
                  <a:gd name="T58" fmla="*/ 1 w 30"/>
                  <a:gd name="T59" fmla="*/ 0 h 23"/>
                  <a:gd name="T60" fmla="*/ 1 w 30"/>
                  <a:gd name="T61" fmla="*/ 0 h 23"/>
                  <a:gd name="T62" fmla="*/ 1 w 30"/>
                  <a:gd name="T63" fmla="*/ 0 h 23"/>
                  <a:gd name="T64" fmla="*/ 1 w 30"/>
                  <a:gd name="T65" fmla="*/ 1 h 23"/>
                  <a:gd name="T66" fmla="*/ 1 w 30"/>
                  <a:gd name="T67" fmla="*/ 1 h 23"/>
                  <a:gd name="T68" fmla="*/ 1 w 30"/>
                  <a:gd name="T69" fmla="*/ 1 h 23"/>
                  <a:gd name="T70" fmla="*/ 1 w 30"/>
                  <a:gd name="T71" fmla="*/ 1 h 23"/>
                  <a:gd name="T72" fmla="*/ 1 w 30"/>
                  <a:gd name="T73" fmla="*/ 1 h 23"/>
                  <a:gd name="T74" fmla="*/ 1 w 30"/>
                  <a:gd name="T75" fmla="*/ 1 h 23"/>
                  <a:gd name="T76" fmla="*/ 0 w 30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23">
                    <a:moveTo>
                      <a:pt x="12" y="23"/>
                    </a:moveTo>
                    <a:lnTo>
                      <a:pt x="11" y="23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29" y="5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8" y="16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3" y="20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242"/>
              <p:cNvSpPr>
                <a:spLocks/>
              </p:cNvSpPr>
              <p:nvPr/>
            </p:nvSpPr>
            <p:spPr bwMode="auto">
              <a:xfrm>
                <a:off x="4395" y="2598"/>
                <a:ext cx="6" cy="4"/>
              </a:xfrm>
              <a:custGeom>
                <a:avLst/>
                <a:gdLst>
                  <a:gd name="T0" fmla="*/ 0 w 31"/>
                  <a:gd name="T1" fmla="*/ 1 h 21"/>
                  <a:gd name="T2" fmla="*/ 0 w 31"/>
                  <a:gd name="T3" fmla="*/ 1 h 21"/>
                  <a:gd name="T4" fmla="*/ 0 w 31"/>
                  <a:gd name="T5" fmla="*/ 1 h 21"/>
                  <a:gd name="T6" fmla="*/ 0 w 31"/>
                  <a:gd name="T7" fmla="*/ 1 h 21"/>
                  <a:gd name="T8" fmla="*/ 0 w 31"/>
                  <a:gd name="T9" fmla="*/ 1 h 21"/>
                  <a:gd name="T10" fmla="*/ 0 w 31"/>
                  <a:gd name="T11" fmla="*/ 1 h 21"/>
                  <a:gd name="T12" fmla="*/ 0 w 31"/>
                  <a:gd name="T13" fmla="*/ 1 h 21"/>
                  <a:gd name="T14" fmla="*/ 0 w 31"/>
                  <a:gd name="T15" fmla="*/ 1 h 21"/>
                  <a:gd name="T16" fmla="*/ 0 w 31"/>
                  <a:gd name="T17" fmla="*/ 1 h 21"/>
                  <a:gd name="T18" fmla="*/ 0 w 31"/>
                  <a:gd name="T19" fmla="*/ 0 h 21"/>
                  <a:gd name="T20" fmla="*/ 0 w 31"/>
                  <a:gd name="T21" fmla="*/ 0 h 21"/>
                  <a:gd name="T22" fmla="*/ 0 w 31"/>
                  <a:gd name="T23" fmla="*/ 0 h 21"/>
                  <a:gd name="T24" fmla="*/ 0 w 31"/>
                  <a:gd name="T25" fmla="*/ 0 h 21"/>
                  <a:gd name="T26" fmla="*/ 0 w 31"/>
                  <a:gd name="T27" fmla="*/ 0 h 21"/>
                  <a:gd name="T28" fmla="*/ 0 w 31"/>
                  <a:gd name="T29" fmla="*/ 0 h 21"/>
                  <a:gd name="T30" fmla="*/ 0 w 31"/>
                  <a:gd name="T31" fmla="*/ 0 h 21"/>
                  <a:gd name="T32" fmla="*/ 0 w 31"/>
                  <a:gd name="T33" fmla="*/ 0 h 21"/>
                  <a:gd name="T34" fmla="*/ 0 w 31"/>
                  <a:gd name="T35" fmla="*/ 0 h 21"/>
                  <a:gd name="T36" fmla="*/ 0 w 31"/>
                  <a:gd name="T37" fmla="*/ 0 h 21"/>
                  <a:gd name="T38" fmla="*/ 1 w 31"/>
                  <a:gd name="T39" fmla="*/ 0 h 21"/>
                  <a:gd name="T40" fmla="*/ 1 w 31"/>
                  <a:gd name="T41" fmla="*/ 0 h 21"/>
                  <a:gd name="T42" fmla="*/ 1 w 31"/>
                  <a:gd name="T43" fmla="*/ 0 h 21"/>
                  <a:gd name="T44" fmla="*/ 1 w 31"/>
                  <a:gd name="T45" fmla="*/ 0 h 21"/>
                  <a:gd name="T46" fmla="*/ 1 w 31"/>
                  <a:gd name="T47" fmla="*/ 0 h 21"/>
                  <a:gd name="T48" fmla="*/ 1 w 31"/>
                  <a:gd name="T49" fmla="*/ 0 h 21"/>
                  <a:gd name="T50" fmla="*/ 1 w 31"/>
                  <a:gd name="T51" fmla="*/ 0 h 21"/>
                  <a:gd name="T52" fmla="*/ 1 w 31"/>
                  <a:gd name="T53" fmla="*/ 0 h 21"/>
                  <a:gd name="T54" fmla="*/ 1 w 31"/>
                  <a:gd name="T55" fmla="*/ 0 h 21"/>
                  <a:gd name="T56" fmla="*/ 1 w 31"/>
                  <a:gd name="T57" fmla="*/ 0 h 21"/>
                  <a:gd name="T58" fmla="*/ 1 w 31"/>
                  <a:gd name="T59" fmla="*/ 0 h 21"/>
                  <a:gd name="T60" fmla="*/ 1 w 31"/>
                  <a:gd name="T61" fmla="*/ 0 h 21"/>
                  <a:gd name="T62" fmla="*/ 1 w 31"/>
                  <a:gd name="T63" fmla="*/ 0 h 21"/>
                  <a:gd name="T64" fmla="*/ 1 w 31"/>
                  <a:gd name="T65" fmla="*/ 1 h 21"/>
                  <a:gd name="T66" fmla="*/ 1 w 31"/>
                  <a:gd name="T67" fmla="*/ 1 h 21"/>
                  <a:gd name="T68" fmla="*/ 1 w 31"/>
                  <a:gd name="T69" fmla="*/ 1 h 21"/>
                  <a:gd name="T70" fmla="*/ 1 w 31"/>
                  <a:gd name="T71" fmla="*/ 1 h 21"/>
                  <a:gd name="T72" fmla="*/ 1 w 31"/>
                  <a:gd name="T73" fmla="*/ 1 h 21"/>
                  <a:gd name="T74" fmla="*/ 1 w 31"/>
                  <a:gd name="T75" fmla="*/ 1 h 21"/>
                  <a:gd name="T76" fmla="*/ 1 w 31"/>
                  <a:gd name="T77" fmla="*/ 1 h 21"/>
                  <a:gd name="T78" fmla="*/ 1 w 31"/>
                  <a:gd name="T79" fmla="*/ 1 h 21"/>
                  <a:gd name="T80" fmla="*/ 0 w 31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" h="21">
                    <a:moveTo>
                      <a:pt x="9" y="21"/>
                    </a:moveTo>
                    <a:lnTo>
                      <a:pt x="9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1243"/>
              <p:cNvSpPr>
                <a:spLocks/>
              </p:cNvSpPr>
              <p:nvPr/>
            </p:nvSpPr>
            <p:spPr bwMode="auto">
              <a:xfrm>
                <a:off x="4484" y="2515"/>
                <a:ext cx="8" cy="4"/>
              </a:xfrm>
              <a:custGeom>
                <a:avLst/>
                <a:gdLst>
                  <a:gd name="T0" fmla="*/ 0 w 41"/>
                  <a:gd name="T1" fmla="*/ 1 h 21"/>
                  <a:gd name="T2" fmla="*/ 0 w 41"/>
                  <a:gd name="T3" fmla="*/ 1 h 21"/>
                  <a:gd name="T4" fmla="*/ 0 w 41"/>
                  <a:gd name="T5" fmla="*/ 1 h 21"/>
                  <a:gd name="T6" fmla="*/ 0 w 41"/>
                  <a:gd name="T7" fmla="*/ 1 h 21"/>
                  <a:gd name="T8" fmla="*/ 0 w 41"/>
                  <a:gd name="T9" fmla="*/ 1 h 21"/>
                  <a:gd name="T10" fmla="*/ 0 w 41"/>
                  <a:gd name="T11" fmla="*/ 1 h 21"/>
                  <a:gd name="T12" fmla="*/ 0 w 41"/>
                  <a:gd name="T13" fmla="*/ 1 h 21"/>
                  <a:gd name="T14" fmla="*/ 0 w 41"/>
                  <a:gd name="T15" fmla="*/ 1 h 21"/>
                  <a:gd name="T16" fmla="*/ 0 w 41"/>
                  <a:gd name="T17" fmla="*/ 0 h 21"/>
                  <a:gd name="T18" fmla="*/ 0 w 41"/>
                  <a:gd name="T19" fmla="*/ 0 h 21"/>
                  <a:gd name="T20" fmla="*/ 0 w 41"/>
                  <a:gd name="T21" fmla="*/ 0 h 21"/>
                  <a:gd name="T22" fmla="*/ 0 w 41"/>
                  <a:gd name="T23" fmla="*/ 0 h 21"/>
                  <a:gd name="T24" fmla="*/ 0 w 41"/>
                  <a:gd name="T25" fmla="*/ 0 h 21"/>
                  <a:gd name="T26" fmla="*/ 0 w 41"/>
                  <a:gd name="T27" fmla="*/ 0 h 21"/>
                  <a:gd name="T28" fmla="*/ 0 w 41"/>
                  <a:gd name="T29" fmla="*/ 0 h 21"/>
                  <a:gd name="T30" fmla="*/ 0 w 41"/>
                  <a:gd name="T31" fmla="*/ 0 h 21"/>
                  <a:gd name="T32" fmla="*/ 0 w 41"/>
                  <a:gd name="T33" fmla="*/ 0 h 21"/>
                  <a:gd name="T34" fmla="*/ 0 w 41"/>
                  <a:gd name="T35" fmla="*/ 0 h 21"/>
                  <a:gd name="T36" fmla="*/ 0 w 41"/>
                  <a:gd name="T37" fmla="*/ 0 h 21"/>
                  <a:gd name="T38" fmla="*/ 0 w 41"/>
                  <a:gd name="T39" fmla="*/ 0 h 21"/>
                  <a:gd name="T40" fmla="*/ 0 w 41"/>
                  <a:gd name="T41" fmla="*/ 0 h 21"/>
                  <a:gd name="T42" fmla="*/ 1 w 41"/>
                  <a:gd name="T43" fmla="*/ 0 h 21"/>
                  <a:gd name="T44" fmla="*/ 1 w 41"/>
                  <a:gd name="T45" fmla="*/ 0 h 21"/>
                  <a:gd name="T46" fmla="*/ 1 w 41"/>
                  <a:gd name="T47" fmla="*/ 0 h 21"/>
                  <a:gd name="T48" fmla="*/ 1 w 41"/>
                  <a:gd name="T49" fmla="*/ 0 h 21"/>
                  <a:gd name="T50" fmla="*/ 1 w 41"/>
                  <a:gd name="T51" fmla="*/ 0 h 21"/>
                  <a:gd name="T52" fmla="*/ 1 w 41"/>
                  <a:gd name="T53" fmla="*/ 0 h 21"/>
                  <a:gd name="T54" fmla="*/ 2 w 41"/>
                  <a:gd name="T55" fmla="*/ 0 h 21"/>
                  <a:gd name="T56" fmla="*/ 2 w 41"/>
                  <a:gd name="T57" fmla="*/ 0 h 21"/>
                  <a:gd name="T58" fmla="*/ 2 w 41"/>
                  <a:gd name="T59" fmla="*/ 0 h 21"/>
                  <a:gd name="T60" fmla="*/ 2 w 41"/>
                  <a:gd name="T61" fmla="*/ 0 h 21"/>
                  <a:gd name="T62" fmla="*/ 2 w 41"/>
                  <a:gd name="T63" fmla="*/ 0 h 21"/>
                  <a:gd name="T64" fmla="*/ 2 w 41"/>
                  <a:gd name="T65" fmla="*/ 1 h 21"/>
                  <a:gd name="T66" fmla="*/ 2 w 41"/>
                  <a:gd name="T67" fmla="*/ 1 h 21"/>
                  <a:gd name="T68" fmla="*/ 1 w 41"/>
                  <a:gd name="T69" fmla="*/ 1 h 21"/>
                  <a:gd name="T70" fmla="*/ 1 w 41"/>
                  <a:gd name="T71" fmla="*/ 1 h 21"/>
                  <a:gd name="T72" fmla="*/ 1 w 41"/>
                  <a:gd name="T73" fmla="*/ 1 h 21"/>
                  <a:gd name="T74" fmla="*/ 1 w 41"/>
                  <a:gd name="T75" fmla="*/ 1 h 21"/>
                  <a:gd name="T76" fmla="*/ 1 w 41"/>
                  <a:gd name="T77" fmla="*/ 1 h 21"/>
                  <a:gd name="T78" fmla="*/ 1 w 41"/>
                  <a:gd name="T79" fmla="*/ 1 h 21"/>
                  <a:gd name="T80" fmla="*/ 0 w 41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" h="21">
                    <a:moveTo>
                      <a:pt x="9" y="20"/>
                    </a:moveTo>
                    <a:lnTo>
                      <a:pt x="9" y="20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0" y="15"/>
                    </a:lnTo>
                    <a:lnTo>
                      <a:pt x="40" y="16"/>
                    </a:lnTo>
                    <a:lnTo>
                      <a:pt x="38" y="17"/>
                    </a:lnTo>
                    <a:lnTo>
                      <a:pt x="37" y="18"/>
                    </a:lnTo>
                    <a:lnTo>
                      <a:pt x="35" y="20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1244"/>
              <p:cNvSpPr>
                <a:spLocks/>
              </p:cNvSpPr>
              <p:nvPr/>
            </p:nvSpPr>
            <p:spPr bwMode="auto">
              <a:xfrm>
                <a:off x="4488" y="2515"/>
                <a:ext cx="8" cy="4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1 h 23"/>
                  <a:gd name="T4" fmla="*/ 0 w 40"/>
                  <a:gd name="T5" fmla="*/ 1 h 23"/>
                  <a:gd name="T6" fmla="*/ 0 w 40"/>
                  <a:gd name="T7" fmla="*/ 1 h 23"/>
                  <a:gd name="T8" fmla="*/ 0 w 40"/>
                  <a:gd name="T9" fmla="*/ 1 h 23"/>
                  <a:gd name="T10" fmla="*/ 0 w 40"/>
                  <a:gd name="T11" fmla="*/ 1 h 23"/>
                  <a:gd name="T12" fmla="*/ 0 w 40"/>
                  <a:gd name="T13" fmla="*/ 0 h 23"/>
                  <a:gd name="T14" fmla="*/ 0 w 40"/>
                  <a:gd name="T15" fmla="*/ 0 h 23"/>
                  <a:gd name="T16" fmla="*/ 0 w 40"/>
                  <a:gd name="T17" fmla="*/ 0 h 23"/>
                  <a:gd name="T18" fmla="*/ 0 w 40"/>
                  <a:gd name="T19" fmla="*/ 0 h 23"/>
                  <a:gd name="T20" fmla="*/ 0 w 40"/>
                  <a:gd name="T21" fmla="*/ 0 h 23"/>
                  <a:gd name="T22" fmla="*/ 0 w 40"/>
                  <a:gd name="T23" fmla="*/ 0 h 23"/>
                  <a:gd name="T24" fmla="*/ 0 w 40"/>
                  <a:gd name="T25" fmla="*/ 0 h 23"/>
                  <a:gd name="T26" fmla="*/ 0 w 40"/>
                  <a:gd name="T27" fmla="*/ 0 h 23"/>
                  <a:gd name="T28" fmla="*/ 0 w 40"/>
                  <a:gd name="T29" fmla="*/ 0 h 23"/>
                  <a:gd name="T30" fmla="*/ 0 w 40"/>
                  <a:gd name="T31" fmla="*/ 0 h 23"/>
                  <a:gd name="T32" fmla="*/ 0 w 40"/>
                  <a:gd name="T33" fmla="*/ 0 h 23"/>
                  <a:gd name="T34" fmla="*/ 0 w 40"/>
                  <a:gd name="T35" fmla="*/ 0 h 23"/>
                  <a:gd name="T36" fmla="*/ 0 w 40"/>
                  <a:gd name="T37" fmla="*/ 0 h 23"/>
                  <a:gd name="T38" fmla="*/ 1 w 40"/>
                  <a:gd name="T39" fmla="*/ 0 h 23"/>
                  <a:gd name="T40" fmla="*/ 1 w 40"/>
                  <a:gd name="T41" fmla="*/ 0 h 23"/>
                  <a:gd name="T42" fmla="*/ 1 w 40"/>
                  <a:gd name="T43" fmla="*/ 0 h 23"/>
                  <a:gd name="T44" fmla="*/ 1 w 40"/>
                  <a:gd name="T45" fmla="*/ 0 h 23"/>
                  <a:gd name="T46" fmla="*/ 2 w 40"/>
                  <a:gd name="T47" fmla="*/ 0 h 23"/>
                  <a:gd name="T48" fmla="*/ 2 w 40"/>
                  <a:gd name="T49" fmla="*/ 0 h 23"/>
                  <a:gd name="T50" fmla="*/ 2 w 40"/>
                  <a:gd name="T51" fmla="*/ 0 h 23"/>
                  <a:gd name="T52" fmla="*/ 2 w 40"/>
                  <a:gd name="T53" fmla="*/ 0 h 23"/>
                  <a:gd name="T54" fmla="*/ 2 w 40"/>
                  <a:gd name="T55" fmla="*/ 0 h 23"/>
                  <a:gd name="T56" fmla="*/ 2 w 40"/>
                  <a:gd name="T57" fmla="*/ 1 h 23"/>
                  <a:gd name="T58" fmla="*/ 2 w 40"/>
                  <a:gd name="T59" fmla="*/ 1 h 23"/>
                  <a:gd name="T60" fmla="*/ 2 w 40"/>
                  <a:gd name="T61" fmla="*/ 1 h 23"/>
                  <a:gd name="T62" fmla="*/ 2 w 40"/>
                  <a:gd name="T63" fmla="*/ 1 h 23"/>
                  <a:gd name="T64" fmla="*/ 1 w 40"/>
                  <a:gd name="T65" fmla="*/ 1 h 23"/>
                  <a:gd name="T66" fmla="*/ 1 w 40"/>
                  <a:gd name="T67" fmla="*/ 1 h 23"/>
                  <a:gd name="T68" fmla="*/ 1 w 40"/>
                  <a:gd name="T69" fmla="*/ 1 h 23"/>
                  <a:gd name="T70" fmla="*/ 1 w 40"/>
                  <a:gd name="T71" fmla="*/ 1 h 23"/>
                  <a:gd name="T72" fmla="*/ 1 w 40"/>
                  <a:gd name="T73" fmla="*/ 1 h 23"/>
                  <a:gd name="T74" fmla="*/ 1 w 40"/>
                  <a:gd name="T75" fmla="*/ 1 h 23"/>
                  <a:gd name="T76" fmla="*/ 0 w 40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3">
                    <a:moveTo>
                      <a:pt x="9" y="20"/>
                    </a:moveTo>
                    <a:lnTo>
                      <a:pt x="8" y="19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1245"/>
              <p:cNvSpPr>
                <a:spLocks/>
              </p:cNvSpPr>
              <p:nvPr/>
            </p:nvSpPr>
            <p:spPr bwMode="auto">
              <a:xfrm>
                <a:off x="4492" y="2516"/>
                <a:ext cx="8" cy="5"/>
              </a:xfrm>
              <a:custGeom>
                <a:avLst/>
                <a:gdLst>
                  <a:gd name="T0" fmla="*/ 0 w 40"/>
                  <a:gd name="T1" fmla="*/ 1 h 25"/>
                  <a:gd name="T2" fmla="*/ 0 w 40"/>
                  <a:gd name="T3" fmla="*/ 1 h 25"/>
                  <a:gd name="T4" fmla="*/ 0 w 40"/>
                  <a:gd name="T5" fmla="*/ 1 h 25"/>
                  <a:gd name="T6" fmla="*/ 0 w 40"/>
                  <a:gd name="T7" fmla="*/ 1 h 25"/>
                  <a:gd name="T8" fmla="*/ 0 w 40"/>
                  <a:gd name="T9" fmla="*/ 1 h 25"/>
                  <a:gd name="T10" fmla="*/ 0 w 40"/>
                  <a:gd name="T11" fmla="*/ 1 h 25"/>
                  <a:gd name="T12" fmla="*/ 0 w 40"/>
                  <a:gd name="T13" fmla="*/ 0 h 25"/>
                  <a:gd name="T14" fmla="*/ 0 w 40"/>
                  <a:gd name="T15" fmla="*/ 0 h 25"/>
                  <a:gd name="T16" fmla="*/ 0 w 40"/>
                  <a:gd name="T17" fmla="*/ 0 h 25"/>
                  <a:gd name="T18" fmla="*/ 0 w 40"/>
                  <a:gd name="T19" fmla="*/ 0 h 25"/>
                  <a:gd name="T20" fmla="*/ 0 w 40"/>
                  <a:gd name="T21" fmla="*/ 0 h 25"/>
                  <a:gd name="T22" fmla="*/ 0 w 40"/>
                  <a:gd name="T23" fmla="*/ 0 h 25"/>
                  <a:gd name="T24" fmla="*/ 0 w 40"/>
                  <a:gd name="T25" fmla="*/ 0 h 25"/>
                  <a:gd name="T26" fmla="*/ 0 w 40"/>
                  <a:gd name="T27" fmla="*/ 0 h 25"/>
                  <a:gd name="T28" fmla="*/ 0 w 40"/>
                  <a:gd name="T29" fmla="*/ 0 h 25"/>
                  <a:gd name="T30" fmla="*/ 0 w 40"/>
                  <a:gd name="T31" fmla="*/ 0 h 25"/>
                  <a:gd name="T32" fmla="*/ 0 w 40"/>
                  <a:gd name="T33" fmla="*/ 0 h 25"/>
                  <a:gd name="T34" fmla="*/ 0 w 40"/>
                  <a:gd name="T35" fmla="*/ 0 h 25"/>
                  <a:gd name="T36" fmla="*/ 0 w 40"/>
                  <a:gd name="T37" fmla="*/ 0 h 25"/>
                  <a:gd name="T38" fmla="*/ 1 w 40"/>
                  <a:gd name="T39" fmla="*/ 0 h 25"/>
                  <a:gd name="T40" fmla="*/ 1 w 40"/>
                  <a:gd name="T41" fmla="*/ 0 h 25"/>
                  <a:gd name="T42" fmla="*/ 1 w 40"/>
                  <a:gd name="T43" fmla="*/ 0 h 25"/>
                  <a:gd name="T44" fmla="*/ 1 w 40"/>
                  <a:gd name="T45" fmla="*/ 0 h 25"/>
                  <a:gd name="T46" fmla="*/ 2 w 40"/>
                  <a:gd name="T47" fmla="*/ 0 h 25"/>
                  <a:gd name="T48" fmla="*/ 2 w 40"/>
                  <a:gd name="T49" fmla="*/ 0 h 25"/>
                  <a:gd name="T50" fmla="*/ 2 w 40"/>
                  <a:gd name="T51" fmla="*/ 1 h 25"/>
                  <a:gd name="T52" fmla="*/ 2 w 40"/>
                  <a:gd name="T53" fmla="*/ 1 h 25"/>
                  <a:gd name="T54" fmla="*/ 2 w 40"/>
                  <a:gd name="T55" fmla="*/ 1 h 25"/>
                  <a:gd name="T56" fmla="*/ 2 w 40"/>
                  <a:gd name="T57" fmla="*/ 1 h 25"/>
                  <a:gd name="T58" fmla="*/ 2 w 40"/>
                  <a:gd name="T59" fmla="*/ 1 h 25"/>
                  <a:gd name="T60" fmla="*/ 1 w 40"/>
                  <a:gd name="T61" fmla="*/ 1 h 25"/>
                  <a:gd name="T62" fmla="*/ 1 w 40"/>
                  <a:gd name="T63" fmla="*/ 1 h 25"/>
                  <a:gd name="T64" fmla="*/ 1 w 40"/>
                  <a:gd name="T65" fmla="*/ 1 h 25"/>
                  <a:gd name="T66" fmla="*/ 1 w 40"/>
                  <a:gd name="T67" fmla="*/ 1 h 25"/>
                  <a:gd name="T68" fmla="*/ 1 w 40"/>
                  <a:gd name="T69" fmla="*/ 1 h 25"/>
                  <a:gd name="T70" fmla="*/ 1 w 40"/>
                  <a:gd name="T71" fmla="*/ 1 h 25"/>
                  <a:gd name="T72" fmla="*/ 1 w 40"/>
                  <a:gd name="T73" fmla="*/ 1 h 25"/>
                  <a:gd name="T74" fmla="*/ 1 w 40"/>
                  <a:gd name="T75" fmla="*/ 1 h 25"/>
                  <a:gd name="T76" fmla="*/ 0 w 40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5">
                    <a:moveTo>
                      <a:pt x="7" y="19"/>
                    </a:moveTo>
                    <a:lnTo>
                      <a:pt x="6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6" y="9"/>
                    </a:lnTo>
                    <a:lnTo>
                      <a:pt x="37" y="10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9" y="19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5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1246"/>
              <p:cNvSpPr>
                <a:spLocks/>
              </p:cNvSpPr>
              <p:nvPr/>
            </p:nvSpPr>
            <p:spPr bwMode="auto">
              <a:xfrm>
                <a:off x="4496" y="2517"/>
                <a:ext cx="8" cy="5"/>
              </a:xfrm>
              <a:custGeom>
                <a:avLst/>
                <a:gdLst>
                  <a:gd name="T0" fmla="*/ 0 w 39"/>
                  <a:gd name="T1" fmla="*/ 1 h 28"/>
                  <a:gd name="T2" fmla="*/ 0 w 39"/>
                  <a:gd name="T3" fmla="*/ 1 h 28"/>
                  <a:gd name="T4" fmla="*/ 0 w 39"/>
                  <a:gd name="T5" fmla="*/ 1 h 28"/>
                  <a:gd name="T6" fmla="*/ 0 w 39"/>
                  <a:gd name="T7" fmla="*/ 1 h 28"/>
                  <a:gd name="T8" fmla="*/ 0 w 39"/>
                  <a:gd name="T9" fmla="*/ 0 h 28"/>
                  <a:gd name="T10" fmla="*/ 0 w 39"/>
                  <a:gd name="T11" fmla="*/ 0 h 28"/>
                  <a:gd name="T12" fmla="*/ 0 w 39"/>
                  <a:gd name="T13" fmla="*/ 0 h 28"/>
                  <a:gd name="T14" fmla="*/ 0 w 39"/>
                  <a:gd name="T15" fmla="*/ 0 h 28"/>
                  <a:gd name="T16" fmla="*/ 0 w 39"/>
                  <a:gd name="T17" fmla="*/ 0 h 28"/>
                  <a:gd name="T18" fmla="*/ 0 w 39"/>
                  <a:gd name="T19" fmla="*/ 0 h 28"/>
                  <a:gd name="T20" fmla="*/ 0 w 39"/>
                  <a:gd name="T21" fmla="*/ 0 h 28"/>
                  <a:gd name="T22" fmla="*/ 0 w 39"/>
                  <a:gd name="T23" fmla="*/ 0 h 28"/>
                  <a:gd name="T24" fmla="*/ 0 w 39"/>
                  <a:gd name="T25" fmla="*/ 0 h 28"/>
                  <a:gd name="T26" fmla="*/ 0 w 39"/>
                  <a:gd name="T27" fmla="*/ 0 h 28"/>
                  <a:gd name="T28" fmla="*/ 0 w 39"/>
                  <a:gd name="T29" fmla="*/ 0 h 28"/>
                  <a:gd name="T30" fmla="*/ 0 w 39"/>
                  <a:gd name="T31" fmla="*/ 0 h 28"/>
                  <a:gd name="T32" fmla="*/ 0 w 39"/>
                  <a:gd name="T33" fmla="*/ 0 h 28"/>
                  <a:gd name="T34" fmla="*/ 0 w 39"/>
                  <a:gd name="T35" fmla="*/ 0 h 28"/>
                  <a:gd name="T36" fmla="*/ 1 w 39"/>
                  <a:gd name="T37" fmla="*/ 0 h 28"/>
                  <a:gd name="T38" fmla="*/ 1 w 39"/>
                  <a:gd name="T39" fmla="*/ 0 h 28"/>
                  <a:gd name="T40" fmla="*/ 1 w 39"/>
                  <a:gd name="T41" fmla="*/ 0 h 28"/>
                  <a:gd name="T42" fmla="*/ 1 w 39"/>
                  <a:gd name="T43" fmla="*/ 0 h 28"/>
                  <a:gd name="T44" fmla="*/ 2 w 39"/>
                  <a:gd name="T45" fmla="*/ 0 h 28"/>
                  <a:gd name="T46" fmla="*/ 2 w 39"/>
                  <a:gd name="T47" fmla="*/ 1 h 28"/>
                  <a:gd name="T48" fmla="*/ 2 w 39"/>
                  <a:gd name="T49" fmla="*/ 1 h 28"/>
                  <a:gd name="T50" fmla="*/ 2 w 39"/>
                  <a:gd name="T51" fmla="*/ 1 h 28"/>
                  <a:gd name="T52" fmla="*/ 2 w 39"/>
                  <a:gd name="T53" fmla="*/ 1 h 28"/>
                  <a:gd name="T54" fmla="*/ 2 w 39"/>
                  <a:gd name="T55" fmla="*/ 1 h 28"/>
                  <a:gd name="T56" fmla="*/ 2 w 39"/>
                  <a:gd name="T57" fmla="*/ 1 h 28"/>
                  <a:gd name="T58" fmla="*/ 2 w 39"/>
                  <a:gd name="T59" fmla="*/ 1 h 28"/>
                  <a:gd name="T60" fmla="*/ 2 w 39"/>
                  <a:gd name="T61" fmla="*/ 1 h 28"/>
                  <a:gd name="T62" fmla="*/ 1 w 39"/>
                  <a:gd name="T63" fmla="*/ 1 h 28"/>
                  <a:gd name="T64" fmla="*/ 1 w 39"/>
                  <a:gd name="T65" fmla="*/ 1 h 28"/>
                  <a:gd name="T66" fmla="*/ 1 w 39"/>
                  <a:gd name="T67" fmla="*/ 1 h 28"/>
                  <a:gd name="T68" fmla="*/ 1 w 39"/>
                  <a:gd name="T69" fmla="*/ 1 h 28"/>
                  <a:gd name="T70" fmla="*/ 1 w 39"/>
                  <a:gd name="T71" fmla="*/ 1 h 28"/>
                  <a:gd name="T72" fmla="*/ 1 w 39"/>
                  <a:gd name="T73" fmla="*/ 1 h 28"/>
                  <a:gd name="T74" fmla="*/ 1 w 39"/>
                  <a:gd name="T75" fmla="*/ 1 h 28"/>
                  <a:gd name="T76" fmla="*/ 0 w 39"/>
                  <a:gd name="T77" fmla="*/ 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28">
                    <a:moveTo>
                      <a:pt x="6" y="18"/>
                    </a:move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22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1247"/>
              <p:cNvSpPr>
                <a:spLocks/>
              </p:cNvSpPr>
              <p:nvPr/>
            </p:nvSpPr>
            <p:spPr bwMode="auto">
              <a:xfrm>
                <a:off x="4500" y="2519"/>
                <a:ext cx="8" cy="5"/>
              </a:xfrm>
              <a:custGeom>
                <a:avLst/>
                <a:gdLst>
                  <a:gd name="T0" fmla="*/ 0 w 38"/>
                  <a:gd name="T1" fmla="*/ 1 h 29"/>
                  <a:gd name="T2" fmla="*/ 0 w 38"/>
                  <a:gd name="T3" fmla="*/ 1 h 29"/>
                  <a:gd name="T4" fmla="*/ 0 w 38"/>
                  <a:gd name="T5" fmla="*/ 1 h 29"/>
                  <a:gd name="T6" fmla="*/ 0 w 38"/>
                  <a:gd name="T7" fmla="*/ 0 h 29"/>
                  <a:gd name="T8" fmla="*/ 0 w 38"/>
                  <a:gd name="T9" fmla="*/ 0 h 29"/>
                  <a:gd name="T10" fmla="*/ 0 w 38"/>
                  <a:gd name="T11" fmla="*/ 0 h 29"/>
                  <a:gd name="T12" fmla="*/ 0 w 38"/>
                  <a:gd name="T13" fmla="*/ 0 h 29"/>
                  <a:gd name="T14" fmla="*/ 0 w 38"/>
                  <a:gd name="T15" fmla="*/ 0 h 29"/>
                  <a:gd name="T16" fmla="*/ 0 w 38"/>
                  <a:gd name="T17" fmla="*/ 0 h 29"/>
                  <a:gd name="T18" fmla="*/ 0 w 38"/>
                  <a:gd name="T19" fmla="*/ 0 h 29"/>
                  <a:gd name="T20" fmla="*/ 0 w 38"/>
                  <a:gd name="T21" fmla="*/ 0 h 29"/>
                  <a:gd name="T22" fmla="*/ 0 w 38"/>
                  <a:gd name="T23" fmla="*/ 0 h 29"/>
                  <a:gd name="T24" fmla="*/ 0 w 38"/>
                  <a:gd name="T25" fmla="*/ 0 h 29"/>
                  <a:gd name="T26" fmla="*/ 0 w 38"/>
                  <a:gd name="T27" fmla="*/ 0 h 29"/>
                  <a:gd name="T28" fmla="*/ 0 w 38"/>
                  <a:gd name="T29" fmla="*/ 0 h 29"/>
                  <a:gd name="T30" fmla="*/ 0 w 38"/>
                  <a:gd name="T31" fmla="*/ 0 h 29"/>
                  <a:gd name="T32" fmla="*/ 0 w 38"/>
                  <a:gd name="T33" fmla="*/ 0 h 29"/>
                  <a:gd name="T34" fmla="*/ 1 w 38"/>
                  <a:gd name="T35" fmla="*/ 0 h 29"/>
                  <a:gd name="T36" fmla="*/ 1 w 38"/>
                  <a:gd name="T37" fmla="*/ 0 h 29"/>
                  <a:gd name="T38" fmla="*/ 1 w 38"/>
                  <a:gd name="T39" fmla="*/ 0 h 29"/>
                  <a:gd name="T40" fmla="*/ 1 w 38"/>
                  <a:gd name="T41" fmla="*/ 0 h 29"/>
                  <a:gd name="T42" fmla="*/ 1 w 38"/>
                  <a:gd name="T43" fmla="*/ 0 h 29"/>
                  <a:gd name="T44" fmla="*/ 2 w 38"/>
                  <a:gd name="T45" fmla="*/ 0 h 29"/>
                  <a:gd name="T46" fmla="*/ 2 w 38"/>
                  <a:gd name="T47" fmla="*/ 1 h 29"/>
                  <a:gd name="T48" fmla="*/ 2 w 38"/>
                  <a:gd name="T49" fmla="*/ 1 h 29"/>
                  <a:gd name="T50" fmla="*/ 2 w 38"/>
                  <a:gd name="T51" fmla="*/ 1 h 29"/>
                  <a:gd name="T52" fmla="*/ 2 w 38"/>
                  <a:gd name="T53" fmla="*/ 1 h 29"/>
                  <a:gd name="T54" fmla="*/ 2 w 38"/>
                  <a:gd name="T55" fmla="*/ 1 h 29"/>
                  <a:gd name="T56" fmla="*/ 2 w 38"/>
                  <a:gd name="T57" fmla="*/ 1 h 29"/>
                  <a:gd name="T58" fmla="*/ 1 w 38"/>
                  <a:gd name="T59" fmla="*/ 1 h 29"/>
                  <a:gd name="T60" fmla="*/ 1 w 38"/>
                  <a:gd name="T61" fmla="*/ 1 h 29"/>
                  <a:gd name="T62" fmla="*/ 1 w 38"/>
                  <a:gd name="T63" fmla="*/ 1 h 29"/>
                  <a:gd name="T64" fmla="*/ 1 w 38"/>
                  <a:gd name="T65" fmla="*/ 1 h 29"/>
                  <a:gd name="T66" fmla="*/ 1 w 38"/>
                  <a:gd name="T67" fmla="*/ 1 h 29"/>
                  <a:gd name="T68" fmla="*/ 1 w 38"/>
                  <a:gd name="T69" fmla="*/ 1 h 29"/>
                  <a:gd name="T70" fmla="*/ 1 w 38"/>
                  <a:gd name="T71" fmla="*/ 1 h 29"/>
                  <a:gd name="T72" fmla="*/ 1 w 38"/>
                  <a:gd name="T73" fmla="*/ 1 h 29"/>
                  <a:gd name="T74" fmla="*/ 1 w 38"/>
                  <a:gd name="T75" fmla="*/ 1 h 29"/>
                  <a:gd name="T76" fmla="*/ 0 w 38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29">
                    <a:moveTo>
                      <a:pt x="6" y="18"/>
                    </a:moveTo>
                    <a:lnTo>
                      <a:pt x="4" y="16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32" y="10"/>
                    </a:lnTo>
                    <a:lnTo>
                      <a:pt x="34" y="12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3"/>
                    </a:lnTo>
                    <a:lnTo>
                      <a:pt x="35" y="25"/>
                    </a:lnTo>
                    <a:lnTo>
                      <a:pt x="34" y="26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7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1248"/>
              <p:cNvSpPr>
                <a:spLocks/>
              </p:cNvSpPr>
              <p:nvPr/>
            </p:nvSpPr>
            <p:spPr bwMode="auto">
              <a:xfrm>
                <a:off x="4504" y="2520"/>
                <a:ext cx="7" cy="7"/>
              </a:xfrm>
              <a:custGeom>
                <a:avLst/>
                <a:gdLst>
                  <a:gd name="T0" fmla="*/ 0 w 37"/>
                  <a:gd name="T1" fmla="*/ 1 h 33"/>
                  <a:gd name="T2" fmla="*/ 0 w 37"/>
                  <a:gd name="T3" fmla="*/ 1 h 33"/>
                  <a:gd name="T4" fmla="*/ 0 w 37"/>
                  <a:gd name="T5" fmla="*/ 1 h 33"/>
                  <a:gd name="T6" fmla="*/ 0 w 37"/>
                  <a:gd name="T7" fmla="*/ 1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w 37"/>
                  <a:gd name="T19" fmla="*/ 0 h 33"/>
                  <a:gd name="T20" fmla="*/ 0 w 37"/>
                  <a:gd name="T21" fmla="*/ 0 h 33"/>
                  <a:gd name="T22" fmla="*/ 0 w 37"/>
                  <a:gd name="T23" fmla="*/ 0 h 33"/>
                  <a:gd name="T24" fmla="*/ 0 w 37"/>
                  <a:gd name="T25" fmla="*/ 0 h 33"/>
                  <a:gd name="T26" fmla="*/ 0 w 37"/>
                  <a:gd name="T27" fmla="*/ 0 h 33"/>
                  <a:gd name="T28" fmla="*/ 0 w 37"/>
                  <a:gd name="T29" fmla="*/ 0 h 33"/>
                  <a:gd name="T30" fmla="*/ 0 w 37"/>
                  <a:gd name="T31" fmla="*/ 0 h 33"/>
                  <a:gd name="T32" fmla="*/ 0 w 37"/>
                  <a:gd name="T33" fmla="*/ 0 h 33"/>
                  <a:gd name="T34" fmla="*/ 1 w 37"/>
                  <a:gd name="T35" fmla="*/ 0 h 33"/>
                  <a:gd name="T36" fmla="*/ 1 w 37"/>
                  <a:gd name="T37" fmla="*/ 0 h 33"/>
                  <a:gd name="T38" fmla="*/ 1 w 37"/>
                  <a:gd name="T39" fmla="*/ 1 h 33"/>
                  <a:gd name="T40" fmla="*/ 1 w 37"/>
                  <a:gd name="T41" fmla="*/ 1 h 33"/>
                  <a:gd name="T42" fmla="*/ 1 w 37"/>
                  <a:gd name="T43" fmla="*/ 1 h 33"/>
                  <a:gd name="T44" fmla="*/ 1 w 37"/>
                  <a:gd name="T45" fmla="*/ 1 h 33"/>
                  <a:gd name="T46" fmla="*/ 1 w 37"/>
                  <a:gd name="T47" fmla="*/ 1 h 33"/>
                  <a:gd name="T48" fmla="*/ 1 w 37"/>
                  <a:gd name="T49" fmla="*/ 1 h 33"/>
                  <a:gd name="T50" fmla="*/ 1 w 37"/>
                  <a:gd name="T51" fmla="*/ 1 h 33"/>
                  <a:gd name="T52" fmla="*/ 1 w 37"/>
                  <a:gd name="T53" fmla="*/ 1 h 33"/>
                  <a:gd name="T54" fmla="*/ 1 w 37"/>
                  <a:gd name="T55" fmla="*/ 1 h 33"/>
                  <a:gd name="T56" fmla="*/ 1 w 37"/>
                  <a:gd name="T57" fmla="*/ 1 h 33"/>
                  <a:gd name="T58" fmla="*/ 1 w 37"/>
                  <a:gd name="T59" fmla="*/ 1 h 33"/>
                  <a:gd name="T60" fmla="*/ 1 w 37"/>
                  <a:gd name="T61" fmla="*/ 1 h 33"/>
                  <a:gd name="T62" fmla="*/ 1 w 37"/>
                  <a:gd name="T63" fmla="*/ 1 h 33"/>
                  <a:gd name="T64" fmla="*/ 1 w 37"/>
                  <a:gd name="T65" fmla="*/ 1 h 33"/>
                  <a:gd name="T66" fmla="*/ 1 w 37"/>
                  <a:gd name="T67" fmla="*/ 1 h 33"/>
                  <a:gd name="T68" fmla="*/ 1 w 37"/>
                  <a:gd name="T69" fmla="*/ 1 h 33"/>
                  <a:gd name="T70" fmla="*/ 1 w 37"/>
                  <a:gd name="T71" fmla="*/ 1 h 33"/>
                  <a:gd name="T72" fmla="*/ 1 w 37"/>
                  <a:gd name="T73" fmla="*/ 1 h 33"/>
                  <a:gd name="T74" fmla="*/ 1 w 37"/>
                  <a:gd name="T75" fmla="*/ 1 h 33"/>
                  <a:gd name="T76" fmla="*/ 0 w 37"/>
                  <a:gd name="T77" fmla="*/ 1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33">
                    <a:moveTo>
                      <a:pt x="4" y="17"/>
                    </a:moveTo>
                    <a:lnTo>
                      <a:pt x="3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33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2" y="32"/>
                    </a:lnTo>
                    <a:lnTo>
                      <a:pt x="21" y="3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1249"/>
              <p:cNvSpPr>
                <a:spLocks/>
              </p:cNvSpPr>
              <p:nvPr/>
            </p:nvSpPr>
            <p:spPr bwMode="auto">
              <a:xfrm>
                <a:off x="4507" y="2523"/>
                <a:ext cx="7" cy="7"/>
              </a:xfrm>
              <a:custGeom>
                <a:avLst/>
                <a:gdLst>
                  <a:gd name="T0" fmla="*/ 0 w 35"/>
                  <a:gd name="T1" fmla="*/ 1 h 32"/>
                  <a:gd name="T2" fmla="*/ 0 w 35"/>
                  <a:gd name="T3" fmla="*/ 1 h 32"/>
                  <a:gd name="T4" fmla="*/ 0 w 35"/>
                  <a:gd name="T5" fmla="*/ 1 h 32"/>
                  <a:gd name="T6" fmla="*/ 0 w 35"/>
                  <a:gd name="T7" fmla="*/ 1 h 32"/>
                  <a:gd name="T8" fmla="*/ 0 w 35"/>
                  <a:gd name="T9" fmla="*/ 0 h 32"/>
                  <a:gd name="T10" fmla="*/ 0 w 35"/>
                  <a:gd name="T11" fmla="*/ 0 h 32"/>
                  <a:gd name="T12" fmla="*/ 0 w 35"/>
                  <a:gd name="T13" fmla="*/ 0 h 32"/>
                  <a:gd name="T14" fmla="*/ 0 w 35"/>
                  <a:gd name="T15" fmla="*/ 0 h 32"/>
                  <a:gd name="T16" fmla="*/ 0 w 35"/>
                  <a:gd name="T17" fmla="*/ 0 h 32"/>
                  <a:gd name="T18" fmla="*/ 0 w 35"/>
                  <a:gd name="T19" fmla="*/ 0 h 32"/>
                  <a:gd name="T20" fmla="*/ 0 w 35"/>
                  <a:gd name="T21" fmla="*/ 0 h 32"/>
                  <a:gd name="T22" fmla="*/ 0 w 35"/>
                  <a:gd name="T23" fmla="*/ 0 h 32"/>
                  <a:gd name="T24" fmla="*/ 0 w 35"/>
                  <a:gd name="T25" fmla="*/ 0 h 32"/>
                  <a:gd name="T26" fmla="*/ 0 w 35"/>
                  <a:gd name="T27" fmla="*/ 0 h 32"/>
                  <a:gd name="T28" fmla="*/ 0 w 35"/>
                  <a:gd name="T29" fmla="*/ 0 h 32"/>
                  <a:gd name="T30" fmla="*/ 0 w 35"/>
                  <a:gd name="T31" fmla="*/ 0 h 32"/>
                  <a:gd name="T32" fmla="*/ 0 w 35"/>
                  <a:gd name="T33" fmla="*/ 0 h 32"/>
                  <a:gd name="T34" fmla="*/ 1 w 35"/>
                  <a:gd name="T35" fmla="*/ 0 h 32"/>
                  <a:gd name="T36" fmla="*/ 1 w 35"/>
                  <a:gd name="T37" fmla="*/ 0 h 32"/>
                  <a:gd name="T38" fmla="*/ 1 w 35"/>
                  <a:gd name="T39" fmla="*/ 1 h 32"/>
                  <a:gd name="T40" fmla="*/ 1 w 35"/>
                  <a:gd name="T41" fmla="*/ 1 h 32"/>
                  <a:gd name="T42" fmla="*/ 1 w 35"/>
                  <a:gd name="T43" fmla="*/ 1 h 32"/>
                  <a:gd name="T44" fmla="*/ 1 w 35"/>
                  <a:gd name="T45" fmla="*/ 1 h 32"/>
                  <a:gd name="T46" fmla="*/ 1 w 35"/>
                  <a:gd name="T47" fmla="*/ 1 h 32"/>
                  <a:gd name="T48" fmla="*/ 1 w 35"/>
                  <a:gd name="T49" fmla="*/ 1 h 32"/>
                  <a:gd name="T50" fmla="*/ 1 w 35"/>
                  <a:gd name="T51" fmla="*/ 1 h 32"/>
                  <a:gd name="T52" fmla="*/ 1 w 35"/>
                  <a:gd name="T53" fmla="*/ 1 h 32"/>
                  <a:gd name="T54" fmla="*/ 1 w 35"/>
                  <a:gd name="T55" fmla="*/ 1 h 32"/>
                  <a:gd name="T56" fmla="*/ 1 w 35"/>
                  <a:gd name="T57" fmla="*/ 1 h 32"/>
                  <a:gd name="T58" fmla="*/ 1 w 35"/>
                  <a:gd name="T59" fmla="*/ 2 h 32"/>
                  <a:gd name="T60" fmla="*/ 1 w 35"/>
                  <a:gd name="T61" fmla="*/ 2 h 32"/>
                  <a:gd name="T62" fmla="*/ 1 w 35"/>
                  <a:gd name="T63" fmla="*/ 2 h 32"/>
                  <a:gd name="T64" fmla="*/ 1 w 35"/>
                  <a:gd name="T65" fmla="*/ 2 h 32"/>
                  <a:gd name="T66" fmla="*/ 1 w 35"/>
                  <a:gd name="T67" fmla="*/ 2 h 32"/>
                  <a:gd name="T68" fmla="*/ 1 w 35"/>
                  <a:gd name="T69" fmla="*/ 2 h 32"/>
                  <a:gd name="T70" fmla="*/ 1 w 35"/>
                  <a:gd name="T71" fmla="*/ 2 h 32"/>
                  <a:gd name="T72" fmla="*/ 1 w 35"/>
                  <a:gd name="T73" fmla="*/ 2 h 32"/>
                  <a:gd name="T74" fmla="*/ 1 w 35"/>
                  <a:gd name="T75" fmla="*/ 2 h 32"/>
                  <a:gd name="T76" fmla="*/ 0 w 35"/>
                  <a:gd name="T77" fmla="*/ 1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32">
                    <a:moveTo>
                      <a:pt x="4" y="16"/>
                    </a:moveTo>
                    <a:lnTo>
                      <a:pt x="3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32" y="15"/>
                    </a:lnTo>
                    <a:lnTo>
                      <a:pt x="33" y="16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3" y="29"/>
                    </a:lnTo>
                    <a:lnTo>
                      <a:pt x="32" y="30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0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1250"/>
              <p:cNvSpPr>
                <a:spLocks/>
              </p:cNvSpPr>
              <p:nvPr/>
            </p:nvSpPr>
            <p:spPr bwMode="auto">
              <a:xfrm>
                <a:off x="4510" y="2526"/>
                <a:ext cx="7" cy="7"/>
              </a:xfrm>
              <a:custGeom>
                <a:avLst/>
                <a:gdLst>
                  <a:gd name="T0" fmla="*/ 0 w 34"/>
                  <a:gd name="T1" fmla="*/ 1 h 35"/>
                  <a:gd name="T2" fmla="*/ 0 w 34"/>
                  <a:gd name="T3" fmla="*/ 1 h 35"/>
                  <a:gd name="T4" fmla="*/ 0 w 34"/>
                  <a:gd name="T5" fmla="*/ 1 h 35"/>
                  <a:gd name="T6" fmla="*/ 0 w 34"/>
                  <a:gd name="T7" fmla="*/ 0 h 35"/>
                  <a:gd name="T8" fmla="*/ 0 w 34"/>
                  <a:gd name="T9" fmla="*/ 0 h 35"/>
                  <a:gd name="T10" fmla="*/ 0 w 34"/>
                  <a:gd name="T11" fmla="*/ 0 h 35"/>
                  <a:gd name="T12" fmla="*/ 0 w 34"/>
                  <a:gd name="T13" fmla="*/ 0 h 35"/>
                  <a:gd name="T14" fmla="*/ 0 w 34"/>
                  <a:gd name="T15" fmla="*/ 0 h 35"/>
                  <a:gd name="T16" fmla="*/ 0 w 34"/>
                  <a:gd name="T17" fmla="*/ 0 h 35"/>
                  <a:gd name="T18" fmla="*/ 0 w 34"/>
                  <a:gd name="T19" fmla="*/ 0 h 35"/>
                  <a:gd name="T20" fmla="*/ 0 w 34"/>
                  <a:gd name="T21" fmla="*/ 0 h 35"/>
                  <a:gd name="T22" fmla="*/ 0 w 34"/>
                  <a:gd name="T23" fmla="*/ 0 h 35"/>
                  <a:gd name="T24" fmla="*/ 0 w 34"/>
                  <a:gd name="T25" fmla="*/ 0 h 35"/>
                  <a:gd name="T26" fmla="*/ 0 w 34"/>
                  <a:gd name="T27" fmla="*/ 0 h 35"/>
                  <a:gd name="T28" fmla="*/ 0 w 34"/>
                  <a:gd name="T29" fmla="*/ 0 h 35"/>
                  <a:gd name="T30" fmla="*/ 0 w 34"/>
                  <a:gd name="T31" fmla="*/ 0 h 35"/>
                  <a:gd name="T32" fmla="*/ 1 w 34"/>
                  <a:gd name="T33" fmla="*/ 0 h 35"/>
                  <a:gd name="T34" fmla="*/ 1 w 34"/>
                  <a:gd name="T35" fmla="*/ 0 h 35"/>
                  <a:gd name="T36" fmla="*/ 1 w 34"/>
                  <a:gd name="T37" fmla="*/ 0 h 35"/>
                  <a:gd name="T38" fmla="*/ 1 w 34"/>
                  <a:gd name="T39" fmla="*/ 1 h 35"/>
                  <a:gd name="T40" fmla="*/ 1 w 34"/>
                  <a:gd name="T41" fmla="*/ 1 h 35"/>
                  <a:gd name="T42" fmla="*/ 1 w 34"/>
                  <a:gd name="T43" fmla="*/ 1 h 35"/>
                  <a:gd name="T44" fmla="*/ 1 w 34"/>
                  <a:gd name="T45" fmla="*/ 1 h 35"/>
                  <a:gd name="T46" fmla="*/ 1 w 34"/>
                  <a:gd name="T47" fmla="*/ 1 h 35"/>
                  <a:gd name="T48" fmla="*/ 1 w 34"/>
                  <a:gd name="T49" fmla="*/ 1 h 35"/>
                  <a:gd name="T50" fmla="*/ 1 w 34"/>
                  <a:gd name="T51" fmla="*/ 1 h 35"/>
                  <a:gd name="T52" fmla="*/ 1 w 34"/>
                  <a:gd name="T53" fmla="*/ 1 h 35"/>
                  <a:gd name="T54" fmla="*/ 1 w 34"/>
                  <a:gd name="T55" fmla="*/ 1 h 35"/>
                  <a:gd name="T56" fmla="*/ 1 w 34"/>
                  <a:gd name="T57" fmla="*/ 1 h 35"/>
                  <a:gd name="T58" fmla="*/ 1 w 34"/>
                  <a:gd name="T59" fmla="*/ 1 h 35"/>
                  <a:gd name="T60" fmla="*/ 1 w 34"/>
                  <a:gd name="T61" fmla="*/ 1 h 35"/>
                  <a:gd name="T62" fmla="*/ 1 w 34"/>
                  <a:gd name="T63" fmla="*/ 1 h 35"/>
                  <a:gd name="T64" fmla="*/ 1 w 34"/>
                  <a:gd name="T65" fmla="*/ 1 h 35"/>
                  <a:gd name="T66" fmla="*/ 1 w 34"/>
                  <a:gd name="T67" fmla="*/ 1 h 35"/>
                  <a:gd name="T68" fmla="*/ 1 w 34"/>
                  <a:gd name="T69" fmla="*/ 1 h 35"/>
                  <a:gd name="T70" fmla="*/ 1 w 34"/>
                  <a:gd name="T71" fmla="*/ 1 h 35"/>
                  <a:gd name="T72" fmla="*/ 1 w 34"/>
                  <a:gd name="T73" fmla="*/ 1 h 35"/>
                  <a:gd name="T74" fmla="*/ 1 w 34"/>
                  <a:gd name="T75" fmla="*/ 1 h 35"/>
                  <a:gd name="T76" fmla="*/ 0 w 34"/>
                  <a:gd name="T77" fmla="*/ 1 h 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4" h="35">
                    <a:moveTo>
                      <a:pt x="2" y="16"/>
                    </a:move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31" y="19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4" y="24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7" y="3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1251"/>
              <p:cNvSpPr>
                <a:spLocks/>
              </p:cNvSpPr>
              <p:nvPr/>
            </p:nvSpPr>
            <p:spPr bwMode="auto">
              <a:xfrm>
                <a:off x="4513" y="2529"/>
                <a:ext cx="7" cy="7"/>
              </a:xfrm>
              <a:custGeom>
                <a:avLst/>
                <a:gdLst>
                  <a:gd name="T0" fmla="*/ 0 w 32"/>
                  <a:gd name="T1" fmla="*/ 1 h 37"/>
                  <a:gd name="T2" fmla="*/ 0 w 32"/>
                  <a:gd name="T3" fmla="*/ 0 h 37"/>
                  <a:gd name="T4" fmla="*/ 0 w 32"/>
                  <a:gd name="T5" fmla="*/ 0 h 37"/>
                  <a:gd name="T6" fmla="*/ 0 w 32"/>
                  <a:gd name="T7" fmla="*/ 0 h 37"/>
                  <a:gd name="T8" fmla="*/ 0 w 32"/>
                  <a:gd name="T9" fmla="*/ 0 h 37"/>
                  <a:gd name="T10" fmla="*/ 0 w 32"/>
                  <a:gd name="T11" fmla="*/ 0 h 37"/>
                  <a:gd name="T12" fmla="*/ 0 w 32"/>
                  <a:gd name="T13" fmla="*/ 0 h 37"/>
                  <a:gd name="T14" fmla="*/ 0 w 32"/>
                  <a:gd name="T15" fmla="*/ 0 h 37"/>
                  <a:gd name="T16" fmla="*/ 0 w 32"/>
                  <a:gd name="T17" fmla="*/ 0 h 37"/>
                  <a:gd name="T18" fmla="*/ 0 w 32"/>
                  <a:gd name="T19" fmla="*/ 0 h 37"/>
                  <a:gd name="T20" fmla="*/ 0 w 32"/>
                  <a:gd name="T21" fmla="*/ 0 h 37"/>
                  <a:gd name="T22" fmla="*/ 0 w 32"/>
                  <a:gd name="T23" fmla="*/ 0 h 37"/>
                  <a:gd name="T24" fmla="*/ 0 w 32"/>
                  <a:gd name="T25" fmla="*/ 0 h 37"/>
                  <a:gd name="T26" fmla="*/ 0 w 32"/>
                  <a:gd name="T27" fmla="*/ 0 h 37"/>
                  <a:gd name="T28" fmla="*/ 1 w 32"/>
                  <a:gd name="T29" fmla="*/ 0 h 37"/>
                  <a:gd name="T30" fmla="*/ 1 w 32"/>
                  <a:gd name="T31" fmla="*/ 0 h 37"/>
                  <a:gd name="T32" fmla="*/ 1 w 32"/>
                  <a:gd name="T33" fmla="*/ 0 h 37"/>
                  <a:gd name="T34" fmla="*/ 1 w 32"/>
                  <a:gd name="T35" fmla="*/ 0 h 37"/>
                  <a:gd name="T36" fmla="*/ 1 w 32"/>
                  <a:gd name="T37" fmla="*/ 0 h 37"/>
                  <a:gd name="T38" fmla="*/ 2 w 32"/>
                  <a:gd name="T39" fmla="*/ 1 h 37"/>
                  <a:gd name="T40" fmla="*/ 2 w 32"/>
                  <a:gd name="T41" fmla="*/ 1 h 37"/>
                  <a:gd name="T42" fmla="*/ 2 w 32"/>
                  <a:gd name="T43" fmla="*/ 1 h 37"/>
                  <a:gd name="T44" fmla="*/ 2 w 32"/>
                  <a:gd name="T45" fmla="*/ 1 h 37"/>
                  <a:gd name="T46" fmla="*/ 2 w 32"/>
                  <a:gd name="T47" fmla="*/ 1 h 37"/>
                  <a:gd name="T48" fmla="*/ 2 w 32"/>
                  <a:gd name="T49" fmla="*/ 1 h 37"/>
                  <a:gd name="T50" fmla="*/ 2 w 32"/>
                  <a:gd name="T51" fmla="*/ 1 h 37"/>
                  <a:gd name="T52" fmla="*/ 1 w 32"/>
                  <a:gd name="T53" fmla="*/ 1 h 37"/>
                  <a:gd name="T54" fmla="*/ 1 w 32"/>
                  <a:gd name="T55" fmla="*/ 1 h 37"/>
                  <a:gd name="T56" fmla="*/ 1 w 32"/>
                  <a:gd name="T57" fmla="*/ 1 h 37"/>
                  <a:gd name="T58" fmla="*/ 1 w 32"/>
                  <a:gd name="T59" fmla="*/ 1 h 37"/>
                  <a:gd name="T60" fmla="*/ 1 w 32"/>
                  <a:gd name="T61" fmla="*/ 1 h 37"/>
                  <a:gd name="T62" fmla="*/ 1 w 32"/>
                  <a:gd name="T63" fmla="*/ 1 h 37"/>
                  <a:gd name="T64" fmla="*/ 1 w 32"/>
                  <a:gd name="T65" fmla="*/ 1 h 37"/>
                  <a:gd name="T66" fmla="*/ 1 w 32"/>
                  <a:gd name="T67" fmla="*/ 1 h 37"/>
                  <a:gd name="T68" fmla="*/ 1 w 32"/>
                  <a:gd name="T69" fmla="*/ 1 h 37"/>
                  <a:gd name="T70" fmla="*/ 1 w 32"/>
                  <a:gd name="T71" fmla="*/ 1 h 37"/>
                  <a:gd name="T72" fmla="*/ 1 w 32"/>
                  <a:gd name="T73" fmla="*/ 1 h 37"/>
                  <a:gd name="T74" fmla="*/ 1 w 32"/>
                  <a:gd name="T75" fmla="*/ 1 h 37"/>
                  <a:gd name="T76" fmla="*/ 0 w 32"/>
                  <a:gd name="T77" fmla="*/ 1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" h="37">
                    <a:moveTo>
                      <a:pt x="2" y="14"/>
                    </a:moveTo>
                    <a:lnTo>
                      <a:pt x="2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2" y="30"/>
                    </a:lnTo>
                    <a:lnTo>
                      <a:pt x="31" y="31"/>
                    </a:lnTo>
                    <a:lnTo>
                      <a:pt x="29" y="33"/>
                    </a:lnTo>
                    <a:lnTo>
                      <a:pt x="28" y="35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5" y="37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9" y="36"/>
                    </a:lnTo>
                    <a:lnTo>
                      <a:pt x="16" y="35"/>
                    </a:lnTo>
                    <a:lnTo>
                      <a:pt x="15" y="33"/>
                    </a:lnTo>
                    <a:lnTo>
                      <a:pt x="14" y="3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1252"/>
              <p:cNvSpPr>
                <a:spLocks/>
              </p:cNvSpPr>
              <p:nvPr/>
            </p:nvSpPr>
            <p:spPr bwMode="auto">
              <a:xfrm>
                <a:off x="4516" y="2533"/>
                <a:ext cx="6" cy="7"/>
              </a:xfrm>
              <a:custGeom>
                <a:avLst/>
                <a:gdLst>
                  <a:gd name="T0" fmla="*/ 0 w 30"/>
                  <a:gd name="T1" fmla="*/ 1 h 37"/>
                  <a:gd name="T2" fmla="*/ 0 w 30"/>
                  <a:gd name="T3" fmla="*/ 0 h 37"/>
                  <a:gd name="T4" fmla="*/ 0 w 30"/>
                  <a:gd name="T5" fmla="*/ 0 h 37"/>
                  <a:gd name="T6" fmla="*/ 0 w 30"/>
                  <a:gd name="T7" fmla="*/ 0 h 37"/>
                  <a:gd name="T8" fmla="*/ 0 w 30"/>
                  <a:gd name="T9" fmla="*/ 0 h 37"/>
                  <a:gd name="T10" fmla="*/ 0 w 30"/>
                  <a:gd name="T11" fmla="*/ 0 h 37"/>
                  <a:gd name="T12" fmla="*/ 0 w 30"/>
                  <a:gd name="T13" fmla="*/ 0 h 37"/>
                  <a:gd name="T14" fmla="*/ 0 w 30"/>
                  <a:gd name="T15" fmla="*/ 0 h 37"/>
                  <a:gd name="T16" fmla="*/ 0 w 30"/>
                  <a:gd name="T17" fmla="*/ 0 h 37"/>
                  <a:gd name="T18" fmla="*/ 0 w 30"/>
                  <a:gd name="T19" fmla="*/ 0 h 37"/>
                  <a:gd name="T20" fmla="*/ 0 w 30"/>
                  <a:gd name="T21" fmla="*/ 0 h 37"/>
                  <a:gd name="T22" fmla="*/ 0 w 30"/>
                  <a:gd name="T23" fmla="*/ 0 h 37"/>
                  <a:gd name="T24" fmla="*/ 0 w 30"/>
                  <a:gd name="T25" fmla="*/ 0 h 37"/>
                  <a:gd name="T26" fmla="*/ 0 w 30"/>
                  <a:gd name="T27" fmla="*/ 0 h 37"/>
                  <a:gd name="T28" fmla="*/ 0 w 30"/>
                  <a:gd name="T29" fmla="*/ 0 h 37"/>
                  <a:gd name="T30" fmla="*/ 1 w 30"/>
                  <a:gd name="T31" fmla="*/ 0 h 37"/>
                  <a:gd name="T32" fmla="*/ 1 w 30"/>
                  <a:gd name="T33" fmla="*/ 0 h 37"/>
                  <a:gd name="T34" fmla="*/ 1 w 30"/>
                  <a:gd name="T35" fmla="*/ 0 h 37"/>
                  <a:gd name="T36" fmla="*/ 1 w 30"/>
                  <a:gd name="T37" fmla="*/ 0 h 37"/>
                  <a:gd name="T38" fmla="*/ 1 w 30"/>
                  <a:gd name="T39" fmla="*/ 1 h 37"/>
                  <a:gd name="T40" fmla="*/ 1 w 30"/>
                  <a:gd name="T41" fmla="*/ 1 h 37"/>
                  <a:gd name="T42" fmla="*/ 1 w 30"/>
                  <a:gd name="T43" fmla="*/ 1 h 37"/>
                  <a:gd name="T44" fmla="*/ 1 w 30"/>
                  <a:gd name="T45" fmla="*/ 1 h 37"/>
                  <a:gd name="T46" fmla="*/ 1 w 30"/>
                  <a:gd name="T47" fmla="*/ 1 h 37"/>
                  <a:gd name="T48" fmla="*/ 1 w 30"/>
                  <a:gd name="T49" fmla="*/ 1 h 37"/>
                  <a:gd name="T50" fmla="*/ 1 w 30"/>
                  <a:gd name="T51" fmla="*/ 1 h 37"/>
                  <a:gd name="T52" fmla="*/ 1 w 30"/>
                  <a:gd name="T53" fmla="*/ 1 h 37"/>
                  <a:gd name="T54" fmla="*/ 1 w 30"/>
                  <a:gd name="T55" fmla="*/ 1 h 37"/>
                  <a:gd name="T56" fmla="*/ 1 w 30"/>
                  <a:gd name="T57" fmla="*/ 1 h 37"/>
                  <a:gd name="T58" fmla="*/ 1 w 30"/>
                  <a:gd name="T59" fmla="*/ 1 h 37"/>
                  <a:gd name="T60" fmla="*/ 1 w 30"/>
                  <a:gd name="T61" fmla="*/ 1 h 37"/>
                  <a:gd name="T62" fmla="*/ 1 w 30"/>
                  <a:gd name="T63" fmla="*/ 1 h 37"/>
                  <a:gd name="T64" fmla="*/ 1 w 30"/>
                  <a:gd name="T65" fmla="*/ 1 h 37"/>
                  <a:gd name="T66" fmla="*/ 1 w 30"/>
                  <a:gd name="T67" fmla="*/ 1 h 37"/>
                  <a:gd name="T68" fmla="*/ 1 w 30"/>
                  <a:gd name="T69" fmla="*/ 1 h 37"/>
                  <a:gd name="T70" fmla="*/ 1 w 30"/>
                  <a:gd name="T71" fmla="*/ 1 h 37"/>
                  <a:gd name="T72" fmla="*/ 1 w 30"/>
                  <a:gd name="T73" fmla="*/ 1 h 37"/>
                  <a:gd name="T74" fmla="*/ 0 w 30"/>
                  <a:gd name="T75" fmla="*/ 1 h 37"/>
                  <a:gd name="T76" fmla="*/ 0 w 30"/>
                  <a:gd name="T77" fmla="*/ 1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0" h="37">
                    <a:moveTo>
                      <a:pt x="1" y="14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3" y="34"/>
                    </a:lnTo>
                    <a:lnTo>
                      <a:pt x="12" y="32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1253"/>
              <p:cNvSpPr>
                <a:spLocks/>
              </p:cNvSpPr>
              <p:nvPr/>
            </p:nvSpPr>
            <p:spPr bwMode="auto">
              <a:xfrm>
                <a:off x="4518" y="2536"/>
                <a:ext cx="5" cy="8"/>
              </a:xfrm>
              <a:custGeom>
                <a:avLst/>
                <a:gdLst>
                  <a:gd name="T0" fmla="*/ 0 w 28"/>
                  <a:gd name="T1" fmla="*/ 1 h 38"/>
                  <a:gd name="T2" fmla="*/ 0 w 28"/>
                  <a:gd name="T3" fmla="*/ 1 h 38"/>
                  <a:gd name="T4" fmla="*/ 0 w 28"/>
                  <a:gd name="T5" fmla="*/ 0 h 38"/>
                  <a:gd name="T6" fmla="*/ 0 w 28"/>
                  <a:gd name="T7" fmla="*/ 0 h 38"/>
                  <a:gd name="T8" fmla="*/ 0 w 28"/>
                  <a:gd name="T9" fmla="*/ 0 h 38"/>
                  <a:gd name="T10" fmla="*/ 0 w 28"/>
                  <a:gd name="T11" fmla="*/ 0 h 38"/>
                  <a:gd name="T12" fmla="*/ 0 w 28"/>
                  <a:gd name="T13" fmla="*/ 0 h 38"/>
                  <a:gd name="T14" fmla="*/ 0 w 28"/>
                  <a:gd name="T15" fmla="*/ 0 h 38"/>
                  <a:gd name="T16" fmla="*/ 0 w 28"/>
                  <a:gd name="T17" fmla="*/ 0 h 38"/>
                  <a:gd name="T18" fmla="*/ 0 w 28"/>
                  <a:gd name="T19" fmla="*/ 0 h 38"/>
                  <a:gd name="T20" fmla="*/ 0 w 28"/>
                  <a:gd name="T21" fmla="*/ 0 h 38"/>
                  <a:gd name="T22" fmla="*/ 0 w 28"/>
                  <a:gd name="T23" fmla="*/ 0 h 38"/>
                  <a:gd name="T24" fmla="*/ 0 w 28"/>
                  <a:gd name="T25" fmla="*/ 0 h 38"/>
                  <a:gd name="T26" fmla="*/ 0 w 28"/>
                  <a:gd name="T27" fmla="*/ 0 h 38"/>
                  <a:gd name="T28" fmla="*/ 1 w 28"/>
                  <a:gd name="T29" fmla="*/ 0 h 38"/>
                  <a:gd name="T30" fmla="*/ 1 w 28"/>
                  <a:gd name="T31" fmla="*/ 0 h 38"/>
                  <a:gd name="T32" fmla="*/ 1 w 28"/>
                  <a:gd name="T33" fmla="*/ 0 h 38"/>
                  <a:gd name="T34" fmla="*/ 1 w 28"/>
                  <a:gd name="T35" fmla="*/ 0 h 38"/>
                  <a:gd name="T36" fmla="*/ 1 w 28"/>
                  <a:gd name="T37" fmla="*/ 0 h 38"/>
                  <a:gd name="T38" fmla="*/ 1 w 28"/>
                  <a:gd name="T39" fmla="*/ 1 h 38"/>
                  <a:gd name="T40" fmla="*/ 1 w 28"/>
                  <a:gd name="T41" fmla="*/ 1 h 38"/>
                  <a:gd name="T42" fmla="*/ 1 w 28"/>
                  <a:gd name="T43" fmla="*/ 1 h 38"/>
                  <a:gd name="T44" fmla="*/ 1 w 28"/>
                  <a:gd name="T45" fmla="*/ 1 h 38"/>
                  <a:gd name="T46" fmla="*/ 1 w 28"/>
                  <a:gd name="T47" fmla="*/ 1 h 38"/>
                  <a:gd name="T48" fmla="*/ 1 w 28"/>
                  <a:gd name="T49" fmla="*/ 1 h 38"/>
                  <a:gd name="T50" fmla="*/ 1 w 28"/>
                  <a:gd name="T51" fmla="*/ 1 h 38"/>
                  <a:gd name="T52" fmla="*/ 1 w 28"/>
                  <a:gd name="T53" fmla="*/ 2 h 38"/>
                  <a:gd name="T54" fmla="*/ 1 w 28"/>
                  <a:gd name="T55" fmla="*/ 2 h 38"/>
                  <a:gd name="T56" fmla="*/ 1 w 28"/>
                  <a:gd name="T57" fmla="*/ 2 h 38"/>
                  <a:gd name="T58" fmla="*/ 1 w 28"/>
                  <a:gd name="T59" fmla="*/ 2 h 38"/>
                  <a:gd name="T60" fmla="*/ 1 w 28"/>
                  <a:gd name="T61" fmla="*/ 2 h 38"/>
                  <a:gd name="T62" fmla="*/ 1 w 28"/>
                  <a:gd name="T63" fmla="*/ 2 h 38"/>
                  <a:gd name="T64" fmla="*/ 1 w 28"/>
                  <a:gd name="T65" fmla="*/ 2 h 38"/>
                  <a:gd name="T66" fmla="*/ 1 w 28"/>
                  <a:gd name="T67" fmla="*/ 2 h 38"/>
                  <a:gd name="T68" fmla="*/ 0 w 28"/>
                  <a:gd name="T69" fmla="*/ 2 h 38"/>
                  <a:gd name="T70" fmla="*/ 0 w 28"/>
                  <a:gd name="T71" fmla="*/ 1 h 38"/>
                  <a:gd name="T72" fmla="*/ 0 w 28"/>
                  <a:gd name="T73" fmla="*/ 1 h 38"/>
                  <a:gd name="T74" fmla="*/ 0 w 28"/>
                  <a:gd name="T75" fmla="*/ 1 h 38"/>
                  <a:gd name="T76" fmla="*/ 0 w 28"/>
                  <a:gd name="T77" fmla="*/ 1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38">
                    <a:moveTo>
                      <a:pt x="2" y="13"/>
                    </a:move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7" y="25"/>
                    </a:lnTo>
                    <a:lnTo>
                      <a:pt x="28" y="26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27" y="32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5" y="37"/>
                    </a:lnTo>
                    <a:lnTo>
                      <a:pt x="13" y="36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1254"/>
              <p:cNvSpPr>
                <a:spLocks/>
              </p:cNvSpPr>
              <p:nvPr/>
            </p:nvSpPr>
            <p:spPr bwMode="auto">
              <a:xfrm>
                <a:off x="4520" y="2540"/>
                <a:ext cx="5" cy="8"/>
              </a:xfrm>
              <a:custGeom>
                <a:avLst/>
                <a:gdLst>
                  <a:gd name="T0" fmla="*/ 0 w 25"/>
                  <a:gd name="T1" fmla="*/ 0 h 40"/>
                  <a:gd name="T2" fmla="*/ 0 w 25"/>
                  <a:gd name="T3" fmla="*/ 0 h 40"/>
                  <a:gd name="T4" fmla="*/ 0 w 25"/>
                  <a:gd name="T5" fmla="*/ 0 h 40"/>
                  <a:gd name="T6" fmla="*/ 0 w 25"/>
                  <a:gd name="T7" fmla="*/ 0 h 40"/>
                  <a:gd name="T8" fmla="*/ 0 w 25"/>
                  <a:gd name="T9" fmla="*/ 0 h 40"/>
                  <a:gd name="T10" fmla="*/ 0 w 25"/>
                  <a:gd name="T11" fmla="*/ 0 h 40"/>
                  <a:gd name="T12" fmla="*/ 0 w 25"/>
                  <a:gd name="T13" fmla="*/ 0 h 40"/>
                  <a:gd name="T14" fmla="*/ 0 w 25"/>
                  <a:gd name="T15" fmla="*/ 0 h 40"/>
                  <a:gd name="T16" fmla="*/ 0 w 25"/>
                  <a:gd name="T17" fmla="*/ 0 h 40"/>
                  <a:gd name="T18" fmla="*/ 0 w 25"/>
                  <a:gd name="T19" fmla="*/ 0 h 40"/>
                  <a:gd name="T20" fmla="*/ 0 w 25"/>
                  <a:gd name="T21" fmla="*/ 0 h 40"/>
                  <a:gd name="T22" fmla="*/ 0 w 25"/>
                  <a:gd name="T23" fmla="*/ 0 h 40"/>
                  <a:gd name="T24" fmla="*/ 0 w 25"/>
                  <a:gd name="T25" fmla="*/ 0 h 40"/>
                  <a:gd name="T26" fmla="*/ 1 w 25"/>
                  <a:gd name="T27" fmla="*/ 0 h 40"/>
                  <a:gd name="T28" fmla="*/ 1 w 25"/>
                  <a:gd name="T29" fmla="*/ 0 h 40"/>
                  <a:gd name="T30" fmla="*/ 1 w 25"/>
                  <a:gd name="T31" fmla="*/ 0 h 40"/>
                  <a:gd name="T32" fmla="*/ 1 w 25"/>
                  <a:gd name="T33" fmla="*/ 0 h 40"/>
                  <a:gd name="T34" fmla="*/ 1 w 25"/>
                  <a:gd name="T35" fmla="*/ 0 h 40"/>
                  <a:gd name="T36" fmla="*/ 1 w 25"/>
                  <a:gd name="T37" fmla="*/ 0 h 40"/>
                  <a:gd name="T38" fmla="*/ 1 w 25"/>
                  <a:gd name="T39" fmla="*/ 1 h 40"/>
                  <a:gd name="T40" fmla="*/ 1 w 25"/>
                  <a:gd name="T41" fmla="*/ 1 h 40"/>
                  <a:gd name="T42" fmla="*/ 1 w 25"/>
                  <a:gd name="T43" fmla="*/ 1 h 40"/>
                  <a:gd name="T44" fmla="*/ 1 w 25"/>
                  <a:gd name="T45" fmla="*/ 1 h 40"/>
                  <a:gd name="T46" fmla="*/ 1 w 25"/>
                  <a:gd name="T47" fmla="*/ 1 h 40"/>
                  <a:gd name="T48" fmla="*/ 1 w 25"/>
                  <a:gd name="T49" fmla="*/ 1 h 40"/>
                  <a:gd name="T50" fmla="*/ 1 w 25"/>
                  <a:gd name="T51" fmla="*/ 1 h 40"/>
                  <a:gd name="T52" fmla="*/ 1 w 25"/>
                  <a:gd name="T53" fmla="*/ 2 h 40"/>
                  <a:gd name="T54" fmla="*/ 1 w 25"/>
                  <a:gd name="T55" fmla="*/ 2 h 40"/>
                  <a:gd name="T56" fmla="*/ 1 w 25"/>
                  <a:gd name="T57" fmla="*/ 2 h 40"/>
                  <a:gd name="T58" fmla="*/ 1 w 25"/>
                  <a:gd name="T59" fmla="*/ 2 h 40"/>
                  <a:gd name="T60" fmla="*/ 1 w 25"/>
                  <a:gd name="T61" fmla="*/ 2 h 40"/>
                  <a:gd name="T62" fmla="*/ 1 w 25"/>
                  <a:gd name="T63" fmla="*/ 2 h 40"/>
                  <a:gd name="T64" fmla="*/ 0 w 25"/>
                  <a:gd name="T65" fmla="*/ 2 h 40"/>
                  <a:gd name="T66" fmla="*/ 0 w 25"/>
                  <a:gd name="T67" fmla="*/ 2 h 40"/>
                  <a:gd name="T68" fmla="*/ 0 w 25"/>
                  <a:gd name="T69" fmla="*/ 2 h 40"/>
                  <a:gd name="T70" fmla="*/ 0 w 25"/>
                  <a:gd name="T71" fmla="*/ 1 h 40"/>
                  <a:gd name="T72" fmla="*/ 0 w 25"/>
                  <a:gd name="T73" fmla="*/ 1 h 40"/>
                  <a:gd name="T74" fmla="*/ 0 w 25"/>
                  <a:gd name="T75" fmla="*/ 1 h 40"/>
                  <a:gd name="T76" fmla="*/ 0 w 25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40">
                    <a:moveTo>
                      <a:pt x="0" y="12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5" y="33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3" y="36"/>
                    </a:lnTo>
                    <a:lnTo>
                      <a:pt x="22" y="38"/>
                    </a:lnTo>
                    <a:lnTo>
                      <a:pt x="19" y="39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1255"/>
              <p:cNvSpPr>
                <a:spLocks/>
              </p:cNvSpPr>
              <p:nvPr/>
            </p:nvSpPr>
            <p:spPr bwMode="auto">
              <a:xfrm>
                <a:off x="4521" y="2544"/>
                <a:ext cx="4" cy="8"/>
              </a:xfrm>
              <a:custGeom>
                <a:avLst/>
                <a:gdLst>
                  <a:gd name="T0" fmla="*/ 0 w 23"/>
                  <a:gd name="T1" fmla="*/ 0 h 41"/>
                  <a:gd name="T2" fmla="*/ 0 w 23"/>
                  <a:gd name="T3" fmla="*/ 0 h 41"/>
                  <a:gd name="T4" fmla="*/ 0 w 23"/>
                  <a:gd name="T5" fmla="*/ 0 h 41"/>
                  <a:gd name="T6" fmla="*/ 0 w 23"/>
                  <a:gd name="T7" fmla="*/ 0 h 41"/>
                  <a:gd name="T8" fmla="*/ 0 w 23"/>
                  <a:gd name="T9" fmla="*/ 0 h 41"/>
                  <a:gd name="T10" fmla="*/ 0 w 23"/>
                  <a:gd name="T11" fmla="*/ 0 h 41"/>
                  <a:gd name="T12" fmla="*/ 0 w 23"/>
                  <a:gd name="T13" fmla="*/ 0 h 41"/>
                  <a:gd name="T14" fmla="*/ 0 w 23"/>
                  <a:gd name="T15" fmla="*/ 0 h 41"/>
                  <a:gd name="T16" fmla="*/ 0 w 23"/>
                  <a:gd name="T17" fmla="*/ 0 h 41"/>
                  <a:gd name="T18" fmla="*/ 0 w 23"/>
                  <a:gd name="T19" fmla="*/ 0 h 41"/>
                  <a:gd name="T20" fmla="*/ 0 w 23"/>
                  <a:gd name="T21" fmla="*/ 0 h 41"/>
                  <a:gd name="T22" fmla="*/ 0 w 23"/>
                  <a:gd name="T23" fmla="*/ 0 h 41"/>
                  <a:gd name="T24" fmla="*/ 0 w 23"/>
                  <a:gd name="T25" fmla="*/ 0 h 41"/>
                  <a:gd name="T26" fmla="*/ 0 w 23"/>
                  <a:gd name="T27" fmla="*/ 0 h 41"/>
                  <a:gd name="T28" fmla="*/ 1 w 23"/>
                  <a:gd name="T29" fmla="*/ 0 h 41"/>
                  <a:gd name="T30" fmla="*/ 1 w 23"/>
                  <a:gd name="T31" fmla="*/ 0 h 41"/>
                  <a:gd name="T32" fmla="*/ 1 w 23"/>
                  <a:gd name="T33" fmla="*/ 0 h 41"/>
                  <a:gd name="T34" fmla="*/ 1 w 23"/>
                  <a:gd name="T35" fmla="*/ 0 h 41"/>
                  <a:gd name="T36" fmla="*/ 1 w 23"/>
                  <a:gd name="T37" fmla="*/ 0 h 41"/>
                  <a:gd name="T38" fmla="*/ 1 w 23"/>
                  <a:gd name="T39" fmla="*/ 1 h 41"/>
                  <a:gd name="T40" fmla="*/ 1 w 23"/>
                  <a:gd name="T41" fmla="*/ 1 h 41"/>
                  <a:gd name="T42" fmla="*/ 1 w 23"/>
                  <a:gd name="T43" fmla="*/ 1 h 41"/>
                  <a:gd name="T44" fmla="*/ 1 w 23"/>
                  <a:gd name="T45" fmla="*/ 1 h 41"/>
                  <a:gd name="T46" fmla="*/ 1 w 23"/>
                  <a:gd name="T47" fmla="*/ 1 h 41"/>
                  <a:gd name="T48" fmla="*/ 1 w 23"/>
                  <a:gd name="T49" fmla="*/ 1 h 41"/>
                  <a:gd name="T50" fmla="*/ 1 w 23"/>
                  <a:gd name="T51" fmla="*/ 1 h 41"/>
                  <a:gd name="T52" fmla="*/ 1 w 23"/>
                  <a:gd name="T53" fmla="*/ 2 h 41"/>
                  <a:gd name="T54" fmla="*/ 1 w 23"/>
                  <a:gd name="T55" fmla="*/ 2 h 41"/>
                  <a:gd name="T56" fmla="*/ 0 w 23"/>
                  <a:gd name="T57" fmla="*/ 2 h 41"/>
                  <a:gd name="T58" fmla="*/ 0 w 23"/>
                  <a:gd name="T59" fmla="*/ 2 h 41"/>
                  <a:gd name="T60" fmla="*/ 0 w 23"/>
                  <a:gd name="T61" fmla="*/ 2 h 41"/>
                  <a:gd name="T62" fmla="*/ 0 w 23"/>
                  <a:gd name="T63" fmla="*/ 2 h 41"/>
                  <a:gd name="T64" fmla="*/ 0 w 23"/>
                  <a:gd name="T65" fmla="*/ 2 h 41"/>
                  <a:gd name="T66" fmla="*/ 0 w 23"/>
                  <a:gd name="T67" fmla="*/ 1 h 41"/>
                  <a:gd name="T68" fmla="*/ 0 w 23"/>
                  <a:gd name="T69" fmla="*/ 1 h 41"/>
                  <a:gd name="T70" fmla="*/ 0 w 23"/>
                  <a:gd name="T71" fmla="*/ 1 h 41"/>
                  <a:gd name="T72" fmla="*/ 0 w 23"/>
                  <a:gd name="T73" fmla="*/ 1 h 41"/>
                  <a:gd name="T74" fmla="*/ 0 w 23"/>
                  <a:gd name="T75" fmla="*/ 1 h 41"/>
                  <a:gd name="T76" fmla="*/ 0 w 23"/>
                  <a:gd name="T77" fmla="*/ 0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41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1" y="37"/>
                    </a:lnTo>
                    <a:lnTo>
                      <a:pt x="19" y="38"/>
                    </a:lnTo>
                    <a:lnTo>
                      <a:pt x="18" y="40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1256"/>
              <p:cNvSpPr>
                <a:spLocks/>
              </p:cNvSpPr>
              <p:nvPr/>
            </p:nvSpPr>
            <p:spPr bwMode="auto">
              <a:xfrm>
                <a:off x="4522" y="2548"/>
                <a:ext cx="4" cy="8"/>
              </a:xfrm>
              <a:custGeom>
                <a:avLst/>
                <a:gdLst>
                  <a:gd name="T0" fmla="*/ 0 w 20"/>
                  <a:gd name="T1" fmla="*/ 0 h 40"/>
                  <a:gd name="T2" fmla="*/ 0 w 20"/>
                  <a:gd name="T3" fmla="*/ 0 h 40"/>
                  <a:gd name="T4" fmla="*/ 0 w 20"/>
                  <a:gd name="T5" fmla="*/ 0 h 40"/>
                  <a:gd name="T6" fmla="*/ 0 w 20"/>
                  <a:gd name="T7" fmla="*/ 0 h 40"/>
                  <a:gd name="T8" fmla="*/ 0 w 20"/>
                  <a:gd name="T9" fmla="*/ 0 h 40"/>
                  <a:gd name="T10" fmla="*/ 0 w 20"/>
                  <a:gd name="T11" fmla="*/ 0 h 40"/>
                  <a:gd name="T12" fmla="*/ 0 w 20"/>
                  <a:gd name="T13" fmla="*/ 0 h 40"/>
                  <a:gd name="T14" fmla="*/ 0 w 20"/>
                  <a:gd name="T15" fmla="*/ 0 h 40"/>
                  <a:gd name="T16" fmla="*/ 0 w 20"/>
                  <a:gd name="T17" fmla="*/ 0 h 40"/>
                  <a:gd name="T18" fmla="*/ 0 w 20"/>
                  <a:gd name="T19" fmla="*/ 0 h 40"/>
                  <a:gd name="T20" fmla="*/ 0 w 20"/>
                  <a:gd name="T21" fmla="*/ 0 h 40"/>
                  <a:gd name="T22" fmla="*/ 0 w 20"/>
                  <a:gd name="T23" fmla="*/ 0 h 40"/>
                  <a:gd name="T24" fmla="*/ 1 w 20"/>
                  <a:gd name="T25" fmla="*/ 0 h 40"/>
                  <a:gd name="T26" fmla="*/ 1 w 20"/>
                  <a:gd name="T27" fmla="*/ 0 h 40"/>
                  <a:gd name="T28" fmla="*/ 1 w 20"/>
                  <a:gd name="T29" fmla="*/ 0 h 40"/>
                  <a:gd name="T30" fmla="*/ 1 w 20"/>
                  <a:gd name="T31" fmla="*/ 0 h 40"/>
                  <a:gd name="T32" fmla="*/ 1 w 20"/>
                  <a:gd name="T33" fmla="*/ 0 h 40"/>
                  <a:gd name="T34" fmla="*/ 1 w 20"/>
                  <a:gd name="T35" fmla="*/ 0 h 40"/>
                  <a:gd name="T36" fmla="*/ 1 w 20"/>
                  <a:gd name="T37" fmla="*/ 0 h 40"/>
                  <a:gd name="T38" fmla="*/ 1 w 20"/>
                  <a:gd name="T39" fmla="*/ 1 h 40"/>
                  <a:gd name="T40" fmla="*/ 1 w 20"/>
                  <a:gd name="T41" fmla="*/ 1 h 40"/>
                  <a:gd name="T42" fmla="*/ 1 w 20"/>
                  <a:gd name="T43" fmla="*/ 1 h 40"/>
                  <a:gd name="T44" fmla="*/ 1 w 20"/>
                  <a:gd name="T45" fmla="*/ 1 h 40"/>
                  <a:gd name="T46" fmla="*/ 1 w 20"/>
                  <a:gd name="T47" fmla="*/ 1 h 40"/>
                  <a:gd name="T48" fmla="*/ 1 w 20"/>
                  <a:gd name="T49" fmla="*/ 1 h 40"/>
                  <a:gd name="T50" fmla="*/ 1 w 20"/>
                  <a:gd name="T51" fmla="*/ 2 h 40"/>
                  <a:gd name="T52" fmla="*/ 1 w 20"/>
                  <a:gd name="T53" fmla="*/ 2 h 40"/>
                  <a:gd name="T54" fmla="*/ 1 w 20"/>
                  <a:gd name="T55" fmla="*/ 2 h 40"/>
                  <a:gd name="T56" fmla="*/ 0 w 20"/>
                  <a:gd name="T57" fmla="*/ 2 h 40"/>
                  <a:gd name="T58" fmla="*/ 0 w 20"/>
                  <a:gd name="T59" fmla="*/ 2 h 40"/>
                  <a:gd name="T60" fmla="*/ 0 w 20"/>
                  <a:gd name="T61" fmla="*/ 2 h 40"/>
                  <a:gd name="T62" fmla="*/ 0 w 20"/>
                  <a:gd name="T63" fmla="*/ 2 h 40"/>
                  <a:gd name="T64" fmla="*/ 0 w 20"/>
                  <a:gd name="T65" fmla="*/ 2 h 40"/>
                  <a:gd name="T66" fmla="*/ 0 w 20"/>
                  <a:gd name="T67" fmla="*/ 2 h 40"/>
                  <a:gd name="T68" fmla="*/ 0 w 20"/>
                  <a:gd name="T69" fmla="*/ 1 h 40"/>
                  <a:gd name="T70" fmla="*/ 0 w 20"/>
                  <a:gd name="T71" fmla="*/ 1 h 40"/>
                  <a:gd name="T72" fmla="*/ 0 w 20"/>
                  <a:gd name="T73" fmla="*/ 1 h 40"/>
                  <a:gd name="T74" fmla="*/ 0 w 20"/>
                  <a:gd name="T75" fmla="*/ 1 h 40"/>
                  <a:gd name="T76" fmla="*/ 0 w 20"/>
                  <a:gd name="T77" fmla="*/ 1 h 40"/>
                  <a:gd name="T78" fmla="*/ 0 w 20"/>
                  <a:gd name="T79" fmla="*/ 1 h 40"/>
                  <a:gd name="T80" fmla="*/ 0 w 20"/>
                  <a:gd name="T81" fmla="*/ 0 h 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40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9" y="34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1257"/>
              <p:cNvSpPr>
                <a:spLocks/>
              </p:cNvSpPr>
              <p:nvPr/>
            </p:nvSpPr>
            <p:spPr bwMode="auto">
              <a:xfrm>
                <a:off x="4419" y="2598"/>
                <a:ext cx="6" cy="4"/>
              </a:xfrm>
              <a:custGeom>
                <a:avLst/>
                <a:gdLst>
                  <a:gd name="T0" fmla="*/ 0 w 30"/>
                  <a:gd name="T1" fmla="*/ 1 h 21"/>
                  <a:gd name="T2" fmla="*/ 0 w 30"/>
                  <a:gd name="T3" fmla="*/ 1 h 21"/>
                  <a:gd name="T4" fmla="*/ 0 w 30"/>
                  <a:gd name="T5" fmla="*/ 1 h 21"/>
                  <a:gd name="T6" fmla="*/ 0 w 30"/>
                  <a:gd name="T7" fmla="*/ 1 h 21"/>
                  <a:gd name="T8" fmla="*/ 0 w 30"/>
                  <a:gd name="T9" fmla="*/ 1 h 21"/>
                  <a:gd name="T10" fmla="*/ 0 w 30"/>
                  <a:gd name="T11" fmla="*/ 1 h 21"/>
                  <a:gd name="T12" fmla="*/ 0 w 30"/>
                  <a:gd name="T13" fmla="*/ 1 h 21"/>
                  <a:gd name="T14" fmla="*/ 0 w 30"/>
                  <a:gd name="T15" fmla="*/ 1 h 21"/>
                  <a:gd name="T16" fmla="*/ 0 w 30"/>
                  <a:gd name="T17" fmla="*/ 0 h 21"/>
                  <a:gd name="T18" fmla="*/ 0 w 30"/>
                  <a:gd name="T19" fmla="*/ 0 h 21"/>
                  <a:gd name="T20" fmla="*/ 0 w 30"/>
                  <a:gd name="T21" fmla="*/ 0 h 21"/>
                  <a:gd name="T22" fmla="*/ 0 w 30"/>
                  <a:gd name="T23" fmla="*/ 0 h 21"/>
                  <a:gd name="T24" fmla="*/ 0 w 30"/>
                  <a:gd name="T25" fmla="*/ 0 h 21"/>
                  <a:gd name="T26" fmla="*/ 0 w 30"/>
                  <a:gd name="T27" fmla="*/ 0 h 21"/>
                  <a:gd name="T28" fmla="*/ 0 w 30"/>
                  <a:gd name="T29" fmla="*/ 0 h 21"/>
                  <a:gd name="T30" fmla="*/ 0 w 30"/>
                  <a:gd name="T31" fmla="*/ 0 h 21"/>
                  <a:gd name="T32" fmla="*/ 0 w 30"/>
                  <a:gd name="T33" fmla="*/ 0 h 21"/>
                  <a:gd name="T34" fmla="*/ 0 w 30"/>
                  <a:gd name="T35" fmla="*/ 0 h 21"/>
                  <a:gd name="T36" fmla="*/ 0 w 30"/>
                  <a:gd name="T37" fmla="*/ 0 h 21"/>
                  <a:gd name="T38" fmla="*/ 0 w 30"/>
                  <a:gd name="T39" fmla="*/ 0 h 21"/>
                  <a:gd name="T40" fmla="*/ 0 w 30"/>
                  <a:gd name="T41" fmla="*/ 0 h 21"/>
                  <a:gd name="T42" fmla="*/ 1 w 30"/>
                  <a:gd name="T43" fmla="*/ 0 h 21"/>
                  <a:gd name="T44" fmla="*/ 1 w 30"/>
                  <a:gd name="T45" fmla="*/ 0 h 21"/>
                  <a:gd name="T46" fmla="*/ 1 w 30"/>
                  <a:gd name="T47" fmla="*/ 0 h 21"/>
                  <a:gd name="T48" fmla="*/ 1 w 30"/>
                  <a:gd name="T49" fmla="*/ 0 h 21"/>
                  <a:gd name="T50" fmla="*/ 1 w 30"/>
                  <a:gd name="T51" fmla="*/ 0 h 21"/>
                  <a:gd name="T52" fmla="*/ 1 w 30"/>
                  <a:gd name="T53" fmla="*/ 0 h 21"/>
                  <a:gd name="T54" fmla="*/ 1 w 30"/>
                  <a:gd name="T55" fmla="*/ 0 h 21"/>
                  <a:gd name="T56" fmla="*/ 1 w 30"/>
                  <a:gd name="T57" fmla="*/ 0 h 21"/>
                  <a:gd name="T58" fmla="*/ 1 w 30"/>
                  <a:gd name="T59" fmla="*/ 0 h 21"/>
                  <a:gd name="T60" fmla="*/ 1 w 30"/>
                  <a:gd name="T61" fmla="*/ 0 h 21"/>
                  <a:gd name="T62" fmla="*/ 1 w 30"/>
                  <a:gd name="T63" fmla="*/ 1 h 21"/>
                  <a:gd name="T64" fmla="*/ 1 w 30"/>
                  <a:gd name="T65" fmla="*/ 1 h 21"/>
                  <a:gd name="T66" fmla="*/ 1 w 30"/>
                  <a:gd name="T67" fmla="*/ 1 h 21"/>
                  <a:gd name="T68" fmla="*/ 1 w 30"/>
                  <a:gd name="T69" fmla="*/ 1 h 21"/>
                  <a:gd name="T70" fmla="*/ 1 w 30"/>
                  <a:gd name="T71" fmla="*/ 1 h 21"/>
                  <a:gd name="T72" fmla="*/ 1 w 30"/>
                  <a:gd name="T73" fmla="*/ 1 h 21"/>
                  <a:gd name="T74" fmla="*/ 1 w 30"/>
                  <a:gd name="T75" fmla="*/ 1 h 21"/>
                  <a:gd name="T76" fmla="*/ 1 w 30"/>
                  <a:gd name="T77" fmla="*/ 1 h 21"/>
                  <a:gd name="T78" fmla="*/ 1 w 30"/>
                  <a:gd name="T79" fmla="*/ 1 h 21"/>
                  <a:gd name="T80" fmla="*/ 0 w 30"/>
                  <a:gd name="T81" fmla="*/ 1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" h="21">
                    <a:moveTo>
                      <a:pt x="9" y="20"/>
                    </a:moveTo>
                    <a:lnTo>
                      <a:pt x="9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9" y="15"/>
                    </a:lnTo>
                    <a:lnTo>
                      <a:pt x="27" y="17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1"/>
                    </a:lnTo>
                    <a:lnTo>
                      <a:pt x="20" y="21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1258"/>
              <p:cNvSpPr>
                <a:spLocks/>
              </p:cNvSpPr>
              <p:nvPr/>
            </p:nvSpPr>
            <p:spPr bwMode="auto">
              <a:xfrm>
                <a:off x="4421" y="2599"/>
                <a:ext cx="6" cy="4"/>
              </a:xfrm>
              <a:custGeom>
                <a:avLst/>
                <a:gdLst>
                  <a:gd name="T0" fmla="*/ 0 w 31"/>
                  <a:gd name="T1" fmla="*/ 1 h 23"/>
                  <a:gd name="T2" fmla="*/ 0 w 31"/>
                  <a:gd name="T3" fmla="*/ 1 h 23"/>
                  <a:gd name="T4" fmla="*/ 0 w 31"/>
                  <a:gd name="T5" fmla="*/ 1 h 23"/>
                  <a:gd name="T6" fmla="*/ 0 w 31"/>
                  <a:gd name="T7" fmla="*/ 1 h 23"/>
                  <a:gd name="T8" fmla="*/ 0 w 31"/>
                  <a:gd name="T9" fmla="*/ 0 h 23"/>
                  <a:gd name="T10" fmla="*/ 0 w 31"/>
                  <a:gd name="T11" fmla="*/ 0 h 23"/>
                  <a:gd name="T12" fmla="*/ 0 w 31"/>
                  <a:gd name="T13" fmla="*/ 0 h 23"/>
                  <a:gd name="T14" fmla="*/ 0 w 31"/>
                  <a:gd name="T15" fmla="*/ 0 h 23"/>
                  <a:gd name="T16" fmla="*/ 0 w 31"/>
                  <a:gd name="T17" fmla="*/ 0 h 23"/>
                  <a:gd name="T18" fmla="*/ 0 w 31"/>
                  <a:gd name="T19" fmla="*/ 0 h 23"/>
                  <a:gd name="T20" fmla="*/ 0 w 31"/>
                  <a:gd name="T21" fmla="*/ 0 h 23"/>
                  <a:gd name="T22" fmla="*/ 0 w 31"/>
                  <a:gd name="T23" fmla="*/ 0 h 23"/>
                  <a:gd name="T24" fmla="*/ 0 w 31"/>
                  <a:gd name="T25" fmla="*/ 0 h 23"/>
                  <a:gd name="T26" fmla="*/ 0 w 31"/>
                  <a:gd name="T27" fmla="*/ 0 h 23"/>
                  <a:gd name="T28" fmla="*/ 0 w 31"/>
                  <a:gd name="T29" fmla="*/ 0 h 23"/>
                  <a:gd name="T30" fmla="*/ 0 w 31"/>
                  <a:gd name="T31" fmla="*/ 0 h 23"/>
                  <a:gd name="T32" fmla="*/ 0 w 31"/>
                  <a:gd name="T33" fmla="*/ 0 h 23"/>
                  <a:gd name="T34" fmla="*/ 0 w 31"/>
                  <a:gd name="T35" fmla="*/ 0 h 23"/>
                  <a:gd name="T36" fmla="*/ 0 w 31"/>
                  <a:gd name="T37" fmla="*/ 0 h 23"/>
                  <a:gd name="T38" fmla="*/ 1 w 31"/>
                  <a:gd name="T39" fmla="*/ 0 h 23"/>
                  <a:gd name="T40" fmla="*/ 1 w 31"/>
                  <a:gd name="T41" fmla="*/ 0 h 23"/>
                  <a:gd name="T42" fmla="*/ 1 w 31"/>
                  <a:gd name="T43" fmla="*/ 0 h 23"/>
                  <a:gd name="T44" fmla="*/ 1 w 31"/>
                  <a:gd name="T45" fmla="*/ 0 h 23"/>
                  <a:gd name="T46" fmla="*/ 1 w 31"/>
                  <a:gd name="T47" fmla="*/ 0 h 23"/>
                  <a:gd name="T48" fmla="*/ 1 w 31"/>
                  <a:gd name="T49" fmla="*/ 0 h 23"/>
                  <a:gd name="T50" fmla="*/ 1 w 31"/>
                  <a:gd name="T51" fmla="*/ 0 h 23"/>
                  <a:gd name="T52" fmla="*/ 1 w 31"/>
                  <a:gd name="T53" fmla="*/ 0 h 23"/>
                  <a:gd name="T54" fmla="*/ 1 w 31"/>
                  <a:gd name="T55" fmla="*/ 0 h 23"/>
                  <a:gd name="T56" fmla="*/ 1 w 31"/>
                  <a:gd name="T57" fmla="*/ 1 h 23"/>
                  <a:gd name="T58" fmla="*/ 1 w 31"/>
                  <a:gd name="T59" fmla="*/ 1 h 23"/>
                  <a:gd name="T60" fmla="*/ 1 w 31"/>
                  <a:gd name="T61" fmla="*/ 1 h 23"/>
                  <a:gd name="T62" fmla="*/ 1 w 31"/>
                  <a:gd name="T63" fmla="*/ 1 h 23"/>
                  <a:gd name="T64" fmla="*/ 1 w 31"/>
                  <a:gd name="T65" fmla="*/ 1 h 23"/>
                  <a:gd name="T66" fmla="*/ 1 w 31"/>
                  <a:gd name="T67" fmla="*/ 1 h 23"/>
                  <a:gd name="T68" fmla="*/ 1 w 31"/>
                  <a:gd name="T69" fmla="*/ 1 h 23"/>
                  <a:gd name="T70" fmla="*/ 1 w 31"/>
                  <a:gd name="T71" fmla="*/ 1 h 23"/>
                  <a:gd name="T72" fmla="*/ 1 w 31"/>
                  <a:gd name="T73" fmla="*/ 1 h 23"/>
                  <a:gd name="T74" fmla="*/ 1 w 31"/>
                  <a:gd name="T75" fmla="*/ 1 h 23"/>
                  <a:gd name="T76" fmla="*/ 0 w 31"/>
                  <a:gd name="T77" fmla="*/ 1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1" h="23">
                    <a:moveTo>
                      <a:pt x="8" y="19"/>
                    </a:move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29" y="18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1259"/>
              <p:cNvSpPr>
                <a:spLocks/>
              </p:cNvSpPr>
              <p:nvPr/>
            </p:nvSpPr>
            <p:spPr bwMode="auto">
              <a:xfrm>
                <a:off x="4423" y="2599"/>
                <a:ext cx="6" cy="5"/>
              </a:xfrm>
              <a:custGeom>
                <a:avLst/>
                <a:gdLst>
                  <a:gd name="T0" fmla="*/ 0 w 29"/>
                  <a:gd name="T1" fmla="*/ 1 h 26"/>
                  <a:gd name="T2" fmla="*/ 0 w 29"/>
                  <a:gd name="T3" fmla="*/ 1 h 26"/>
                  <a:gd name="T4" fmla="*/ 0 w 29"/>
                  <a:gd name="T5" fmla="*/ 1 h 26"/>
                  <a:gd name="T6" fmla="*/ 0 w 29"/>
                  <a:gd name="T7" fmla="*/ 1 h 26"/>
                  <a:gd name="T8" fmla="*/ 0 w 29"/>
                  <a:gd name="T9" fmla="*/ 0 h 26"/>
                  <a:gd name="T10" fmla="*/ 0 w 29"/>
                  <a:gd name="T11" fmla="*/ 0 h 26"/>
                  <a:gd name="T12" fmla="*/ 0 w 29"/>
                  <a:gd name="T13" fmla="*/ 0 h 26"/>
                  <a:gd name="T14" fmla="*/ 0 w 29"/>
                  <a:gd name="T15" fmla="*/ 0 h 26"/>
                  <a:gd name="T16" fmla="*/ 0 w 29"/>
                  <a:gd name="T17" fmla="*/ 0 h 26"/>
                  <a:gd name="T18" fmla="*/ 0 w 29"/>
                  <a:gd name="T19" fmla="*/ 0 h 26"/>
                  <a:gd name="T20" fmla="*/ 0 w 29"/>
                  <a:gd name="T21" fmla="*/ 0 h 26"/>
                  <a:gd name="T22" fmla="*/ 0 w 29"/>
                  <a:gd name="T23" fmla="*/ 0 h 26"/>
                  <a:gd name="T24" fmla="*/ 0 w 29"/>
                  <a:gd name="T25" fmla="*/ 0 h 26"/>
                  <a:gd name="T26" fmla="*/ 0 w 29"/>
                  <a:gd name="T27" fmla="*/ 0 h 26"/>
                  <a:gd name="T28" fmla="*/ 0 w 29"/>
                  <a:gd name="T29" fmla="*/ 0 h 26"/>
                  <a:gd name="T30" fmla="*/ 0 w 29"/>
                  <a:gd name="T31" fmla="*/ 0 h 26"/>
                  <a:gd name="T32" fmla="*/ 0 w 29"/>
                  <a:gd name="T33" fmla="*/ 0 h 26"/>
                  <a:gd name="T34" fmla="*/ 1 w 29"/>
                  <a:gd name="T35" fmla="*/ 0 h 26"/>
                  <a:gd name="T36" fmla="*/ 1 w 29"/>
                  <a:gd name="T37" fmla="*/ 0 h 26"/>
                  <a:gd name="T38" fmla="*/ 1 w 29"/>
                  <a:gd name="T39" fmla="*/ 0 h 26"/>
                  <a:gd name="T40" fmla="*/ 1 w 29"/>
                  <a:gd name="T41" fmla="*/ 0 h 26"/>
                  <a:gd name="T42" fmla="*/ 1 w 29"/>
                  <a:gd name="T43" fmla="*/ 0 h 26"/>
                  <a:gd name="T44" fmla="*/ 1 w 29"/>
                  <a:gd name="T45" fmla="*/ 0 h 26"/>
                  <a:gd name="T46" fmla="*/ 1 w 29"/>
                  <a:gd name="T47" fmla="*/ 1 h 26"/>
                  <a:gd name="T48" fmla="*/ 1 w 29"/>
                  <a:gd name="T49" fmla="*/ 1 h 26"/>
                  <a:gd name="T50" fmla="*/ 1 w 29"/>
                  <a:gd name="T51" fmla="*/ 1 h 26"/>
                  <a:gd name="T52" fmla="*/ 1 w 29"/>
                  <a:gd name="T53" fmla="*/ 1 h 26"/>
                  <a:gd name="T54" fmla="*/ 1 w 29"/>
                  <a:gd name="T55" fmla="*/ 1 h 26"/>
                  <a:gd name="T56" fmla="*/ 1 w 29"/>
                  <a:gd name="T57" fmla="*/ 1 h 26"/>
                  <a:gd name="T58" fmla="*/ 1 w 29"/>
                  <a:gd name="T59" fmla="*/ 1 h 26"/>
                  <a:gd name="T60" fmla="*/ 1 w 29"/>
                  <a:gd name="T61" fmla="*/ 1 h 26"/>
                  <a:gd name="T62" fmla="*/ 1 w 29"/>
                  <a:gd name="T63" fmla="*/ 1 h 26"/>
                  <a:gd name="T64" fmla="*/ 1 w 29"/>
                  <a:gd name="T65" fmla="*/ 1 h 26"/>
                  <a:gd name="T66" fmla="*/ 1 w 29"/>
                  <a:gd name="T67" fmla="*/ 1 h 26"/>
                  <a:gd name="T68" fmla="*/ 1 w 29"/>
                  <a:gd name="T69" fmla="*/ 1 h 26"/>
                  <a:gd name="T70" fmla="*/ 1 w 29"/>
                  <a:gd name="T71" fmla="*/ 1 h 26"/>
                  <a:gd name="T72" fmla="*/ 1 w 29"/>
                  <a:gd name="T73" fmla="*/ 1 h 26"/>
                  <a:gd name="T74" fmla="*/ 1 w 29"/>
                  <a:gd name="T75" fmla="*/ 1 h 26"/>
                  <a:gd name="T76" fmla="*/ 0 w 29"/>
                  <a:gd name="T77" fmla="*/ 1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" h="26">
                    <a:moveTo>
                      <a:pt x="5" y="18"/>
                    </a:move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24" y="8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8" y="12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3" y="24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1260"/>
              <p:cNvSpPr>
                <a:spLocks/>
              </p:cNvSpPr>
              <p:nvPr/>
            </p:nvSpPr>
            <p:spPr bwMode="auto">
              <a:xfrm>
                <a:off x="4425" y="2600"/>
                <a:ext cx="6" cy="6"/>
              </a:xfrm>
              <a:custGeom>
                <a:avLst/>
                <a:gdLst>
                  <a:gd name="T0" fmla="*/ 0 w 28"/>
                  <a:gd name="T1" fmla="*/ 1 h 26"/>
                  <a:gd name="T2" fmla="*/ 0 w 28"/>
                  <a:gd name="T3" fmla="*/ 1 h 26"/>
                  <a:gd name="T4" fmla="*/ 0 w 28"/>
                  <a:gd name="T5" fmla="*/ 1 h 26"/>
                  <a:gd name="T6" fmla="*/ 0 w 28"/>
                  <a:gd name="T7" fmla="*/ 1 h 26"/>
                  <a:gd name="T8" fmla="*/ 0 w 28"/>
                  <a:gd name="T9" fmla="*/ 1 h 26"/>
                  <a:gd name="T10" fmla="*/ 0 w 28"/>
                  <a:gd name="T11" fmla="*/ 0 h 26"/>
                  <a:gd name="T12" fmla="*/ 0 w 28"/>
                  <a:gd name="T13" fmla="*/ 0 h 26"/>
                  <a:gd name="T14" fmla="*/ 0 w 28"/>
                  <a:gd name="T15" fmla="*/ 0 h 26"/>
                  <a:gd name="T16" fmla="*/ 0 w 28"/>
                  <a:gd name="T17" fmla="*/ 0 h 26"/>
                  <a:gd name="T18" fmla="*/ 0 w 28"/>
                  <a:gd name="T19" fmla="*/ 0 h 26"/>
                  <a:gd name="T20" fmla="*/ 0 w 28"/>
                  <a:gd name="T21" fmla="*/ 0 h 26"/>
                  <a:gd name="T22" fmla="*/ 0 w 28"/>
                  <a:gd name="T23" fmla="*/ 0 h 26"/>
                  <a:gd name="T24" fmla="*/ 0 w 28"/>
                  <a:gd name="T25" fmla="*/ 0 h 26"/>
                  <a:gd name="T26" fmla="*/ 0 w 28"/>
                  <a:gd name="T27" fmla="*/ 0 h 26"/>
                  <a:gd name="T28" fmla="*/ 0 w 28"/>
                  <a:gd name="T29" fmla="*/ 0 h 26"/>
                  <a:gd name="T30" fmla="*/ 0 w 28"/>
                  <a:gd name="T31" fmla="*/ 0 h 26"/>
                  <a:gd name="T32" fmla="*/ 1 w 28"/>
                  <a:gd name="T33" fmla="*/ 0 h 26"/>
                  <a:gd name="T34" fmla="*/ 1 w 28"/>
                  <a:gd name="T35" fmla="*/ 0 h 26"/>
                  <a:gd name="T36" fmla="*/ 1 w 28"/>
                  <a:gd name="T37" fmla="*/ 0 h 26"/>
                  <a:gd name="T38" fmla="*/ 1 w 28"/>
                  <a:gd name="T39" fmla="*/ 0 h 26"/>
                  <a:gd name="T40" fmla="*/ 1 w 28"/>
                  <a:gd name="T41" fmla="*/ 0 h 26"/>
                  <a:gd name="T42" fmla="*/ 1 w 28"/>
                  <a:gd name="T43" fmla="*/ 1 h 26"/>
                  <a:gd name="T44" fmla="*/ 1 w 28"/>
                  <a:gd name="T45" fmla="*/ 1 h 26"/>
                  <a:gd name="T46" fmla="*/ 1 w 28"/>
                  <a:gd name="T47" fmla="*/ 1 h 26"/>
                  <a:gd name="T48" fmla="*/ 1 w 28"/>
                  <a:gd name="T49" fmla="*/ 1 h 26"/>
                  <a:gd name="T50" fmla="*/ 1 w 28"/>
                  <a:gd name="T51" fmla="*/ 1 h 26"/>
                  <a:gd name="T52" fmla="*/ 1 w 28"/>
                  <a:gd name="T53" fmla="*/ 1 h 26"/>
                  <a:gd name="T54" fmla="*/ 1 w 28"/>
                  <a:gd name="T55" fmla="*/ 1 h 26"/>
                  <a:gd name="T56" fmla="*/ 1 w 28"/>
                  <a:gd name="T57" fmla="*/ 1 h 26"/>
                  <a:gd name="T58" fmla="*/ 1 w 28"/>
                  <a:gd name="T59" fmla="*/ 1 h 26"/>
                  <a:gd name="T60" fmla="*/ 1 w 28"/>
                  <a:gd name="T61" fmla="*/ 1 h 26"/>
                  <a:gd name="T62" fmla="*/ 1 w 28"/>
                  <a:gd name="T63" fmla="*/ 1 h 26"/>
                  <a:gd name="T64" fmla="*/ 1 w 28"/>
                  <a:gd name="T65" fmla="*/ 1 h 26"/>
                  <a:gd name="T66" fmla="*/ 1 w 28"/>
                  <a:gd name="T67" fmla="*/ 1 h 26"/>
                  <a:gd name="T68" fmla="*/ 1 w 28"/>
                  <a:gd name="T69" fmla="*/ 1 h 26"/>
                  <a:gd name="T70" fmla="*/ 1 w 28"/>
                  <a:gd name="T71" fmla="*/ 1 h 26"/>
                  <a:gd name="T72" fmla="*/ 1 w 28"/>
                  <a:gd name="T73" fmla="*/ 1 h 26"/>
                  <a:gd name="T74" fmla="*/ 1 w 28"/>
                  <a:gd name="T75" fmla="*/ 1 h 26"/>
                  <a:gd name="T76" fmla="*/ 0 w 28"/>
                  <a:gd name="T77" fmla="*/ 1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" h="26">
                    <a:moveTo>
                      <a:pt x="5" y="17"/>
                    </a:move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23" y="9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7" y="20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3" y="23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1261"/>
              <p:cNvSpPr>
                <a:spLocks/>
              </p:cNvSpPr>
              <p:nvPr/>
            </p:nvSpPr>
            <p:spPr bwMode="auto">
              <a:xfrm>
                <a:off x="4427" y="2602"/>
                <a:ext cx="5" cy="5"/>
              </a:xfrm>
              <a:custGeom>
                <a:avLst/>
                <a:gdLst>
                  <a:gd name="T0" fmla="*/ 0 w 27"/>
                  <a:gd name="T1" fmla="*/ 1 h 29"/>
                  <a:gd name="T2" fmla="*/ 0 w 27"/>
                  <a:gd name="T3" fmla="*/ 0 h 29"/>
                  <a:gd name="T4" fmla="*/ 0 w 27"/>
                  <a:gd name="T5" fmla="*/ 0 h 29"/>
                  <a:gd name="T6" fmla="*/ 0 w 27"/>
                  <a:gd name="T7" fmla="*/ 0 h 29"/>
                  <a:gd name="T8" fmla="*/ 0 w 27"/>
                  <a:gd name="T9" fmla="*/ 0 h 29"/>
                  <a:gd name="T10" fmla="*/ 0 w 27"/>
                  <a:gd name="T11" fmla="*/ 0 h 29"/>
                  <a:gd name="T12" fmla="*/ 0 w 27"/>
                  <a:gd name="T13" fmla="*/ 0 h 29"/>
                  <a:gd name="T14" fmla="*/ 0 w 27"/>
                  <a:gd name="T15" fmla="*/ 0 h 29"/>
                  <a:gd name="T16" fmla="*/ 0 w 27"/>
                  <a:gd name="T17" fmla="*/ 0 h 29"/>
                  <a:gd name="T18" fmla="*/ 0 w 27"/>
                  <a:gd name="T19" fmla="*/ 0 h 29"/>
                  <a:gd name="T20" fmla="*/ 0 w 27"/>
                  <a:gd name="T21" fmla="*/ 0 h 29"/>
                  <a:gd name="T22" fmla="*/ 0 w 27"/>
                  <a:gd name="T23" fmla="*/ 0 h 29"/>
                  <a:gd name="T24" fmla="*/ 0 w 27"/>
                  <a:gd name="T25" fmla="*/ 0 h 29"/>
                  <a:gd name="T26" fmla="*/ 0 w 27"/>
                  <a:gd name="T27" fmla="*/ 0 h 29"/>
                  <a:gd name="T28" fmla="*/ 0 w 27"/>
                  <a:gd name="T29" fmla="*/ 0 h 29"/>
                  <a:gd name="T30" fmla="*/ 1 w 27"/>
                  <a:gd name="T31" fmla="*/ 0 h 29"/>
                  <a:gd name="T32" fmla="*/ 1 w 27"/>
                  <a:gd name="T33" fmla="*/ 0 h 29"/>
                  <a:gd name="T34" fmla="*/ 1 w 27"/>
                  <a:gd name="T35" fmla="*/ 0 h 29"/>
                  <a:gd name="T36" fmla="*/ 1 w 27"/>
                  <a:gd name="T37" fmla="*/ 0 h 29"/>
                  <a:gd name="T38" fmla="*/ 1 w 27"/>
                  <a:gd name="T39" fmla="*/ 0 h 29"/>
                  <a:gd name="T40" fmla="*/ 1 w 27"/>
                  <a:gd name="T41" fmla="*/ 1 h 29"/>
                  <a:gd name="T42" fmla="*/ 1 w 27"/>
                  <a:gd name="T43" fmla="*/ 1 h 29"/>
                  <a:gd name="T44" fmla="*/ 1 w 27"/>
                  <a:gd name="T45" fmla="*/ 1 h 29"/>
                  <a:gd name="T46" fmla="*/ 1 w 27"/>
                  <a:gd name="T47" fmla="*/ 1 h 29"/>
                  <a:gd name="T48" fmla="*/ 1 w 27"/>
                  <a:gd name="T49" fmla="*/ 1 h 29"/>
                  <a:gd name="T50" fmla="*/ 1 w 27"/>
                  <a:gd name="T51" fmla="*/ 1 h 29"/>
                  <a:gd name="T52" fmla="*/ 1 w 27"/>
                  <a:gd name="T53" fmla="*/ 1 h 29"/>
                  <a:gd name="T54" fmla="*/ 1 w 27"/>
                  <a:gd name="T55" fmla="*/ 1 h 29"/>
                  <a:gd name="T56" fmla="*/ 1 w 27"/>
                  <a:gd name="T57" fmla="*/ 1 h 29"/>
                  <a:gd name="T58" fmla="*/ 1 w 27"/>
                  <a:gd name="T59" fmla="*/ 1 h 29"/>
                  <a:gd name="T60" fmla="*/ 1 w 27"/>
                  <a:gd name="T61" fmla="*/ 1 h 29"/>
                  <a:gd name="T62" fmla="*/ 1 w 27"/>
                  <a:gd name="T63" fmla="*/ 1 h 29"/>
                  <a:gd name="T64" fmla="*/ 1 w 27"/>
                  <a:gd name="T65" fmla="*/ 1 h 29"/>
                  <a:gd name="T66" fmla="*/ 1 w 27"/>
                  <a:gd name="T67" fmla="*/ 1 h 29"/>
                  <a:gd name="T68" fmla="*/ 1 w 27"/>
                  <a:gd name="T69" fmla="*/ 1 h 29"/>
                  <a:gd name="T70" fmla="*/ 0 w 27"/>
                  <a:gd name="T71" fmla="*/ 1 h 29"/>
                  <a:gd name="T72" fmla="*/ 0 w 27"/>
                  <a:gd name="T73" fmla="*/ 1 h 29"/>
                  <a:gd name="T74" fmla="*/ 0 w 27"/>
                  <a:gd name="T75" fmla="*/ 1 h 29"/>
                  <a:gd name="T76" fmla="*/ 0 w 27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" h="29">
                    <a:moveTo>
                      <a:pt x="3" y="16"/>
                    </a:move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3" y="27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0" y="26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1262"/>
              <p:cNvSpPr>
                <a:spLocks/>
              </p:cNvSpPr>
              <p:nvPr/>
            </p:nvSpPr>
            <p:spPr bwMode="auto">
              <a:xfrm>
                <a:off x="4428" y="2604"/>
                <a:ext cx="5" cy="5"/>
              </a:xfrm>
              <a:custGeom>
                <a:avLst/>
                <a:gdLst>
                  <a:gd name="T0" fmla="*/ 0 w 25"/>
                  <a:gd name="T1" fmla="*/ 1 h 29"/>
                  <a:gd name="T2" fmla="*/ 0 w 25"/>
                  <a:gd name="T3" fmla="*/ 0 h 29"/>
                  <a:gd name="T4" fmla="*/ 0 w 25"/>
                  <a:gd name="T5" fmla="*/ 0 h 29"/>
                  <a:gd name="T6" fmla="*/ 0 w 25"/>
                  <a:gd name="T7" fmla="*/ 0 h 29"/>
                  <a:gd name="T8" fmla="*/ 0 w 25"/>
                  <a:gd name="T9" fmla="*/ 0 h 29"/>
                  <a:gd name="T10" fmla="*/ 0 w 25"/>
                  <a:gd name="T11" fmla="*/ 0 h 29"/>
                  <a:gd name="T12" fmla="*/ 0 w 25"/>
                  <a:gd name="T13" fmla="*/ 0 h 29"/>
                  <a:gd name="T14" fmla="*/ 0 w 25"/>
                  <a:gd name="T15" fmla="*/ 0 h 29"/>
                  <a:gd name="T16" fmla="*/ 0 w 25"/>
                  <a:gd name="T17" fmla="*/ 0 h 29"/>
                  <a:gd name="T18" fmla="*/ 0 w 25"/>
                  <a:gd name="T19" fmla="*/ 0 h 29"/>
                  <a:gd name="T20" fmla="*/ 0 w 25"/>
                  <a:gd name="T21" fmla="*/ 0 h 29"/>
                  <a:gd name="T22" fmla="*/ 0 w 25"/>
                  <a:gd name="T23" fmla="*/ 0 h 29"/>
                  <a:gd name="T24" fmla="*/ 0 w 25"/>
                  <a:gd name="T25" fmla="*/ 0 h 29"/>
                  <a:gd name="T26" fmla="*/ 0 w 25"/>
                  <a:gd name="T27" fmla="*/ 0 h 29"/>
                  <a:gd name="T28" fmla="*/ 0 w 25"/>
                  <a:gd name="T29" fmla="*/ 0 h 29"/>
                  <a:gd name="T30" fmla="*/ 1 w 25"/>
                  <a:gd name="T31" fmla="*/ 0 h 29"/>
                  <a:gd name="T32" fmla="*/ 1 w 25"/>
                  <a:gd name="T33" fmla="*/ 0 h 29"/>
                  <a:gd name="T34" fmla="*/ 1 w 25"/>
                  <a:gd name="T35" fmla="*/ 0 h 29"/>
                  <a:gd name="T36" fmla="*/ 1 w 25"/>
                  <a:gd name="T37" fmla="*/ 0 h 29"/>
                  <a:gd name="T38" fmla="*/ 1 w 25"/>
                  <a:gd name="T39" fmla="*/ 1 h 29"/>
                  <a:gd name="T40" fmla="*/ 1 w 25"/>
                  <a:gd name="T41" fmla="*/ 1 h 29"/>
                  <a:gd name="T42" fmla="*/ 1 w 25"/>
                  <a:gd name="T43" fmla="*/ 1 h 29"/>
                  <a:gd name="T44" fmla="*/ 1 w 25"/>
                  <a:gd name="T45" fmla="*/ 1 h 29"/>
                  <a:gd name="T46" fmla="*/ 1 w 25"/>
                  <a:gd name="T47" fmla="*/ 1 h 29"/>
                  <a:gd name="T48" fmla="*/ 1 w 25"/>
                  <a:gd name="T49" fmla="*/ 1 h 29"/>
                  <a:gd name="T50" fmla="*/ 1 w 25"/>
                  <a:gd name="T51" fmla="*/ 1 h 29"/>
                  <a:gd name="T52" fmla="*/ 1 w 25"/>
                  <a:gd name="T53" fmla="*/ 1 h 29"/>
                  <a:gd name="T54" fmla="*/ 1 w 25"/>
                  <a:gd name="T55" fmla="*/ 1 h 29"/>
                  <a:gd name="T56" fmla="*/ 1 w 25"/>
                  <a:gd name="T57" fmla="*/ 1 h 29"/>
                  <a:gd name="T58" fmla="*/ 1 w 25"/>
                  <a:gd name="T59" fmla="*/ 1 h 29"/>
                  <a:gd name="T60" fmla="*/ 1 w 25"/>
                  <a:gd name="T61" fmla="*/ 1 h 29"/>
                  <a:gd name="T62" fmla="*/ 1 w 25"/>
                  <a:gd name="T63" fmla="*/ 1 h 29"/>
                  <a:gd name="T64" fmla="*/ 1 w 25"/>
                  <a:gd name="T65" fmla="*/ 1 h 29"/>
                  <a:gd name="T66" fmla="*/ 1 w 25"/>
                  <a:gd name="T67" fmla="*/ 1 h 29"/>
                  <a:gd name="T68" fmla="*/ 0 w 25"/>
                  <a:gd name="T69" fmla="*/ 1 h 29"/>
                  <a:gd name="T70" fmla="*/ 0 w 25"/>
                  <a:gd name="T71" fmla="*/ 1 h 29"/>
                  <a:gd name="T72" fmla="*/ 0 w 25"/>
                  <a:gd name="T73" fmla="*/ 1 h 29"/>
                  <a:gd name="T74" fmla="*/ 0 w 25"/>
                  <a:gd name="T75" fmla="*/ 1 h 29"/>
                  <a:gd name="T76" fmla="*/ 0 w 25"/>
                  <a:gd name="T77" fmla="*/ 1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" h="29">
                    <a:moveTo>
                      <a:pt x="1" y="15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9" y="27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1263"/>
              <p:cNvSpPr>
                <a:spLocks/>
              </p:cNvSpPr>
              <p:nvPr/>
            </p:nvSpPr>
            <p:spPr bwMode="auto">
              <a:xfrm>
                <a:off x="4430" y="2606"/>
                <a:ext cx="4" cy="6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0 h 30"/>
                  <a:gd name="T4" fmla="*/ 0 w 23"/>
                  <a:gd name="T5" fmla="*/ 0 h 30"/>
                  <a:gd name="T6" fmla="*/ 0 w 23"/>
                  <a:gd name="T7" fmla="*/ 0 h 30"/>
                  <a:gd name="T8" fmla="*/ 0 w 23"/>
                  <a:gd name="T9" fmla="*/ 0 h 30"/>
                  <a:gd name="T10" fmla="*/ 0 w 23"/>
                  <a:gd name="T11" fmla="*/ 0 h 30"/>
                  <a:gd name="T12" fmla="*/ 0 w 23"/>
                  <a:gd name="T13" fmla="*/ 0 h 30"/>
                  <a:gd name="T14" fmla="*/ 0 w 23"/>
                  <a:gd name="T15" fmla="*/ 0 h 30"/>
                  <a:gd name="T16" fmla="*/ 0 w 23"/>
                  <a:gd name="T17" fmla="*/ 0 h 30"/>
                  <a:gd name="T18" fmla="*/ 0 w 23"/>
                  <a:gd name="T19" fmla="*/ 0 h 30"/>
                  <a:gd name="T20" fmla="*/ 0 w 23"/>
                  <a:gd name="T21" fmla="*/ 0 h 30"/>
                  <a:gd name="T22" fmla="*/ 0 w 23"/>
                  <a:gd name="T23" fmla="*/ 0 h 30"/>
                  <a:gd name="T24" fmla="*/ 0 w 23"/>
                  <a:gd name="T25" fmla="*/ 0 h 30"/>
                  <a:gd name="T26" fmla="*/ 0 w 23"/>
                  <a:gd name="T27" fmla="*/ 0 h 30"/>
                  <a:gd name="T28" fmla="*/ 0 w 23"/>
                  <a:gd name="T29" fmla="*/ 0 h 30"/>
                  <a:gd name="T30" fmla="*/ 1 w 23"/>
                  <a:gd name="T31" fmla="*/ 0 h 30"/>
                  <a:gd name="T32" fmla="*/ 1 w 23"/>
                  <a:gd name="T33" fmla="*/ 0 h 30"/>
                  <a:gd name="T34" fmla="*/ 1 w 23"/>
                  <a:gd name="T35" fmla="*/ 0 h 30"/>
                  <a:gd name="T36" fmla="*/ 1 w 23"/>
                  <a:gd name="T37" fmla="*/ 0 h 30"/>
                  <a:gd name="T38" fmla="*/ 1 w 23"/>
                  <a:gd name="T39" fmla="*/ 1 h 30"/>
                  <a:gd name="T40" fmla="*/ 1 w 23"/>
                  <a:gd name="T41" fmla="*/ 1 h 30"/>
                  <a:gd name="T42" fmla="*/ 1 w 23"/>
                  <a:gd name="T43" fmla="*/ 1 h 30"/>
                  <a:gd name="T44" fmla="*/ 1 w 23"/>
                  <a:gd name="T45" fmla="*/ 1 h 30"/>
                  <a:gd name="T46" fmla="*/ 1 w 23"/>
                  <a:gd name="T47" fmla="*/ 1 h 30"/>
                  <a:gd name="T48" fmla="*/ 1 w 23"/>
                  <a:gd name="T49" fmla="*/ 1 h 30"/>
                  <a:gd name="T50" fmla="*/ 1 w 23"/>
                  <a:gd name="T51" fmla="*/ 1 h 30"/>
                  <a:gd name="T52" fmla="*/ 1 w 23"/>
                  <a:gd name="T53" fmla="*/ 1 h 30"/>
                  <a:gd name="T54" fmla="*/ 1 w 23"/>
                  <a:gd name="T55" fmla="*/ 1 h 30"/>
                  <a:gd name="T56" fmla="*/ 1 w 23"/>
                  <a:gd name="T57" fmla="*/ 1 h 30"/>
                  <a:gd name="T58" fmla="*/ 0 w 23"/>
                  <a:gd name="T59" fmla="*/ 1 h 30"/>
                  <a:gd name="T60" fmla="*/ 0 w 23"/>
                  <a:gd name="T61" fmla="*/ 1 h 30"/>
                  <a:gd name="T62" fmla="*/ 0 w 23"/>
                  <a:gd name="T63" fmla="*/ 1 h 30"/>
                  <a:gd name="T64" fmla="*/ 0 w 23"/>
                  <a:gd name="T65" fmla="*/ 1 h 30"/>
                  <a:gd name="T66" fmla="*/ 0 w 23"/>
                  <a:gd name="T67" fmla="*/ 1 h 30"/>
                  <a:gd name="T68" fmla="*/ 0 w 23"/>
                  <a:gd name="T69" fmla="*/ 1 h 30"/>
                  <a:gd name="T70" fmla="*/ 0 w 23"/>
                  <a:gd name="T71" fmla="*/ 1 h 30"/>
                  <a:gd name="T72" fmla="*/ 0 w 23"/>
                  <a:gd name="T73" fmla="*/ 1 h 30"/>
                  <a:gd name="T74" fmla="*/ 0 w 23"/>
                  <a:gd name="T75" fmla="*/ 1 h 30"/>
                  <a:gd name="T76" fmla="*/ 0 w 23"/>
                  <a:gd name="T77" fmla="*/ 0 h 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" h="30">
                    <a:moveTo>
                      <a:pt x="0" y="12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19" y="28"/>
                    </a:lnTo>
                    <a:lnTo>
                      <a:pt x="18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1264"/>
              <p:cNvSpPr>
                <a:spLocks/>
              </p:cNvSpPr>
              <p:nvPr/>
            </p:nvSpPr>
            <p:spPr bwMode="auto">
              <a:xfrm>
                <a:off x="4430" y="2608"/>
                <a:ext cx="4" cy="6"/>
              </a:xfrm>
              <a:custGeom>
                <a:avLst/>
                <a:gdLst>
                  <a:gd name="T0" fmla="*/ 0 w 21"/>
                  <a:gd name="T1" fmla="*/ 0 h 30"/>
                  <a:gd name="T2" fmla="*/ 0 w 21"/>
                  <a:gd name="T3" fmla="*/ 0 h 30"/>
                  <a:gd name="T4" fmla="*/ 0 w 21"/>
                  <a:gd name="T5" fmla="*/ 0 h 30"/>
                  <a:gd name="T6" fmla="*/ 0 w 21"/>
                  <a:gd name="T7" fmla="*/ 0 h 30"/>
                  <a:gd name="T8" fmla="*/ 0 w 21"/>
                  <a:gd name="T9" fmla="*/ 0 h 30"/>
                  <a:gd name="T10" fmla="*/ 0 w 21"/>
                  <a:gd name="T11" fmla="*/ 0 h 30"/>
                  <a:gd name="T12" fmla="*/ 0 w 21"/>
                  <a:gd name="T13" fmla="*/ 0 h 30"/>
                  <a:gd name="T14" fmla="*/ 0 w 21"/>
                  <a:gd name="T15" fmla="*/ 0 h 30"/>
                  <a:gd name="T16" fmla="*/ 0 w 21"/>
                  <a:gd name="T17" fmla="*/ 0 h 30"/>
                  <a:gd name="T18" fmla="*/ 0 w 21"/>
                  <a:gd name="T19" fmla="*/ 0 h 30"/>
                  <a:gd name="T20" fmla="*/ 0 w 21"/>
                  <a:gd name="T21" fmla="*/ 0 h 30"/>
                  <a:gd name="T22" fmla="*/ 0 w 21"/>
                  <a:gd name="T23" fmla="*/ 0 h 30"/>
                  <a:gd name="T24" fmla="*/ 1 w 21"/>
                  <a:gd name="T25" fmla="*/ 0 h 30"/>
                  <a:gd name="T26" fmla="*/ 1 w 21"/>
                  <a:gd name="T27" fmla="*/ 0 h 30"/>
                  <a:gd name="T28" fmla="*/ 1 w 21"/>
                  <a:gd name="T29" fmla="*/ 0 h 30"/>
                  <a:gd name="T30" fmla="*/ 1 w 21"/>
                  <a:gd name="T31" fmla="*/ 0 h 30"/>
                  <a:gd name="T32" fmla="*/ 1 w 21"/>
                  <a:gd name="T33" fmla="*/ 0 h 30"/>
                  <a:gd name="T34" fmla="*/ 1 w 21"/>
                  <a:gd name="T35" fmla="*/ 0 h 30"/>
                  <a:gd name="T36" fmla="*/ 1 w 21"/>
                  <a:gd name="T37" fmla="*/ 0 h 30"/>
                  <a:gd name="T38" fmla="*/ 1 w 21"/>
                  <a:gd name="T39" fmla="*/ 1 h 30"/>
                  <a:gd name="T40" fmla="*/ 1 w 21"/>
                  <a:gd name="T41" fmla="*/ 1 h 30"/>
                  <a:gd name="T42" fmla="*/ 1 w 21"/>
                  <a:gd name="T43" fmla="*/ 1 h 30"/>
                  <a:gd name="T44" fmla="*/ 1 w 21"/>
                  <a:gd name="T45" fmla="*/ 1 h 30"/>
                  <a:gd name="T46" fmla="*/ 1 w 21"/>
                  <a:gd name="T47" fmla="*/ 1 h 30"/>
                  <a:gd name="T48" fmla="*/ 1 w 21"/>
                  <a:gd name="T49" fmla="*/ 1 h 30"/>
                  <a:gd name="T50" fmla="*/ 1 w 21"/>
                  <a:gd name="T51" fmla="*/ 1 h 30"/>
                  <a:gd name="T52" fmla="*/ 1 w 21"/>
                  <a:gd name="T53" fmla="*/ 1 h 30"/>
                  <a:gd name="T54" fmla="*/ 1 w 21"/>
                  <a:gd name="T55" fmla="*/ 1 h 30"/>
                  <a:gd name="T56" fmla="*/ 1 w 21"/>
                  <a:gd name="T57" fmla="*/ 1 h 30"/>
                  <a:gd name="T58" fmla="*/ 0 w 21"/>
                  <a:gd name="T59" fmla="*/ 1 h 30"/>
                  <a:gd name="T60" fmla="*/ 0 w 21"/>
                  <a:gd name="T61" fmla="*/ 1 h 30"/>
                  <a:gd name="T62" fmla="*/ 0 w 21"/>
                  <a:gd name="T63" fmla="*/ 1 h 30"/>
                  <a:gd name="T64" fmla="*/ 0 w 21"/>
                  <a:gd name="T65" fmla="*/ 1 h 30"/>
                  <a:gd name="T66" fmla="*/ 0 w 21"/>
                  <a:gd name="T67" fmla="*/ 1 h 30"/>
                  <a:gd name="T68" fmla="*/ 0 w 21"/>
                  <a:gd name="T69" fmla="*/ 1 h 30"/>
                  <a:gd name="T70" fmla="*/ 0 w 21"/>
                  <a:gd name="T71" fmla="*/ 1 h 30"/>
                  <a:gd name="T72" fmla="*/ 0 w 21"/>
                  <a:gd name="T73" fmla="*/ 1 h 30"/>
                  <a:gd name="T74" fmla="*/ 0 w 21"/>
                  <a:gd name="T75" fmla="*/ 1 h 30"/>
                  <a:gd name="T76" fmla="*/ 0 w 21"/>
                  <a:gd name="T77" fmla="*/ 1 h 30"/>
                  <a:gd name="T78" fmla="*/ 0 w 21"/>
                  <a:gd name="T79" fmla="*/ 1 h 30"/>
                  <a:gd name="T80" fmla="*/ 0 w 21"/>
                  <a:gd name="T81" fmla="*/ 0 h 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30">
                    <a:moveTo>
                      <a:pt x="0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1" y="20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9" y="26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1265"/>
              <p:cNvSpPr>
                <a:spLocks/>
              </p:cNvSpPr>
              <p:nvPr/>
            </p:nvSpPr>
            <p:spPr bwMode="auto">
              <a:xfrm>
                <a:off x="4431" y="2515"/>
                <a:ext cx="60" cy="4"/>
              </a:xfrm>
              <a:custGeom>
                <a:avLst/>
                <a:gdLst>
                  <a:gd name="T0" fmla="*/ 12 w 298"/>
                  <a:gd name="T1" fmla="*/ 0 h 20"/>
                  <a:gd name="T2" fmla="*/ 12 w 298"/>
                  <a:gd name="T3" fmla="*/ 0 h 20"/>
                  <a:gd name="T4" fmla="*/ 12 w 298"/>
                  <a:gd name="T5" fmla="*/ 0 h 20"/>
                  <a:gd name="T6" fmla="*/ 12 w 298"/>
                  <a:gd name="T7" fmla="*/ 0 h 20"/>
                  <a:gd name="T8" fmla="*/ 12 w 298"/>
                  <a:gd name="T9" fmla="*/ 0 h 20"/>
                  <a:gd name="T10" fmla="*/ 12 w 298"/>
                  <a:gd name="T11" fmla="*/ 0 h 20"/>
                  <a:gd name="T12" fmla="*/ 12 w 298"/>
                  <a:gd name="T13" fmla="*/ 0 h 20"/>
                  <a:gd name="T14" fmla="*/ 12 w 298"/>
                  <a:gd name="T15" fmla="*/ 0 h 20"/>
                  <a:gd name="T16" fmla="*/ 12 w 298"/>
                  <a:gd name="T17" fmla="*/ 0 h 20"/>
                  <a:gd name="T18" fmla="*/ 12 w 298"/>
                  <a:gd name="T19" fmla="*/ 0 h 20"/>
                  <a:gd name="T20" fmla="*/ 12 w 298"/>
                  <a:gd name="T21" fmla="*/ 0 h 20"/>
                  <a:gd name="T22" fmla="*/ 12 w 298"/>
                  <a:gd name="T23" fmla="*/ 0 h 20"/>
                  <a:gd name="T24" fmla="*/ 12 w 298"/>
                  <a:gd name="T25" fmla="*/ 1 h 20"/>
                  <a:gd name="T26" fmla="*/ 12 w 298"/>
                  <a:gd name="T27" fmla="*/ 1 h 20"/>
                  <a:gd name="T28" fmla="*/ 12 w 298"/>
                  <a:gd name="T29" fmla="*/ 1 h 20"/>
                  <a:gd name="T30" fmla="*/ 12 w 298"/>
                  <a:gd name="T31" fmla="*/ 1 h 20"/>
                  <a:gd name="T32" fmla="*/ 12 w 298"/>
                  <a:gd name="T33" fmla="*/ 1 h 20"/>
                  <a:gd name="T34" fmla="*/ 12 w 298"/>
                  <a:gd name="T35" fmla="*/ 1 h 20"/>
                  <a:gd name="T36" fmla="*/ 12 w 298"/>
                  <a:gd name="T37" fmla="*/ 1 h 20"/>
                  <a:gd name="T38" fmla="*/ 12 w 298"/>
                  <a:gd name="T39" fmla="*/ 1 h 20"/>
                  <a:gd name="T40" fmla="*/ 12 w 298"/>
                  <a:gd name="T41" fmla="*/ 1 h 20"/>
                  <a:gd name="T42" fmla="*/ 0 w 298"/>
                  <a:gd name="T43" fmla="*/ 1 h 20"/>
                  <a:gd name="T44" fmla="*/ 0 w 298"/>
                  <a:gd name="T45" fmla="*/ 1 h 20"/>
                  <a:gd name="T46" fmla="*/ 0 w 298"/>
                  <a:gd name="T47" fmla="*/ 1 h 20"/>
                  <a:gd name="T48" fmla="*/ 0 w 298"/>
                  <a:gd name="T49" fmla="*/ 1 h 20"/>
                  <a:gd name="T50" fmla="*/ 0 w 298"/>
                  <a:gd name="T51" fmla="*/ 1 h 20"/>
                  <a:gd name="T52" fmla="*/ 0 w 298"/>
                  <a:gd name="T53" fmla="*/ 1 h 20"/>
                  <a:gd name="T54" fmla="*/ 0 w 298"/>
                  <a:gd name="T55" fmla="*/ 1 h 20"/>
                  <a:gd name="T56" fmla="*/ 0 w 298"/>
                  <a:gd name="T57" fmla="*/ 1 h 20"/>
                  <a:gd name="T58" fmla="*/ 0 w 298"/>
                  <a:gd name="T59" fmla="*/ 1 h 20"/>
                  <a:gd name="T60" fmla="*/ 0 w 298"/>
                  <a:gd name="T61" fmla="*/ 0 h 20"/>
                  <a:gd name="T62" fmla="*/ 0 w 298"/>
                  <a:gd name="T63" fmla="*/ 0 h 20"/>
                  <a:gd name="T64" fmla="*/ 0 w 298"/>
                  <a:gd name="T65" fmla="*/ 0 h 20"/>
                  <a:gd name="T66" fmla="*/ 0 w 298"/>
                  <a:gd name="T67" fmla="*/ 0 h 20"/>
                  <a:gd name="T68" fmla="*/ 0 w 298"/>
                  <a:gd name="T69" fmla="*/ 0 h 20"/>
                  <a:gd name="T70" fmla="*/ 0 w 298"/>
                  <a:gd name="T71" fmla="*/ 0 h 20"/>
                  <a:gd name="T72" fmla="*/ 0 w 298"/>
                  <a:gd name="T73" fmla="*/ 0 h 20"/>
                  <a:gd name="T74" fmla="*/ 0 w 298"/>
                  <a:gd name="T75" fmla="*/ 0 h 20"/>
                  <a:gd name="T76" fmla="*/ 0 w 298"/>
                  <a:gd name="T77" fmla="*/ 0 h 20"/>
                  <a:gd name="T78" fmla="*/ 0 w 298"/>
                  <a:gd name="T79" fmla="*/ 0 h 20"/>
                  <a:gd name="T80" fmla="*/ 0 w 298"/>
                  <a:gd name="T81" fmla="*/ 0 h 20"/>
                  <a:gd name="T82" fmla="*/ 0 w 298"/>
                  <a:gd name="T83" fmla="*/ 0 h 20"/>
                  <a:gd name="T84" fmla="*/ 12 w 298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8" h="20">
                    <a:moveTo>
                      <a:pt x="288" y="0"/>
                    </a:moveTo>
                    <a:lnTo>
                      <a:pt x="288" y="0"/>
                    </a:lnTo>
                    <a:lnTo>
                      <a:pt x="290" y="0"/>
                    </a:lnTo>
                    <a:lnTo>
                      <a:pt x="291" y="2"/>
                    </a:lnTo>
                    <a:lnTo>
                      <a:pt x="293" y="2"/>
                    </a:lnTo>
                    <a:lnTo>
                      <a:pt x="294" y="3"/>
                    </a:lnTo>
                    <a:lnTo>
                      <a:pt x="296" y="4"/>
                    </a:lnTo>
                    <a:lnTo>
                      <a:pt x="297" y="5"/>
                    </a:lnTo>
                    <a:lnTo>
                      <a:pt x="297" y="8"/>
                    </a:lnTo>
                    <a:lnTo>
                      <a:pt x="298" y="9"/>
                    </a:lnTo>
                    <a:lnTo>
                      <a:pt x="298" y="10"/>
                    </a:lnTo>
                    <a:lnTo>
                      <a:pt x="298" y="11"/>
                    </a:lnTo>
                    <a:lnTo>
                      <a:pt x="297" y="13"/>
                    </a:lnTo>
                    <a:lnTo>
                      <a:pt x="297" y="15"/>
                    </a:lnTo>
                    <a:lnTo>
                      <a:pt x="296" y="16"/>
                    </a:lnTo>
                    <a:lnTo>
                      <a:pt x="294" y="17"/>
                    </a:lnTo>
                    <a:lnTo>
                      <a:pt x="293" y="19"/>
                    </a:lnTo>
                    <a:lnTo>
                      <a:pt x="291" y="19"/>
                    </a:lnTo>
                    <a:lnTo>
                      <a:pt x="290" y="20"/>
                    </a:lnTo>
                    <a:lnTo>
                      <a:pt x="288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1266"/>
              <p:cNvSpPr>
                <a:spLocks/>
              </p:cNvSpPr>
              <p:nvPr/>
            </p:nvSpPr>
            <p:spPr bwMode="auto">
              <a:xfrm>
                <a:off x="4397" y="2598"/>
                <a:ext cx="30" cy="4"/>
              </a:xfrm>
              <a:custGeom>
                <a:avLst/>
                <a:gdLst>
                  <a:gd name="T0" fmla="*/ 6 w 150"/>
                  <a:gd name="T1" fmla="*/ 0 h 20"/>
                  <a:gd name="T2" fmla="*/ 6 w 150"/>
                  <a:gd name="T3" fmla="*/ 0 h 20"/>
                  <a:gd name="T4" fmla="*/ 6 w 150"/>
                  <a:gd name="T5" fmla="*/ 0 h 20"/>
                  <a:gd name="T6" fmla="*/ 6 w 150"/>
                  <a:gd name="T7" fmla="*/ 0 h 20"/>
                  <a:gd name="T8" fmla="*/ 6 w 150"/>
                  <a:gd name="T9" fmla="*/ 0 h 20"/>
                  <a:gd name="T10" fmla="*/ 6 w 150"/>
                  <a:gd name="T11" fmla="*/ 0 h 20"/>
                  <a:gd name="T12" fmla="*/ 6 w 150"/>
                  <a:gd name="T13" fmla="*/ 0 h 20"/>
                  <a:gd name="T14" fmla="*/ 6 w 150"/>
                  <a:gd name="T15" fmla="*/ 0 h 20"/>
                  <a:gd name="T16" fmla="*/ 6 w 150"/>
                  <a:gd name="T17" fmla="*/ 0 h 20"/>
                  <a:gd name="T18" fmla="*/ 6 w 150"/>
                  <a:gd name="T19" fmla="*/ 0 h 20"/>
                  <a:gd name="T20" fmla="*/ 6 w 150"/>
                  <a:gd name="T21" fmla="*/ 0 h 20"/>
                  <a:gd name="T22" fmla="*/ 6 w 150"/>
                  <a:gd name="T23" fmla="*/ 0 h 20"/>
                  <a:gd name="T24" fmla="*/ 6 w 150"/>
                  <a:gd name="T25" fmla="*/ 1 h 20"/>
                  <a:gd name="T26" fmla="*/ 6 w 150"/>
                  <a:gd name="T27" fmla="*/ 1 h 20"/>
                  <a:gd name="T28" fmla="*/ 6 w 150"/>
                  <a:gd name="T29" fmla="*/ 1 h 20"/>
                  <a:gd name="T30" fmla="*/ 6 w 150"/>
                  <a:gd name="T31" fmla="*/ 1 h 20"/>
                  <a:gd name="T32" fmla="*/ 6 w 150"/>
                  <a:gd name="T33" fmla="*/ 1 h 20"/>
                  <a:gd name="T34" fmla="*/ 6 w 150"/>
                  <a:gd name="T35" fmla="*/ 1 h 20"/>
                  <a:gd name="T36" fmla="*/ 6 w 150"/>
                  <a:gd name="T37" fmla="*/ 1 h 20"/>
                  <a:gd name="T38" fmla="*/ 6 w 150"/>
                  <a:gd name="T39" fmla="*/ 1 h 20"/>
                  <a:gd name="T40" fmla="*/ 6 w 150"/>
                  <a:gd name="T41" fmla="*/ 1 h 20"/>
                  <a:gd name="T42" fmla="*/ 0 w 150"/>
                  <a:gd name="T43" fmla="*/ 1 h 20"/>
                  <a:gd name="T44" fmla="*/ 0 w 150"/>
                  <a:gd name="T45" fmla="*/ 1 h 20"/>
                  <a:gd name="T46" fmla="*/ 0 w 150"/>
                  <a:gd name="T47" fmla="*/ 1 h 20"/>
                  <a:gd name="T48" fmla="*/ 0 w 150"/>
                  <a:gd name="T49" fmla="*/ 1 h 20"/>
                  <a:gd name="T50" fmla="*/ 0 w 150"/>
                  <a:gd name="T51" fmla="*/ 1 h 20"/>
                  <a:gd name="T52" fmla="*/ 0 w 150"/>
                  <a:gd name="T53" fmla="*/ 1 h 20"/>
                  <a:gd name="T54" fmla="*/ 0 w 150"/>
                  <a:gd name="T55" fmla="*/ 1 h 20"/>
                  <a:gd name="T56" fmla="*/ 0 w 150"/>
                  <a:gd name="T57" fmla="*/ 1 h 20"/>
                  <a:gd name="T58" fmla="*/ 0 w 150"/>
                  <a:gd name="T59" fmla="*/ 1 h 20"/>
                  <a:gd name="T60" fmla="*/ 0 w 150"/>
                  <a:gd name="T61" fmla="*/ 0 h 20"/>
                  <a:gd name="T62" fmla="*/ 0 w 150"/>
                  <a:gd name="T63" fmla="*/ 0 h 20"/>
                  <a:gd name="T64" fmla="*/ 0 w 150"/>
                  <a:gd name="T65" fmla="*/ 0 h 20"/>
                  <a:gd name="T66" fmla="*/ 0 w 150"/>
                  <a:gd name="T67" fmla="*/ 0 h 20"/>
                  <a:gd name="T68" fmla="*/ 0 w 150"/>
                  <a:gd name="T69" fmla="*/ 0 h 20"/>
                  <a:gd name="T70" fmla="*/ 0 w 150"/>
                  <a:gd name="T71" fmla="*/ 0 h 20"/>
                  <a:gd name="T72" fmla="*/ 0 w 150"/>
                  <a:gd name="T73" fmla="*/ 0 h 20"/>
                  <a:gd name="T74" fmla="*/ 0 w 150"/>
                  <a:gd name="T75" fmla="*/ 0 h 20"/>
                  <a:gd name="T76" fmla="*/ 0 w 150"/>
                  <a:gd name="T77" fmla="*/ 0 h 20"/>
                  <a:gd name="T78" fmla="*/ 0 w 150"/>
                  <a:gd name="T79" fmla="*/ 0 h 20"/>
                  <a:gd name="T80" fmla="*/ 0 w 150"/>
                  <a:gd name="T81" fmla="*/ 0 h 20"/>
                  <a:gd name="T82" fmla="*/ 0 w 150"/>
                  <a:gd name="T83" fmla="*/ 0 h 20"/>
                  <a:gd name="T84" fmla="*/ 6 w 150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0" h="20">
                    <a:moveTo>
                      <a:pt x="140" y="0"/>
                    </a:moveTo>
                    <a:lnTo>
                      <a:pt x="140" y="0"/>
                    </a:lnTo>
                    <a:lnTo>
                      <a:pt x="141" y="0"/>
                    </a:lnTo>
                    <a:lnTo>
                      <a:pt x="143" y="2"/>
                    </a:lnTo>
                    <a:lnTo>
                      <a:pt x="145" y="2"/>
                    </a:lnTo>
                    <a:lnTo>
                      <a:pt x="146" y="3"/>
                    </a:lnTo>
                    <a:lnTo>
                      <a:pt x="147" y="4"/>
                    </a:lnTo>
                    <a:lnTo>
                      <a:pt x="149" y="5"/>
                    </a:lnTo>
                    <a:lnTo>
                      <a:pt x="149" y="8"/>
                    </a:lnTo>
                    <a:lnTo>
                      <a:pt x="150" y="9"/>
                    </a:lnTo>
                    <a:lnTo>
                      <a:pt x="150" y="10"/>
                    </a:lnTo>
                    <a:lnTo>
                      <a:pt x="150" y="11"/>
                    </a:lnTo>
                    <a:lnTo>
                      <a:pt x="149" y="13"/>
                    </a:lnTo>
                    <a:lnTo>
                      <a:pt x="149" y="15"/>
                    </a:lnTo>
                    <a:lnTo>
                      <a:pt x="147" y="16"/>
                    </a:lnTo>
                    <a:lnTo>
                      <a:pt x="146" y="17"/>
                    </a:lnTo>
                    <a:lnTo>
                      <a:pt x="145" y="19"/>
                    </a:lnTo>
                    <a:lnTo>
                      <a:pt x="143" y="19"/>
                    </a:lnTo>
                    <a:lnTo>
                      <a:pt x="141" y="20"/>
                    </a:lnTo>
                    <a:lnTo>
                      <a:pt x="140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1267"/>
              <p:cNvSpPr>
                <a:spLocks/>
              </p:cNvSpPr>
              <p:nvPr/>
            </p:nvSpPr>
            <p:spPr bwMode="auto">
              <a:xfrm>
                <a:off x="4923" y="912"/>
                <a:ext cx="146" cy="340"/>
              </a:xfrm>
              <a:custGeom>
                <a:avLst/>
                <a:gdLst>
                  <a:gd name="T0" fmla="*/ 3 w 733"/>
                  <a:gd name="T1" fmla="*/ 0 h 1700"/>
                  <a:gd name="T2" fmla="*/ 0 w 733"/>
                  <a:gd name="T3" fmla="*/ 6 h 1700"/>
                  <a:gd name="T4" fmla="*/ 0 w 733"/>
                  <a:gd name="T5" fmla="*/ 6 h 1700"/>
                  <a:gd name="T6" fmla="*/ 0 w 733"/>
                  <a:gd name="T7" fmla="*/ 31 h 1700"/>
                  <a:gd name="T8" fmla="*/ 11 w 733"/>
                  <a:gd name="T9" fmla="*/ 68 h 1700"/>
                  <a:gd name="T10" fmla="*/ 18 w 733"/>
                  <a:gd name="T11" fmla="*/ 68 h 1700"/>
                  <a:gd name="T12" fmla="*/ 29 w 733"/>
                  <a:gd name="T13" fmla="*/ 31 h 1700"/>
                  <a:gd name="T14" fmla="*/ 29 w 733"/>
                  <a:gd name="T15" fmla="*/ 6 h 1700"/>
                  <a:gd name="T16" fmla="*/ 26 w 733"/>
                  <a:gd name="T17" fmla="*/ 0 h 1700"/>
                  <a:gd name="T18" fmla="*/ 3 w 733"/>
                  <a:gd name="T19" fmla="*/ 0 h 17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3" h="1700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6"/>
                    </a:lnTo>
                    <a:lnTo>
                      <a:pt x="282" y="1700"/>
                    </a:lnTo>
                    <a:lnTo>
                      <a:pt x="445" y="1700"/>
                    </a:lnTo>
                    <a:lnTo>
                      <a:pt x="733" y="783"/>
                    </a:lnTo>
                    <a:lnTo>
                      <a:pt x="732" y="145"/>
                    </a:lnTo>
                    <a:lnTo>
                      <a:pt x="657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1268"/>
              <p:cNvSpPr>
                <a:spLocks/>
              </p:cNvSpPr>
              <p:nvPr/>
            </p:nvSpPr>
            <p:spPr bwMode="auto">
              <a:xfrm>
                <a:off x="4923" y="912"/>
                <a:ext cx="125" cy="340"/>
              </a:xfrm>
              <a:custGeom>
                <a:avLst/>
                <a:gdLst>
                  <a:gd name="T0" fmla="*/ 3 w 628"/>
                  <a:gd name="T1" fmla="*/ 0 h 1700"/>
                  <a:gd name="T2" fmla="*/ 0 w 628"/>
                  <a:gd name="T3" fmla="*/ 6 h 1700"/>
                  <a:gd name="T4" fmla="*/ 0 w 628"/>
                  <a:gd name="T5" fmla="*/ 6 h 1700"/>
                  <a:gd name="T6" fmla="*/ 0 w 628"/>
                  <a:gd name="T7" fmla="*/ 31 h 1700"/>
                  <a:gd name="T8" fmla="*/ 11 w 628"/>
                  <a:gd name="T9" fmla="*/ 68 h 1700"/>
                  <a:gd name="T10" fmla="*/ 18 w 628"/>
                  <a:gd name="T11" fmla="*/ 68 h 1700"/>
                  <a:gd name="T12" fmla="*/ 25 w 628"/>
                  <a:gd name="T13" fmla="*/ 45 h 1700"/>
                  <a:gd name="T14" fmla="*/ 25 w 628"/>
                  <a:gd name="T15" fmla="*/ 0 h 1700"/>
                  <a:gd name="T16" fmla="*/ 3 w 628"/>
                  <a:gd name="T17" fmla="*/ 0 h 1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8" h="1700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6"/>
                    </a:lnTo>
                    <a:lnTo>
                      <a:pt x="282" y="1700"/>
                    </a:lnTo>
                    <a:lnTo>
                      <a:pt x="445" y="1700"/>
                    </a:lnTo>
                    <a:lnTo>
                      <a:pt x="628" y="1118"/>
                    </a:lnTo>
                    <a:lnTo>
                      <a:pt x="628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1269"/>
              <p:cNvSpPr>
                <a:spLocks/>
              </p:cNvSpPr>
              <p:nvPr/>
            </p:nvSpPr>
            <p:spPr bwMode="auto">
              <a:xfrm>
                <a:off x="4923" y="912"/>
                <a:ext cx="104" cy="340"/>
              </a:xfrm>
              <a:custGeom>
                <a:avLst/>
                <a:gdLst>
                  <a:gd name="T0" fmla="*/ 3 w 523"/>
                  <a:gd name="T1" fmla="*/ 0 h 1700"/>
                  <a:gd name="T2" fmla="*/ 0 w 523"/>
                  <a:gd name="T3" fmla="*/ 6 h 1700"/>
                  <a:gd name="T4" fmla="*/ 0 w 523"/>
                  <a:gd name="T5" fmla="*/ 6 h 1700"/>
                  <a:gd name="T6" fmla="*/ 0 w 523"/>
                  <a:gd name="T7" fmla="*/ 31 h 1700"/>
                  <a:gd name="T8" fmla="*/ 11 w 523"/>
                  <a:gd name="T9" fmla="*/ 68 h 1700"/>
                  <a:gd name="T10" fmla="*/ 17 w 523"/>
                  <a:gd name="T11" fmla="*/ 68 h 1700"/>
                  <a:gd name="T12" fmla="*/ 21 w 523"/>
                  <a:gd name="T13" fmla="*/ 58 h 1700"/>
                  <a:gd name="T14" fmla="*/ 21 w 523"/>
                  <a:gd name="T15" fmla="*/ 0 h 1700"/>
                  <a:gd name="T16" fmla="*/ 3 w 523"/>
                  <a:gd name="T17" fmla="*/ 0 h 1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3" h="1700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6"/>
                    </a:lnTo>
                    <a:lnTo>
                      <a:pt x="282" y="1700"/>
                    </a:lnTo>
                    <a:lnTo>
                      <a:pt x="445" y="1700"/>
                    </a:lnTo>
                    <a:lnTo>
                      <a:pt x="523" y="1454"/>
                    </a:lnTo>
                    <a:lnTo>
                      <a:pt x="52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1270"/>
              <p:cNvSpPr>
                <a:spLocks/>
              </p:cNvSpPr>
              <p:nvPr/>
            </p:nvSpPr>
            <p:spPr bwMode="auto">
              <a:xfrm>
                <a:off x="4923" y="912"/>
                <a:ext cx="83" cy="340"/>
              </a:xfrm>
              <a:custGeom>
                <a:avLst/>
                <a:gdLst>
                  <a:gd name="T0" fmla="*/ 3 w 417"/>
                  <a:gd name="T1" fmla="*/ 0 h 1700"/>
                  <a:gd name="T2" fmla="*/ 0 w 417"/>
                  <a:gd name="T3" fmla="*/ 6 h 1700"/>
                  <a:gd name="T4" fmla="*/ 0 w 417"/>
                  <a:gd name="T5" fmla="*/ 6 h 1700"/>
                  <a:gd name="T6" fmla="*/ 0 w 417"/>
                  <a:gd name="T7" fmla="*/ 31 h 1700"/>
                  <a:gd name="T8" fmla="*/ 11 w 417"/>
                  <a:gd name="T9" fmla="*/ 68 h 1700"/>
                  <a:gd name="T10" fmla="*/ 17 w 417"/>
                  <a:gd name="T11" fmla="*/ 68 h 1700"/>
                  <a:gd name="T12" fmla="*/ 17 w 417"/>
                  <a:gd name="T13" fmla="*/ 0 h 1700"/>
                  <a:gd name="T14" fmla="*/ 3 w 417"/>
                  <a:gd name="T15" fmla="*/ 0 h 17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7" h="1700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6"/>
                    </a:lnTo>
                    <a:lnTo>
                      <a:pt x="282" y="1700"/>
                    </a:lnTo>
                    <a:lnTo>
                      <a:pt x="417" y="1700"/>
                    </a:lnTo>
                    <a:lnTo>
                      <a:pt x="417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1271"/>
              <p:cNvSpPr>
                <a:spLocks/>
              </p:cNvSpPr>
              <p:nvPr/>
            </p:nvSpPr>
            <p:spPr bwMode="auto">
              <a:xfrm>
                <a:off x="4923" y="912"/>
                <a:ext cx="62" cy="340"/>
              </a:xfrm>
              <a:custGeom>
                <a:avLst/>
                <a:gdLst>
                  <a:gd name="T0" fmla="*/ 3 w 312"/>
                  <a:gd name="T1" fmla="*/ 0 h 1700"/>
                  <a:gd name="T2" fmla="*/ 0 w 312"/>
                  <a:gd name="T3" fmla="*/ 6 h 1700"/>
                  <a:gd name="T4" fmla="*/ 0 w 312"/>
                  <a:gd name="T5" fmla="*/ 6 h 1700"/>
                  <a:gd name="T6" fmla="*/ 0 w 312"/>
                  <a:gd name="T7" fmla="*/ 31 h 1700"/>
                  <a:gd name="T8" fmla="*/ 11 w 312"/>
                  <a:gd name="T9" fmla="*/ 68 h 1700"/>
                  <a:gd name="T10" fmla="*/ 12 w 312"/>
                  <a:gd name="T11" fmla="*/ 68 h 1700"/>
                  <a:gd name="T12" fmla="*/ 12 w 312"/>
                  <a:gd name="T13" fmla="*/ 0 h 1700"/>
                  <a:gd name="T14" fmla="*/ 3 w 312"/>
                  <a:gd name="T15" fmla="*/ 0 h 17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2" h="1700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6"/>
                    </a:lnTo>
                    <a:lnTo>
                      <a:pt x="282" y="1700"/>
                    </a:lnTo>
                    <a:lnTo>
                      <a:pt x="312" y="1700"/>
                    </a:lnTo>
                    <a:lnTo>
                      <a:pt x="312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1272"/>
              <p:cNvSpPr>
                <a:spLocks/>
              </p:cNvSpPr>
              <p:nvPr/>
            </p:nvSpPr>
            <p:spPr bwMode="auto">
              <a:xfrm>
                <a:off x="4923" y="912"/>
                <a:ext cx="41" cy="291"/>
              </a:xfrm>
              <a:custGeom>
                <a:avLst/>
                <a:gdLst>
                  <a:gd name="T0" fmla="*/ 3 w 208"/>
                  <a:gd name="T1" fmla="*/ 0 h 1456"/>
                  <a:gd name="T2" fmla="*/ 0 w 208"/>
                  <a:gd name="T3" fmla="*/ 6 h 1456"/>
                  <a:gd name="T4" fmla="*/ 0 w 208"/>
                  <a:gd name="T5" fmla="*/ 6 h 1456"/>
                  <a:gd name="T6" fmla="*/ 0 w 208"/>
                  <a:gd name="T7" fmla="*/ 31 h 1456"/>
                  <a:gd name="T8" fmla="*/ 8 w 208"/>
                  <a:gd name="T9" fmla="*/ 58 h 1456"/>
                  <a:gd name="T10" fmla="*/ 8 w 208"/>
                  <a:gd name="T11" fmla="*/ 0 h 1456"/>
                  <a:gd name="T12" fmla="*/ 3 w 208"/>
                  <a:gd name="T13" fmla="*/ 0 h 14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1456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6"/>
                    </a:lnTo>
                    <a:lnTo>
                      <a:pt x="208" y="1456"/>
                    </a:lnTo>
                    <a:lnTo>
                      <a:pt x="208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1273"/>
              <p:cNvSpPr>
                <a:spLocks/>
              </p:cNvSpPr>
              <p:nvPr/>
            </p:nvSpPr>
            <p:spPr bwMode="auto">
              <a:xfrm>
                <a:off x="4923" y="912"/>
                <a:ext cx="21" cy="224"/>
              </a:xfrm>
              <a:custGeom>
                <a:avLst/>
                <a:gdLst>
                  <a:gd name="T0" fmla="*/ 3 w 104"/>
                  <a:gd name="T1" fmla="*/ 0 h 1119"/>
                  <a:gd name="T2" fmla="*/ 0 w 104"/>
                  <a:gd name="T3" fmla="*/ 6 h 1119"/>
                  <a:gd name="T4" fmla="*/ 0 w 104"/>
                  <a:gd name="T5" fmla="*/ 6 h 1119"/>
                  <a:gd name="T6" fmla="*/ 0 w 104"/>
                  <a:gd name="T7" fmla="*/ 31 h 1119"/>
                  <a:gd name="T8" fmla="*/ 4 w 104"/>
                  <a:gd name="T9" fmla="*/ 45 h 1119"/>
                  <a:gd name="T10" fmla="*/ 4 w 104"/>
                  <a:gd name="T11" fmla="*/ 0 h 1119"/>
                  <a:gd name="T12" fmla="*/ 3 w 104"/>
                  <a:gd name="T13" fmla="*/ 0 h 1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1119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6"/>
                    </a:lnTo>
                    <a:lnTo>
                      <a:pt x="104" y="1119"/>
                    </a:lnTo>
                    <a:lnTo>
                      <a:pt x="104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1274"/>
              <p:cNvSpPr>
                <a:spLocks/>
              </p:cNvSpPr>
              <p:nvPr/>
            </p:nvSpPr>
            <p:spPr bwMode="auto">
              <a:xfrm>
                <a:off x="4923" y="912"/>
                <a:ext cx="146" cy="340"/>
              </a:xfrm>
              <a:custGeom>
                <a:avLst/>
                <a:gdLst>
                  <a:gd name="T0" fmla="*/ 0 w 732"/>
                  <a:gd name="T1" fmla="*/ 6 h 1699"/>
                  <a:gd name="T2" fmla="*/ 3 w 732"/>
                  <a:gd name="T3" fmla="*/ 0 h 1699"/>
                  <a:gd name="T4" fmla="*/ 26 w 732"/>
                  <a:gd name="T5" fmla="*/ 0 h 1699"/>
                  <a:gd name="T6" fmla="*/ 29 w 732"/>
                  <a:gd name="T7" fmla="*/ 6 h 1699"/>
                  <a:gd name="T8" fmla="*/ 29 w 732"/>
                  <a:gd name="T9" fmla="*/ 31 h 1699"/>
                  <a:gd name="T10" fmla="*/ 18 w 732"/>
                  <a:gd name="T11" fmla="*/ 68 h 1699"/>
                  <a:gd name="T12" fmla="*/ 11 w 732"/>
                  <a:gd name="T13" fmla="*/ 68 h 1699"/>
                  <a:gd name="T14" fmla="*/ 0 w 732"/>
                  <a:gd name="T15" fmla="*/ 31 h 1699"/>
                  <a:gd name="T16" fmla="*/ 0 w 732"/>
                  <a:gd name="T17" fmla="*/ 6 h 1699"/>
                  <a:gd name="T18" fmla="*/ 0 w 732"/>
                  <a:gd name="T19" fmla="*/ 6 h 16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2" h="1699">
                    <a:moveTo>
                      <a:pt x="5" y="139"/>
                    </a:moveTo>
                    <a:lnTo>
                      <a:pt x="83" y="0"/>
                    </a:lnTo>
                    <a:lnTo>
                      <a:pt x="656" y="0"/>
                    </a:lnTo>
                    <a:lnTo>
                      <a:pt x="732" y="146"/>
                    </a:lnTo>
                    <a:lnTo>
                      <a:pt x="732" y="778"/>
                    </a:lnTo>
                    <a:lnTo>
                      <a:pt x="444" y="1699"/>
                    </a:lnTo>
                    <a:lnTo>
                      <a:pt x="282" y="1699"/>
                    </a:lnTo>
                    <a:lnTo>
                      <a:pt x="0" y="783"/>
                    </a:lnTo>
                    <a:lnTo>
                      <a:pt x="0" y="139"/>
                    </a:lnTo>
                    <a:lnTo>
                      <a:pt x="5" y="13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Rectangle 1275"/>
              <p:cNvSpPr>
                <a:spLocks noChangeArrowheads="1"/>
              </p:cNvSpPr>
              <p:nvPr/>
            </p:nvSpPr>
            <p:spPr bwMode="auto">
              <a:xfrm>
                <a:off x="4946" y="942"/>
                <a:ext cx="47" cy="9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398" name="Rectangle 1276"/>
              <p:cNvSpPr>
                <a:spLocks noChangeArrowheads="1"/>
              </p:cNvSpPr>
              <p:nvPr/>
            </p:nvSpPr>
            <p:spPr bwMode="auto">
              <a:xfrm>
                <a:off x="4910" y="943"/>
                <a:ext cx="83" cy="95"/>
              </a:xfrm>
              <a:prstGeom prst="rect">
                <a:avLst/>
              </a:prstGeom>
              <a:solidFill>
                <a:srgbClr val="EAEAE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399" name="Freeform 1277"/>
              <p:cNvSpPr>
                <a:spLocks/>
              </p:cNvSpPr>
              <p:nvPr/>
            </p:nvSpPr>
            <p:spPr bwMode="auto">
              <a:xfrm>
                <a:off x="4923" y="913"/>
                <a:ext cx="146" cy="28"/>
              </a:xfrm>
              <a:custGeom>
                <a:avLst/>
                <a:gdLst>
                  <a:gd name="T0" fmla="*/ 0 w 733"/>
                  <a:gd name="T1" fmla="*/ 6 h 140"/>
                  <a:gd name="T2" fmla="*/ 3 w 733"/>
                  <a:gd name="T3" fmla="*/ 0 h 140"/>
                  <a:gd name="T4" fmla="*/ 26 w 733"/>
                  <a:gd name="T5" fmla="*/ 0 h 140"/>
                  <a:gd name="T6" fmla="*/ 29 w 733"/>
                  <a:gd name="T7" fmla="*/ 6 h 140"/>
                  <a:gd name="T8" fmla="*/ 0 w 733"/>
                  <a:gd name="T9" fmla="*/ 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3" h="140">
                    <a:moveTo>
                      <a:pt x="0" y="140"/>
                    </a:moveTo>
                    <a:lnTo>
                      <a:pt x="77" y="0"/>
                    </a:lnTo>
                    <a:lnTo>
                      <a:pt x="657" y="0"/>
                    </a:lnTo>
                    <a:lnTo>
                      <a:pt x="733" y="14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Rectangle 1278"/>
              <p:cNvSpPr>
                <a:spLocks noChangeArrowheads="1"/>
              </p:cNvSpPr>
              <p:nvPr/>
            </p:nvSpPr>
            <p:spPr bwMode="auto">
              <a:xfrm>
                <a:off x="4911" y="943"/>
                <a:ext cx="31" cy="9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01" name="Rectangle 1279"/>
              <p:cNvSpPr>
                <a:spLocks noChangeArrowheads="1"/>
              </p:cNvSpPr>
              <p:nvPr/>
            </p:nvSpPr>
            <p:spPr bwMode="auto">
              <a:xfrm>
                <a:off x="4946" y="943"/>
                <a:ext cx="48" cy="9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02" name="Freeform 1280"/>
              <p:cNvSpPr>
                <a:spLocks/>
              </p:cNvSpPr>
              <p:nvPr/>
            </p:nvSpPr>
            <p:spPr bwMode="auto">
              <a:xfrm>
                <a:off x="4908" y="990"/>
                <a:ext cx="38" cy="52"/>
              </a:xfrm>
              <a:custGeom>
                <a:avLst/>
                <a:gdLst>
                  <a:gd name="T0" fmla="*/ 7 w 191"/>
                  <a:gd name="T1" fmla="*/ 10 h 260"/>
                  <a:gd name="T2" fmla="*/ 7 w 191"/>
                  <a:gd name="T3" fmla="*/ 10 h 260"/>
                  <a:gd name="T4" fmla="*/ 8 w 191"/>
                  <a:gd name="T5" fmla="*/ 10 h 260"/>
                  <a:gd name="T6" fmla="*/ 8 w 191"/>
                  <a:gd name="T7" fmla="*/ 10 h 260"/>
                  <a:gd name="T8" fmla="*/ 8 w 191"/>
                  <a:gd name="T9" fmla="*/ 10 h 260"/>
                  <a:gd name="T10" fmla="*/ 8 w 191"/>
                  <a:gd name="T11" fmla="*/ 10 h 260"/>
                  <a:gd name="T12" fmla="*/ 8 w 191"/>
                  <a:gd name="T13" fmla="*/ 10 h 260"/>
                  <a:gd name="T14" fmla="*/ 8 w 191"/>
                  <a:gd name="T15" fmla="*/ 10 h 260"/>
                  <a:gd name="T16" fmla="*/ 8 w 191"/>
                  <a:gd name="T17" fmla="*/ 10 h 260"/>
                  <a:gd name="T18" fmla="*/ 7 w 191"/>
                  <a:gd name="T19" fmla="*/ 10 h 260"/>
                  <a:gd name="T20" fmla="*/ 7 w 191"/>
                  <a:gd name="T21" fmla="*/ 10 h 260"/>
                  <a:gd name="T22" fmla="*/ 7 w 191"/>
                  <a:gd name="T23" fmla="*/ 10 h 260"/>
                  <a:gd name="T24" fmla="*/ 7 w 191"/>
                  <a:gd name="T25" fmla="*/ 10 h 260"/>
                  <a:gd name="T26" fmla="*/ 7 w 191"/>
                  <a:gd name="T27" fmla="*/ 10 h 260"/>
                  <a:gd name="T28" fmla="*/ 7 w 191"/>
                  <a:gd name="T29" fmla="*/ 10 h 260"/>
                  <a:gd name="T30" fmla="*/ 7 w 191"/>
                  <a:gd name="T31" fmla="*/ 10 h 260"/>
                  <a:gd name="T32" fmla="*/ 7 w 191"/>
                  <a:gd name="T33" fmla="*/ 10 h 260"/>
                  <a:gd name="T34" fmla="*/ 7 w 191"/>
                  <a:gd name="T35" fmla="*/ 10 h 260"/>
                  <a:gd name="T36" fmla="*/ 7 w 191"/>
                  <a:gd name="T37" fmla="*/ 10 h 260"/>
                  <a:gd name="T38" fmla="*/ 7 w 191"/>
                  <a:gd name="T39" fmla="*/ 10 h 260"/>
                  <a:gd name="T40" fmla="*/ 7 w 191"/>
                  <a:gd name="T41" fmla="*/ 10 h 260"/>
                  <a:gd name="T42" fmla="*/ 0 w 191"/>
                  <a:gd name="T43" fmla="*/ 1 h 260"/>
                  <a:gd name="T44" fmla="*/ 0 w 191"/>
                  <a:gd name="T45" fmla="*/ 1 h 260"/>
                  <a:gd name="T46" fmla="*/ 0 w 191"/>
                  <a:gd name="T47" fmla="*/ 0 h 260"/>
                  <a:gd name="T48" fmla="*/ 0 w 191"/>
                  <a:gd name="T49" fmla="*/ 0 h 260"/>
                  <a:gd name="T50" fmla="*/ 0 w 191"/>
                  <a:gd name="T51" fmla="*/ 0 h 260"/>
                  <a:gd name="T52" fmla="*/ 0 w 191"/>
                  <a:gd name="T53" fmla="*/ 0 h 260"/>
                  <a:gd name="T54" fmla="*/ 0 w 191"/>
                  <a:gd name="T55" fmla="*/ 0 h 260"/>
                  <a:gd name="T56" fmla="*/ 0 w 191"/>
                  <a:gd name="T57" fmla="*/ 0 h 260"/>
                  <a:gd name="T58" fmla="*/ 0 w 191"/>
                  <a:gd name="T59" fmla="*/ 0 h 260"/>
                  <a:gd name="T60" fmla="*/ 0 w 191"/>
                  <a:gd name="T61" fmla="*/ 0 h 260"/>
                  <a:gd name="T62" fmla="*/ 0 w 191"/>
                  <a:gd name="T63" fmla="*/ 0 h 260"/>
                  <a:gd name="T64" fmla="*/ 0 w 191"/>
                  <a:gd name="T65" fmla="*/ 0 h 260"/>
                  <a:gd name="T66" fmla="*/ 0 w 191"/>
                  <a:gd name="T67" fmla="*/ 0 h 260"/>
                  <a:gd name="T68" fmla="*/ 0 w 191"/>
                  <a:gd name="T69" fmla="*/ 0 h 260"/>
                  <a:gd name="T70" fmla="*/ 0 w 191"/>
                  <a:gd name="T71" fmla="*/ 0 h 260"/>
                  <a:gd name="T72" fmla="*/ 1 w 191"/>
                  <a:gd name="T73" fmla="*/ 0 h 260"/>
                  <a:gd name="T74" fmla="*/ 1 w 191"/>
                  <a:gd name="T75" fmla="*/ 0 h 260"/>
                  <a:gd name="T76" fmla="*/ 1 w 191"/>
                  <a:gd name="T77" fmla="*/ 0 h 260"/>
                  <a:gd name="T78" fmla="*/ 1 w 191"/>
                  <a:gd name="T79" fmla="*/ 0 h 260"/>
                  <a:gd name="T80" fmla="*/ 7 w 191"/>
                  <a:gd name="T81" fmla="*/ 10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1" h="260">
                    <a:moveTo>
                      <a:pt x="188" y="245"/>
                    </a:moveTo>
                    <a:lnTo>
                      <a:pt x="188" y="245"/>
                    </a:lnTo>
                    <a:lnTo>
                      <a:pt x="190" y="246"/>
                    </a:lnTo>
                    <a:lnTo>
                      <a:pt x="191" y="247"/>
                    </a:lnTo>
                    <a:lnTo>
                      <a:pt x="191" y="250"/>
                    </a:lnTo>
                    <a:lnTo>
                      <a:pt x="191" y="252"/>
                    </a:lnTo>
                    <a:lnTo>
                      <a:pt x="190" y="254"/>
                    </a:lnTo>
                    <a:lnTo>
                      <a:pt x="190" y="255"/>
                    </a:lnTo>
                    <a:lnTo>
                      <a:pt x="188" y="256"/>
                    </a:lnTo>
                    <a:lnTo>
                      <a:pt x="186" y="257"/>
                    </a:lnTo>
                    <a:lnTo>
                      <a:pt x="185" y="258"/>
                    </a:lnTo>
                    <a:lnTo>
                      <a:pt x="184" y="260"/>
                    </a:lnTo>
                    <a:lnTo>
                      <a:pt x="181" y="260"/>
                    </a:lnTo>
                    <a:lnTo>
                      <a:pt x="179" y="260"/>
                    </a:lnTo>
                    <a:lnTo>
                      <a:pt x="177" y="258"/>
                    </a:lnTo>
                    <a:lnTo>
                      <a:pt x="176" y="258"/>
                    </a:lnTo>
                    <a:lnTo>
                      <a:pt x="175" y="257"/>
                    </a:lnTo>
                    <a:lnTo>
                      <a:pt x="174" y="25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8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1281"/>
              <p:cNvSpPr>
                <a:spLocks/>
              </p:cNvSpPr>
              <p:nvPr/>
            </p:nvSpPr>
            <p:spPr bwMode="auto">
              <a:xfrm>
                <a:off x="4908" y="940"/>
                <a:ext cx="37" cy="54"/>
              </a:xfrm>
              <a:custGeom>
                <a:avLst/>
                <a:gdLst>
                  <a:gd name="T0" fmla="*/ 1 w 188"/>
                  <a:gd name="T1" fmla="*/ 11 h 269"/>
                  <a:gd name="T2" fmla="*/ 1 w 188"/>
                  <a:gd name="T3" fmla="*/ 11 h 269"/>
                  <a:gd name="T4" fmla="*/ 1 w 188"/>
                  <a:gd name="T5" fmla="*/ 11 h 269"/>
                  <a:gd name="T6" fmla="*/ 1 w 188"/>
                  <a:gd name="T7" fmla="*/ 11 h 269"/>
                  <a:gd name="T8" fmla="*/ 0 w 188"/>
                  <a:gd name="T9" fmla="*/ 11 h 269"/>
                  <a:gd name="T10" fmla="*/ 0 w 188"/>
                  <a:gd name="T11" fmla="*/ 11 h 269"/>
                  <a:gd name="T12" fmla="*/ 0 w 188"/>
                  <a:gd name="T13" fmla="*/ 11 h 269"/>
                  <a:gd name="T14" fmla="*/ 0 w 188"/>
                  <a:gd name="T15" fmla="*/ 11 h 269"/>
                  <a:gd name="T16" fmla="*/ 0 w 188"/>
                  <a:gd name="T17" fmla="*/ 11 h 269"/>
                  <a:gd name="T18" fmla="*/ 0 w 188"/>
                  <a:gd name="T19" fmla="*/ 11 h 269"/>
                  <a:gd name="T20" fmla="*/ 0 w 188"/>
                  <a:gd name="T21" fmla="*/ 11 h 269"/>
                  <a:gd name="T22" fmla="*/ 0 w 188"/>
                  <a:gd name="T23" fmla="*/ 11 h 269"/>
                  <a:gd name="T24" fmla="*/ 0 w 188"/>
                  <a:gd name="T25" fmla="*/ 11 h 269"/>
                  <a:gd name="T26" fmla="*/ 0 w 188"/>
                  <a:gd name="T27" fmla="*/ 11 h 269"/>
                  <a:gd name="T28" fmla="*/ 0 w 188"/>
                  <a:gd name="T29" fmla="*/ 10 h 269"/>
                  <a:gd name="T30" fmla="*/ 0 w 188"/>
                  <a:gd name="T31" fmla="*/ 10 h 269"/>
                  <a:gd name="T32" fmla="*/ 0 w 188"/>
                  <a:gd name="T33" fmla="*/ 10 h 269"/>
                  <a:gd name="T34" fmla="*/ 0 w 188"/>
                  <a:gd name="T35" fmla="*/ 10 h 269"/>
                  <a:gd name="T36" fmla="*/ 0 w 188"/>
                  <a:gd name="T37" fmla="*/ 10 h 269"/>
                  <a:gd name="T38" fmla="*/ 6 w 188"/>
                  <a:gd name="T39" fmla="*/ 0 h 269"/>
                  <a:gd name="T40" fmla="*/ 6 w 188"/>
                  <a:gd name="T41" fmla="*/ 0 h 269"/>
                  <a:gd name="T42" fmla="*/ 7 w 188"/>
                  <a:gd name="T43" fmla="*/ 0 h 269"/>
                  <a:gd name="T44" fmla="*/ 7 w 188"/>
                  <a:gd name="T45" fmla="*/ 0 h 269"/>
                  <a:gd name="T46" fmla="*/ 7 w 188"/>
                  <a:gd name="T47" fmla="*/ 0 h 269"/>
                  <a:gd name="T48" fmla="*/ 7 w 188"/>
                  <a:gd name="T49" fmla="*/ 0 h 269"/>
                  <a:gd name="T50" fmla="*/ 7 w 188"/>
                  <a:gd name="T51" fmla="*/ 0 h 269"/>
                  <a:gd name="T52" fmla="*/ 7 w 188"/>
                  <a:gd name="T53" fmla="*/ 0 h 269"/>
                  <a:gd name="T54" fmla="*/ 7 w 188"/>
                  <a:gd name="T55" fmla="*/ 0 h 269"/>
                  <a:gd name="T56" fmla="*/ 7 w 188"/>
                  <a:gd name="T57" fmla="*/ 0 h 269"/>
                  <a:gd name="T58" fmla="*/ 7 w 188"/>
                  <a:gd name="T59" fmla="*/ 0 h 269"/>
                  <a:gd name="T60" fmla="*/ 7 w 188"/>
                  <a:gd name="T61" fmla="*/ 0 h 269"/>
                  <a:gd name="T62" fmla="*/ 7 w 188"/>
                  <a:gd name="T63" fmla="*/ 0 h 269"/>
                  <a:gd name="T64" fmla="*/ 7 w 188"/>
                  <a:gd name="T65" fmla="*/ 0 h 269"/>
                  <a:gd name="T66" fmla="*/ 7 w 188"/>
                  <a:gd name="T67" fmla="*/ 0 h 269"/>
                  <a:gd name="T68" fmla="*/ 7 w 188"/>
                  <a:gd name="T69" fmla="*/ 0 h 269"/>
                  <a:gd name="T70" fmla="*/ 7 w 188"/>
                  <a:gd name="T71" fmla="*/ 0 h 269"/>
                  <a:gd name="T72" fmla="*/ 7 w 188"/>
                  <a:gd name="T73" fmla="*/ 0 h 269"/>
                  <a:gd name="T74" fmla="*/ 7 w 188"/>
                  <a:gd name="T75" fmla="*/ 1 h 269"/>
                  <a:gd name="T76" fmla="*/ 7 w 188"/>
                  <a:gd name="T77" fmla="*/ 1 h 269"/>
                  <a:gd name="T78" fmla="*/ 7 w 188"/>
                  <a:gd name="T79" fmla="*/ 1 h 269"/>
                  <a:gd name="T80" fmla="*/ 1 w 188"/>
                  <a:gd name="T81" fmla="*/ 11 h 2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8" h="269">
                    <a:moveTo>
                      <a:pt x="18" y="264"/>
                    </a:moveTo>
                    <a:lnTo>
                      <a:pt x="17" y="265"/>
                    </a:lnTo>
                    <a:lnTo>
                      <a:pt x="14" y="267"/>
                    </a:lnTo>
                    <a:lnTo>
                      <a:pt x="13" y="268"/>
                    </a:lnTo>
                    <a:lnTo>
                      <a:pt x="12" y="269"/>
                    </a:lnTo>
                    <a:lnTo>
                      <a:pt x="9" y="269"/>
                    </a:lnTo>
                    <a:lnTo>
                      <a:pt x="7" y="269"/>
                    </a:lnTo>
                    <a:lnTo>
                      <a:pt x="6" y="268"/>
                    </a:lnTo>
                    <a:lnTo>
                      <a:pt x="4" y="268"/>
                    </a:lnTo>
                    <a:lnTo>
                      <a:pt x="3" y="267"/>
                    </a:lnTo>
                    <a:lnTo>
                      <a:pt x="2" y="264"/>
                    </a:lnTo>
                    <a:lnTo>
                      <a:pt x="1" y="263"/>
                    </a:lnTo>
                    <a:lnTo>
                      <a:pt x="0" y="262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1" y="256"/>
                    </a:lnTo>
                    <a:lnTo>
                      <a:pt x="1" y="255"/>
                    </a:lnTo>
                    <a:lnTo>
                      <a:pt x="170" y="4"/>
                    </a:lnTo>
                    <a:lnTo>
                      <a:pt x="171" y="3"/>
                    </a:lnTo>
                    <a:lnTo>
                      <a:pt x="174" y="2"/>
                    </a:lnTo>
                    <a:lnTo>
                      <a:pt x="175" y="1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1" y="0"/>
                    </a:lnTo>
                    <a:lnTo>
                      <a:pt x="182" y="1"/>
                    </a:lnTo>
                    <a:lnTo>
                      <a:pt x="184" y="1"/>
                    </a:lnTo>
                    <a:lnTo>
                      <a:pt x="185" y="2"/>
                    </a:lnTo>
                    <a:lnTo>
                      <a:pt x="186" y="4"/>
                    </a:lnTo>
                    <a:lnTo>
                      <a:pt x="187" y="6"/>
                    </a:lnTo>
                    <a:lnTo>
                      <a:pt x="188" y="7"/>
                    </a:lnTo>
                    <a:lnTo>
                      <a:pt x="188" y="9"/>
                    </a:lnTo>
                    <a:lnTo>
                      <a:pt x="188" y="12"/>
                    </a:lnTo>
                    <a:lnTo>
                      <a:pt x="187" y="13"/>
                    </a:lnTo>
                    <a:lnTo>
                      <a:pt x="187" y="14"/>
                    </a:lnTo>
                    <a:lnTo>
                      <a:pt x="18" y="2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1282"/>
              <p:cNvSpPr>
                <a:spLocks/>
              </p:cNvSpPr>
              <p:nvPr/>
            </p:nvSpPr>
            <p:spPr bwMode="auto">
              <a:xfrm>
                <a:off x="4921" y="1041"/>
                <a:ext cx="4" cy="29"/>
              </a:xfrm>
              <a:custGeom>
                <a:avLst/>
                <a:gdLst>
                  <a:gd name="T0" fmla="*/ 0 w 20"/>
                  <a:gd name="T1" fmla="*/ 0 h 143"/>
                  <a:gd name="T2" fmla="*/ 0 w 20"/>
                  <a:gd name="T3" fmla="*/ 0 h 143"/>
                  <a:gd name="T4" fmla="*/ 0 w 20"/>
                  <a:gd name="T5" fmla="*/ 0 h 143"/>
                  <a:gd name="T6" fmla="*/ 0 w 20"/>
                  <a:gd name="T7" fmla="*/ 0 h 143"/>
                  <a:gd name="T8" fmla="*/ 0 w 20"/>
                  <a:gd name="T9" fmla="*/ 0 h 143"/>
                  <a:gd name="T10" fmla="*/ 0 w 20"/>
                  <a:gd name="T11" fmla="*/ 0 h 143"/>
                  <a:gd name="T12" fmla="*/ 0 w 20"/>
                  <a:gd name="T13" fmla="*/ 0 h 143"/>
                  <a:gd name="T14" fmla="*/ 0 w 20"/>
                  <a:gd name="T15" fmla="*/ 0 h 143"/>
                  <a:gd name="T16" fmla="*/ 0 w 20"/>
                  <a:gd name="T17" fmla="*/ 0 h 143"/>
                  <a:gd name="T18" fmla="*/ 0 w 20"/>
                  <a:gd name="T19" fmla="*/ 0 h 143"/>
                  <a:gd name="T20" fmla="*/ 0 w 20"/>
                  <a:gd name="T21" fmla="*/ 0 h 143"/>
                  <a:gd name="T22" fmla="*/ 0 w 20"/>
                  <a:gd name="T23" fmla="*/ 0 h 143"/>
                  <a:gd name="T24" fmla="*/ 0 w 20"/>
                  <a:gd name="T25" fmla="*/ 0 h 143"/>
                  <a:gd name="T26" fmla="*/ 1 w 20"/>
                  <a:gd name="T27" fmla="*/ 0 h 143"/>
                  <a:gd name="T28" fmla="*/ 1 w 20"/>
                  <a:gd name="T29" fmla="*/ 0 h 143"/>
                  <a:gd name="T30" fmla="*/ 1 w 20"/>
                  <a:gd name="T31" fmla="*/ 0 h 143"/>
                  <a:gd name="T32" fmla="*/ 1 w 20"/>
                  <a:gd name="T33" fmla="*/ 0 h 143"/>
                  <a:gd name="T34" fmla="*/ 1 w 20"/>
                  <a:gd name="T35" fmla="*/ 0 h 143"/>
                  <a:gd name="T36" fmla="*/ 1 w 20"/>
                  <a:gd name="T37" fmla="*/ 0 h 143"/>
                  <a:gd name="T38" fmla="*/ 1 w 20"/>
                  <a:gd name="T39" fmla="*/ 0 h 143"/>
                  <a:gd name="T40" fmla="*/ 1 w 20"/>
                  <a:gd name="T41" fmla="*/ 0 h 143"/>
                  <a:gd name="T42" fmla="*/ 1 w 20"/>
                  <a:gd name="T43" fmla="*/ 5 h 143"/>
                  <a:gd name="T44" fmla="*/ 1 w 20"/>
                  <a:gd name="T45" fmla="*/ 5 h 143"/>
                  <a:gd name="T46" fmla="*/ 1 w 20"/>
                  <a:gd name="T47" fmla="*/ 6 h 143"/>
                  <a:gd name="T48" fmla="*/ 1 w 20"/>
                  <a:gd name="T49" fmla="*/ 6 h 143"/>
                  <a:gd name="T50" fmla="*/ 1 w 20"/>
                  <a:gd name="T51" fmla="*/ 6 h 143"/>
                  <a:gd name="T52" fmla="*/ 1 w 20"/>
                  <a:gd name="T53" fmla="*/ 6 h 143"/>
                  <a:gd name="T54" fmla="*/ 1 w 20"/>
                  <a:gd name="T55" fmla="*/ 6 h 143"/>
                  <a:gd name="T56" fmla="*/ 0 w 20"/>
                  <a:gd name="T57" fmla="*/ 6 h 143"/>
                  <a:gd name="T58" fmla="*/ 0 w 20"/>
                  <a:gd name="T59" fmla="*/ 6 h 143"/>
                  <a:gd name="T60" fmla="*/ 0 w 20"/>
                  <a:gd name="T61" fmla="*/ 6 h 143"/>
                  <a:gd name="T62" fmla="*/ 0 w 20"/>
                  <a:gd name="T63" fmla="*/ 6 h 143"/>
                  <a:gd name="T64" fmla="*/ 0 w 20"/>
                  <a:gd name="T65" fmla="*/ 6 h 143"/>
                  <a:gd name="T66" fmla="*/ 0 w 20"/>
                  <a:gd name="T67" fmla="*/ 6 h 143"/>
                  <a:gd name="T68" fmla="*/ 0 w 20"/>
                  <a:gd name="T69" fmla="*/ 6 h 143"/>
                  <a:gd name="T70" fmla="*/ 0 w 20"/>
                  <a:gd name="T71" fmla="*/ 6 h 143"/>
                  <a:gd name="T72" fmla="*/ 0 w 20"/>
                  <a:gd name="T73" fmla="*/ 6 h 143"/>
                  <a:gd name="T74" fmla="*/ 0 w 20"/>
                  <a:gd name="T75" fmla="*/ 6 h 143"/>
                  <a:gd name="T76" fmla="*/ 0 w 20"/>
                  <a:gd name="T77" fmla="*/ 5 h 143"/>
                  <a:gd name="T78" fmla="*/ 0 w 20"/>
                  <a:gd name="T79" fmla="*/ 5 h 143"/>
                  <a:gd name="T80" fmla="*/ 0 w 20"/>
                  <a:gd name="T81" fmla="*/ 0 h 1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43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33"/>
                    </a:lnTo>
                    <a:lnTo>
                      <a:pt x="20" y="135"/>
                    </a:lnTo>
                    <a:lnTo>
                      <a:pt x="19" y="136"/>
                    </a:lnTo>
                    <a:lnTo>
                      <a:pt x="19" y="138"/>
                    </a:lnTo>
                    <a:lnTo>
                      <a:pt x="17" y="139"/>
                    </a:lnTo>
                    <a:lnTo>
                      <a:pt x="16" y="141"/>
                    </a:lnTo>
                    <a:lnTo>
                      <a:pt x="15" y="142"/>
                    </a:lnTo>
                    <a:lnTo>
                      <a:pt x="12" y="142"/>
                    </a:lnTo>
                    <a:lnTo>
                      <a:pt x="11" y="143"/>
                    </a:lnTo>
                    <a:lnTo>
                      <a:pt x="10" y="143"/>
                    </a:lnTo>
                    <a:lnTo>
                      <a:pt x="9" y="143"/>
                    </a:lnTo>
                    <a:lnTo>
                      <a:pt x="8" y="142"/>
                    </a:lnTo>
                    <a:lnTo>
                      <a:pt x="5" y="142"/>
                    </a:lnTo>
                    <a:lnTo>
                      <a:pt x="4" y="141"/>
                    </a:lnTo>
                    <a:lnTo>
                      <a:pt x="3" y="139"/>
                    </a:lnTo>
                    <a:lnTo>
                      <a:pt x="2" y="138"/>
                    </a:lnTo>
                    <a:lnTo>
                      <a:pt x="2" y="136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1283"/>
              <p:cNvSpPr>
                <a:spLocks/>
              </p:cNvSpPr>
              <p:nvPr/>
            </p:nvSpPr>
            <p:spPr bwMode="auto">
              <a:xfrm>
                <a:off x="4921" y="1066"/>
                <a:ext cx="150" cy="4"/>
              </a:xfrm>
              <a:custGeom>
                <a:avLst/>
                <a:gdLst>
                  <a:gd name="T0" fmla="*/ 0 w 752"/>
                  <a:gd name="T1" fmla="*/ 1 h 19"/>
                  <a:gd name="T2" fmla="*/ 0 w 752"/>
                  <a:gd name="T3" fmla="*/ 1 h 19"/>
                  <a:gd name="T4" fmla="*/ 0 w 752"/>
                  <a:gd name="T5" fmla="*/ 1 h 19"/>
                  <a:gd name="T6" fmla="*/ 0 w 752"/>
                  <a:gd name="T7" fmla="*/ 1 h 19"/>
                  <a:gd name="T8" fmla="*/ 0 w 752"/>
                  <a:gd name="T9" fmla="*/ 1 h 19"/>
                  <a:gd name="T10" fmla="*/ 0 w 752"/>
                  <a:gd name="T11" fmla="*/ 1 h 19"/>
                  <a:gd name="T12" fmla="*/ 0 w 752"/>
                  <a:gd name="T13" fmla="*/ 1 h 19"/>
                  <a:gd name="T14" fmla="*/ 0 w 752"/>
                  <a:gd name="T15" fmla="*/ 1 h 19"/>
                  <a:gd name="T16" fmla="*/ 0 w 752"/>
                  <a:gd name="T17" fmla="*/ 0 h 19"/>
                  <a:gd name="T18" fmla="*/ 0 w 752"/>
                  <a:gd name="T19" fmla="*/ 0 h 19"/>
                  <a:gd name="T20" fmla="*/ 0 w 752"/>
                  <a:gd name="T21" fmla="*/ 0 h 19"/>
                  <a:gd name="T22" fmla="*/ 0 w 752"/>
                  <a:gd name="T23" fmla="*/ 0 h 19"/>
                  <a:gd name="T24" fmla="*/ 0 w 752"/>
                  <a:gd name="T25" fmla="*/ 0 h 19"/>
                  <a:gd name="T26" fmla="*/ 0 w 752"/>
                  <a:gd name="T27" fmla="*/ 0 h 19"/>
                  <a:gd name="T28" fmla="*/ 0 w 752"/>
                  <a:gd name="T29" fmla="*/ 0 h 19"/>
                  <a:gd name="T30" fmla="*/ 0 w 752"/>
                  <a:gd name="T31" fmla="*/ 0 h 19"/>
                  <a:gd name="T32" fmla="*/ 0 w 752"/>
                  <a:gd name="T33" fmla="*/ 0 h 19"/>
                  <a:gd name="T34" fmla="*/ 0 w 752"/>
                  <a:gd name="T35" fmla="*/ 0 h 19"/>
                  <a:gd name="T36" fmla="*/ 0 w 752"/>
                  <a:gd name="T37" fmla="*/ 0 h 19"/>
                  <a:gd name="T38" fmla="*/ 30 w 752"/>
                  <a:gd name="T39" fmla="*/ 0 h 19"/>
                  <a:gd name="T40" fmla="*/ 30 w 752"/>
                  <a:gd name="T41" fmla="*/ 0 h 19"/>
                  <a:gd name="T42" fmla="*/ 30 w 752"/>
                  <a:gd name="T43" fmla="*/ 0 h 19"/>
                  <a:gd name="T44" fmla="*/ 30 w 752"/>
                  <a:gd name="T45" fmla="*/ 0 h 19"/>
                  <a:gd name="T46" fmla="*/ 30 w 752"/>
                  <a:gd name="T47" fmla="*/ 0 h 19"/>
                  <a:gd name="T48" fmla="*/ 30 w 752"/>
                  <a:gd name="T49" fmla="*/ 0 h 19"/>
                  <a:gd name="T50" fmla="*/ 30 w 752"/>
                  <a:gd name="T51" fmla="*/ 0 h 19"/>
                  <a:gd name="T52" fmla="*/ 30 w 752"/>
                  <a:gd name="T53" fmla="*/ 0 h 19"/>
                  <a:gd name="T54" fmla="*/ 30 w 752"/>
                  <a:gd name="T55" fmla="*/ 0 h 19"/>
                  <a:gd name="T56" fmla="*/ 30 w 752"/>
                  <a:gd name="T57" fmla="*/ 0 h 19"/>
                  <a:gd name="T58" fmla="*/ 30 w 752"/>
                  <a:gd name="T59" fmla="*/ 0 h 19"/>
                  <a:gd name="T60" fmla="*/ 30 w 752"/>
                  <a:gd name="T61" fmla="*/ 1 h 19"/>
                  <a:gd name="T62" fmla="*/ 30 w 752"/>
                  <a:gd name="T63" fmla="*/ 1 h 19"/>
                  <a:gd name="T64" fmla="*/ 30 w 752"/>
                  <a:gd name="T65" fmla="*/ 1 h 19"/>
                  <a:gd name="T66" fmla="*/ 30 w 752"/>
                  <a:gd name="T67" fmla="*/ 1 h 19"/>
                  <a:gd name="T68" fmla="*/ 30 w 752"/>
                  <a:gd name="T69" fmla="*/ 1 h 19"/>
                  <a:gd name="T70" fmla="*/ 30 w 752"/>
                  <a:gd name="T71" fmla="*/ 1 h 19"/>
                  <a:gd name="T72" fmla="*/ 30 w 752"/>
                  <a:gd name="T73" fmla="*/ 1 h 19"/>
                  <a:gd name="T74" fmla="*/ 30 w 752"/>
                  <a:gd name="T75" fmla="*/ 1 h 19"/>
                  <a:gd name="T76" fmla="*/ 0 w 752"/>
                  <a:gd name="T77" fmla="*/ 1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2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742" y="0"/>
                    </a:lnTo>
                    <a:lnTo>
                      <a:pt x="743" y="0"/>
                    </a:lnTo>
                    <a:lnTo>
                      <a:pt x="746" y="1"/>
                    </a:lnTo>
                    <a:lnTo>
                      <a:pt x="747" y="1"/>
                    </a:lnTo>
                    <a:lnTo>
                      <a:pt x="748" y="2"/>
                    </a:lnTo>
                    <a:lnTo>
                      <a:pt x="751" y="3"/>
                    </a:lnTo>
                    <a:lnTo>
                      <a:pt x="751" y="4"/>
                    </a:lnTo>
                    <a:lnTo>
                      <a:pt x="752" y="7"/>
                    </a:lnTo>
                    <a:lnTo>
                      <a:pt x="752" y="8"/>
                    </a:lnTo>
                    <a:lnTo>
                      <a:pt x="752" y="9"/>
                    </a:lnTo>
                    <a:lnTo>
                      <a:pt x="752" y="11"/>
                    </a:lnTo>
                    <a:lnTo>
                      <a:pt x="752" y="13"/>
                    </a:lnTo>
                    <a:lnTo>
                      <a:pt x="751" y="14"/>
                    </a:lnTo>
                    <a:lnTo>
                      <a:pt x="751" y="15"/>
                    </a:lnTo>
                    <a:lnTo>
                      <a:pt x="748" y="18"/>
                    </a:lnTo>
                    <a:lnTo>
                      <a:pt x="747" y="18"/>
                    </a:lnTo>
                    <a:lnTo>
                      <a:pt x="746" y="19"/>
                    </a:lnTo>
                    <a:lnTo>
                      <a:pt x="743" y="19"/>
                    </a:lnTo>
                    <a:lnTo>
                      <a:pt x="742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1284"/>
              <p:cNvSpPr>
                <a:spLocks/>
              </p:cNvSpPr>
              <p:nvPr/>
            </p:nvSpPr>
            <p:spPr bwMode="auto">
              <a:xfrm>
                <a:off x="5067" y="941"/>
                <a:ext cx="4" cy="129"/>
              </a:xfrm>
              <a:custGeom>
                <a:avLst/>
                <a:gdLst>
                  <a:gd name="T0" fmla="*/ 1 w 20"/>
                  <a:gd name="T1" fmla="*/ 25 h 644"/>
                  <a:gd name="T2" fmla="*/ 1 w 20"/>
                  <a:gd name="T3" fmla="*/ 25 h 644"/>
                  <a:gd name="T4" fmla="*/ 1 w 20"/>
                  <a:gd name="T5" fmla="*/ 26 h 644"/>
                  <a:gd name="T6" fmla="*/ 1 w 20"/>
                  <a:gd name="T7" fmla="*/ 26 h 644"/>
                  <a:gd name="T8" fmla="*/ 1 w 20"/>
                  <a:gd name="T9" fmla="*/ 26 h 644"/>
                  <a:gd name="T10" fmla="*/ 1 w 20"/>
                  <a:gd name="T11" fmla="*/ 26 h 644"/>
                  <a:gd name="T12" fmla="*/ 1 w 20"/>
                  <a:gd name="T13" fmla="*/ 26 h 644"/>
                  <a:gd name="T14" fmla="*/ 1 w 20"/>
                  <a:gd name="T15" fmla="*/ 26 h 644"/>
                  <a:gd name="T16" fmla="*/ 0 w 20"/>
                  <a:gd name="T17" fmla="*/ 26 h 644"/>
                  <a:gd name="T18" fmla="*/ 0 w 20"/>
                  <a:gd name="T19" fmla="*/ 26 h 644"/>
                  <a:gd name="T20" fmla="*/ 0 w 20"/>
                  <a:gd name="T21" fmla="*/ 26 h 644"/>
                  <a:gd name="T22" fmla="*/ 0 w 20"/>
                  <a:gd name="T23" fmla="*/ 26 h 644"/>
                  <a:gd name="T24" fmla="*/ 0 w 20"/>
                  <a:gd name="T25" fmla="*/ 26 h 644"/>
                  <a:gd name="T26" fmla="*/ 0 w 20"/>
                  <a:gd name="T27" fmla="*/ 26 h 644"/>
                  <a:gd name="T28" fmla="*/ 0 w 20"/>
                  <a:gd name="T29" fmla="*/ 26 h 644"/>
                  <a:gd name="T30" fmla="*/ 0 w 20"/>
                  <a:gd name="T31" fmla="*/ 26 h 644"/>
                  <a:gd name="T32" fmla="*/ 0 w 20"/>
                  <a:gd name="T33" fmla="*/ 26 h 644"/>
                  <a:gd name="T34" fmla="*/ 0 w 20"/>
                  <a:gd name="T35" fmla="*/ 25 h 644"/>
                  <a:gd name="T36" fmla="*/ 0 w 20"/>
                  <a:gd name="T37" fmla="*/ 25 h 644"/>
                  <a:gd name="T38" fmla="*/ 0 w 20"/>
                  <a:gd name="T39" fmla="*/ 0 h 644"/>
                  <a:gd name="T40" fmla="*/ 0 w 20"/>
                  <a:gd name="T41" fmla="*/ 0 h 644"/>
                  <a:gd name="T42" fmla="*/ 0 w 20"/>
                  <a:gd name="T43" fmla="*/ 0 h 644"/>
                  <a:gd name="T44" fmla="*/ 0 w 20"/>
                  <a:gd name="T45" fmla="*/ 0 h 644"/>
                  <a:gd name="T46" fmla="*/ 0 w 20"/>
                  <a:gd name="T47" fmla="*/ 0 h 644"/>
                  <a:gd name="T48" fmla="*/ 0 w 20"/>
                  <a:gd name="T49" fmla="*/ 0 h 644"/>
                  <a:gd name="T50" fmla="*/ 0 w 20"/>
                  <a:gd name="T51" fmla="*/ 0 h 644"/>
                  <a:gd name="T52" fmla="*/ 0 w 20"/>
                  <a:gd name="T53" fmla="*/ 0 h 644"/>
                  <a:gd name="T54" fmla="*/ 0 w 20"/>
                  <a:gd name="T55" fmla="*/ 0 h 644"/>
                  <a:gd name="T56" fmla="*/ 0 w 20"/>
                  <a:gd name="T57" fmla="*/ 0 h 644"/>
                  <a:gd name="T58" fmla="*/ 0 w 20"/>
                  <a:gd name="T59" fmla="*/ 0 h 644"/>
                  <a:gd name="T60" fmla="*/ 0 w 20"/>
                  <a:gd name="T61" fmla="*/ 0 h 644"/>
                  <a:gd name="T62" fmla="*/ 1 w 20"/>
                  <a:gd name="T63" fmla="*/ 0 h 644"/>
                  <a:gd name="T64" fmla="*/ 1 w 20"/>
                  <a:gd name="T65" fmla="*/ 0 h 644"/>
                  <a:gd name="T66" fmla="*/ 1 w 20"/>
                  <a:gd name="T67" fmla="*/ 0 h 644"/>
                  <a:gd name="T68" fmla="*/ 1 w 20"/>
                  <a:gd name="T69" fmla="*/ 0 h 644"/>
                  <a:gd name="T70" fmla="*/ 1 w 20"/>
                  <a:gd name="T71" fmla="*/ 0 h 644"/>
                  <a:gd name="T72" fmla="*/ 1 w 20"/>
                  <a:gd name="T73" fmla="*/ 0 h 644"/>
                  <a:gd name="T74" fmla="*/ 1 w 20"/>
                  <a:gd name="T75" fmla="*/ 0 h 644"/>
                  <a:gd name="T76" fmla="*/ 1 w 20"/>
                  <a:gd name="T77" fmla="*/ 0 h 644"/>
                  <a:gd name="T78" fmla="*/ 1 w 20"/>
                  <a:gd name="T79" fmla="*/ 0 h 644"/>
                  <a:gd name="T80" fmla="*/ 1 w 20"/>
                  <a:gd name="T81" fmla="*/ 25 h 6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644">
                    <a:moveTo>
                      <a:pt x="20" y="634"/>
                    </a:moveTo>
                    <a:lnTo>
                      <a:pt x="20" y="636"/>
                    </a:lnTo>
                    <a:lnTo>
                      <a:pt x="19" y="637"/>
                    </a:lnTo>
                    <a:lnTo>
                      <a:pt x="19" y="639"/>
                    </a:lnTo>
                    <a:lnTo>
                      <a:pt x="17" y="640"/>
                    </a:lnTo>
                    <a:lnTo>
                      <a:pt x="16" y="642"/>
                    </a:lnTo>
                    <a:lnTo>
                      <a:pt x="15" y="643"/>
                    </a:lnTo>
                    <a:lnTo>
                      <a:pt x="13" y="643"/>
                    </a:lnTo>
                    <a:lnTo>
                      <a:pt x="11" y="644"/>
                    </a:lnTo>
                    <a:lnTo>
                      <a:pt x="10" y="644"/>
                    </a:lnTo>
                    <a:lnTo>
                      <a:pt x="9" y="644"/>
                    </a:lnTo>
                    <a:lnTo>
                      <a:pt x="8" y="643"/>
                    </a:lnTo>
                    <a:lnTo>
                      <a:pt x="5" y="643"/>
                    </a:lnTo>
                    <a:lnTo>
                      <a:pt x="4" y="642"/>
                    </a:lnTo>
                    <a:lnTo>
                      <a:pt x="3" y="640"/>
                    </a:lnTo>
                    <a:lnTo>
                      <a:pt x="2" y="639"/>
                    </a:lnTo>
                    <a:lnTo>
                      <a:pt x="2" y="637"/>
                    </a:lnTo>
                    <a:lnTo>
                      <a:pt x="0" y="636"/>
                    </a:lnTo>
                    <a:lnTo>
                      <a:pt x="0" y="634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6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1285"/>
              <p:cNvSpPr>
                <a:spLocks/>
              </p:cNvSpPr>
              <p:nvPr/>
            </p:nvSpPr>
            <p:spPr bwMode="auto">
              <a:xfrm>
                <a:off x="4921" y="1066"/>
                <a:ext cx="61" cy="189"/>
              </a:xfrm>
              <a:custGeom>
                <a:avLst/>
                <a:gdLst>
                  <a:gd name="T0" fmla="*/ 0 w 308"/>
                  <a:gd name="T1" fmla="*/ 1 h 946"/>
                  <a:gd name="T2" fmla="*/ 0 w 308"/>
                  <a:gd name="T3" fmla="*/ 1 h 946"/>
                  <a:gd name="T4" fmla="*/ 0 w 308"/>
                  <a:gd name="T5" fmla="*/ 0 h 946"/>
                  <a:gd name="T6" fmla="*/ 0 w 308"/>
                  <a:gd name="T7" fmla="*/ 0 h 946"/>
                  <a:gd name="T8" fmla="*/ 0 w 308"/>
                  <a:gd name="T9" fmla="*/ 0 h 946"/>
                  <a:gd name="T10" fmla="*/ 0 w 308"/>
                  <a:gd name="T11" fmla="*/ 0 h 946"/>
                  <a:gd name="T12" fmla="*/ 0 w 308"/>
                  <a:gd name="T13" fmla="*/ 0 h 946"/>
                  <a:gd name="T14" fmla="*/ 0 w 308"/>
                  <a:gd name="T15" fmla="*/ 0 h 946"/>
                  <a:gd name="T16" fmla="*/ 0 w 308"/>
                  <a:gd name="T17" fmla="*/ 0 h 946"/>
                  <a:gd name="T18" fmla="*/ 0 w 308"/>
                  <a:gd name="T19" fmla="*/ 0 h 946"/>
                  <a:gd name="T20" fmla="*/ 0 w 308"/>
                  <a:gd name="T21" fmla="*/ 0 h 946"/>
                  <a:gd name="T22" fmla="*/ 0 w 308"/>
                  <a:gd name="T23" fmla="*/ 0 h 946"/>
                  <a:gd name="T24" fmla="*/ 0 w 308"/>
                  <a:gd name="T25" fmla="*/ 0 h 946"/>
                  <a:gd name="T26" fmla="*/ 0 w 308"/>
                  <a:gd name="T27" fmla="*/ 0 h 946"/>
                  <a:gd name="T28" fmla="*/ 1 w 308"/>
                  <a:gd name="T29" fmla="*/ 0 h 946"/>
                  <a:gd name="T30" fmla="*/ 1 w 308"/>
                  <a:gd name="T31" fmla="*/ 0 h 946"/>
                  <a:gd name="T32" fmla="*/ 1 w 308"/>
                  <a:gd name="T33" fmla="*/ 0 h 946"/>
                  <a:gd name="T34" fmla="*/ 1 w 308"/>
                  <a:gd name="T35" fmla="*/ 0 h 946"/>
                  <a:gd name="T36" fmla="*/ 1 w 308"/>
                  <a:gd name="T37" fmla="*/ 0 h 946"/>
                  <a:gd name="T38" fmla="*/ 1 w 308"/>
                  <a:gd name="T39" fmla="*/ 0 h 946"/>
                  <a:gd name="T40" fmla="*/ 1 w 308"/>
                  <a:gd name="T41" fmla="*/ 0 h 946"/>
                  <a:gd name="T42" fmla="*/ 12 w 308"/>
                  <a:gd name="T43" fmla="*/ 37 h 946"/>
                  <a:gd name="T44" fmla="*/ 12 w 308"/>
                  <a:gd name="T45" fmla="*/ 37 h 946"/>
                  <a:gd name="T46" fmla="*/ 12 w 308"/>
                  <a:gd name="T47" fmla="*/ 37 h 946"/>
                  <a:gd name="T48" fmla="*/ 12 w 308"/>
                  <a:gd name="T49" fmla="*/ 37 h 946"/>
                  <a:gd name="T50" fmla="*/ 12 w 308"/>
                  <a:gd name="T51" fmla="*/ 38 h 946"/>
                  <a:gd name="T52" fmla="*/ 12 w 308"/>
                  <a:gd name="T53" fmla="*/ 38 h 946"/>
                  <a:gd name="T54" fmla="*/ 12 w 308"/>
                  <a:gd name="T55" fmla="*/ 38 h 946"/>
                  <a:gd name="T56" fmla="*/ 12 w 308"/>
                  <a:gd name="T57" fmla="*/ 38 h 946"/>
                  <a:gd name="T58" fmla="*/ 12 w 308"/>
                  <a:gd name="T59" fmla="*/ 38 h 946"/>
                  <a:gd name="T60" fmla="*/ 12 w 308"/>
                  <a:gd name="T61" fmla="*/ 38 h 946"/>
                  <a:gd name="T62" fmla="*/ 12 w 308"/>
                  <a:gd name="T63" fmla="*/ 38 h 946"/>
                  <a:gd name="T64" fmla="*/ 12 w 308"/>
                  <a:gd name="T65" fmla="*/ 38 h 946"/>
                  <a:gd name="T66" fmla="*/ 12 w 308"/>
                  <a:gd name="T67" fmla="*/ 38 h 946"/>
                  <a:gd name="T68" fmla="*/ 11 w 308"/>
                  <a:gd name="T69" fmla="*/ 38 h 946"/>
                  <a:gd name="T70" fmla="*/ 11 w 308"/>
                  <a:gd name="T71" fmla="*/ 38 h 946"/>
                  <a:gd name="T72" fmla="*/ 11 w 308"/>
                  <a:gd name="T73" fmla="*/ 38 h 946"/>
                  <a:gd name="T74" fmla="*/ 11 w 308"/>
                  <a:gd name="T75" fmla="*/ 38 h 946"/>
                  <a:gd name="T76" fmla="*/ 11 w 308"/>
                  <a:gd name="T77" fmla="*/ 38 h 946"/>
                  <a:gd name="T78" fmla="*/ 11 w 308"/>
                  <a:gd name="T79" fmla="*/ 37 h 946"/>
                  <a:gd name="T80" fmla="*/ 0 w 30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8" h="946">
                    <a:moveTo>
                      <a:pt x="0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308" y="934"/>
                    </a:lnTo>
                    <a:lnTo>
                      <a:pt x="308" y="935"/>
                    </a:lnTo>
                    <a:lnTo>
                      <a:pt x="308" y="936"/>
                    </a:lnTo>
                    <a:lnTo>
                      <a:pt x="308" y="937"/>
                    </a:lnTo>
                    <a:lnTo>
                      <a:pt x="306" y="940"/>
                    </a:lnTo>
                    <a:lnTo>
                      <a:pt x="306" y="941"/>
                    </a:lnTo>
                    <a:lnTo>
                      <a:pt x="305" y="942"/>
                    </a:lnTo>
                    <a:lnTo>
                      <a:pt x="304" y="943"/>
                    </a:lnTo>
                    <a:lnTo>
                      <a:pt x="301" y="944"/>
                    </a:lnTo>
                    <a:lnTo>
                      <a:pt x="300" y="946"/>
                    </a:lnTo>
                    <a:lnTo>
                      <a:pt x="299" y="946"/>
                    </a:lnTo>
                    <a:lnTo>
                      <a:pt x="298" y="946"/>
                    </a:lnTo>
                    <a:lnTo>
                      <a:pt x="297" y="946"/>
                    </a:lnTo>
                    <a:lnTo>
                      <a:pt x="294" y="944"/>
                    </a:lnTo>
                    <a:lnTo>
                      <a:pt x="293" y="944"/>
                    </a:lnTo>
                    <a:lnTo>
                      <a:pt x="292" y="943"/>
                    </a:lnTo>
                    <a:lnTo>
                      <a:pt x="291" y="942"/>
                    </a:lnTo>
                    <a:lnTo>
                      <a:pt x="289" y="940"/>
                    </a:lnTo>
                    <a:lnTo>
                      <a:pt x="288" y="93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1286"/>
              <p:cNvSpPr>
                <a:spLocks/>
              </p:cNvSpPr>
              <p:nvPr/>
            </p:nvSpPr>
            <p:spPr bwMode="auto">
              <a:xfrm>
                <a:off x="4978" y="1251"/>
                <a:ext cx="35" cy="4"/>
              </a:xfrm>
              <a:custGeom>
                <a:avLst/>
                <a:gdLst>
                  <a:gd name="T0" fmla="*/ 0 w 173"/>
                  <a:gd name="T1" fmla="*/ 1 h 20"/>
                  <a:gd name="T2" fmla="*/ 0 w 173"/>
                  <a:gd name="T3" fmla="*/ 1 h 20"/>
                  <a:gd name="T4" fmla="*/ 0 w 173"/>
                  <a:gd name="T5" fmla="*/ 1 h 20"/>
                  <a:gd name="T6" fmla="*/ 0 w 173"/>
                  <a:gd name="T7" fmla="*/ 1 h 20"/>
                  <a:gd name="T8" fmla="*/ 0 w 173"/>
                  <a:gd name="T9" fmla="*/ 1 h 20"/>
                  <a:gd name="T10" fmla="*/ 0 w 173"/>
                  <a:gd name="T11" fmla="*/ 1 h 20"/>
                  <a:gd name="T12" fmla="*/ 0 w 173"/>
                  <a:gd name="T13" fmla="*/ 1 h 20"/>
                  <a:gd name="T14" fmla="*/ 0 w 173"/>
                  <a:gd name="T15" fmla="*/ 1 h 20"/>
                  <a:gd name="T16" fmla="*/ 0 w 173"/>
                  <a:gd name="T17" fmla="*/ 0 h 20"/>
                  <a:gd name="T18" fmla="*/ 0 w 173"/>
                  <a:gd name="T19" fmla="*/ 0 h 20"/>
                  <a:gd name="T20" fmla="*/ 0 w 173"/>
                  <a:gd name="T21" fmla="*/ 0 h 20"/>
                  <a:gd name="T22" fmla="*/ 0 w 173"/>
                  <a:gd name="T23" fmla="*/ 0 h 20"/>
                  <a:gd name="T24" fmla="*/ 0 w 173"/>
                  <a:gd name="T25" fmla="*/ 0 h 20"/>
                  <a:gd name="T26" fmla="*/ 0 w 173"/>
                  <a:gd name="T27" fmla="*/ 0 h 20"/>
                  <a:gd name="T28" fmla="*/ 0 w 173"/>
                  <a:gd name="T29" fmla="*/ 0 h 20"/>
                  <a:gd name="T30" fmla="*/ 0 w 173"/>
                  <a:gd name="T31" fmla="*/ 0 h 20"/>
                  <a:gd name="T32" fmla="*/ 0 w 173"/>
                  <a:gd name="T33" fmla="*/ 0 h 20"/>
                  <a:gd name="T34" fmla="*/ 0 w 173"/>
                  <a:gd name="T35" fmla="*/ 0 h 20"/>
                  <a:gd name="T36" fmla="*/ 0 w 173"/>
                  <a:gd name="T37" fmla="*/ 0 h 20"/>
                  <a:gd name="T38" fmla="*/ 7 w 173"/>
                  <a:gd name="T39" fmla="*/ 0 h 20"/>
                  <a:gd name="T40" fmla="*/ 7 w 173"/>
                  <a:gd name="T41" fmla="*/ 0 h 20"/>
                  <a:gd name="T42" fmla="*/ 7 w 173"/>
                  <a:gd name="T43" fmla="*/ 0 h 20"/>
                  <a:gd name="T44" fmla="*/ 7 w 173"/>
                  <a:gd name="T45" fmla="*/ 0 h 20"/>
                  <a:gd name="T46" fmla="*/ 7 w 173"/>
                  <a:gd name="T47" fmla="*/ 0 h 20"/>
                  <a:gd name="T48" fmla="*/ 7 w 173"/>
                  <a:gd name="T49" fmla="*/ 0 h 20"/>
                  <a:gd name="T50" fmla="*/ 7 w 173"/>
                  <a:gd name="T51" fmla="*/ 0 h 20"/>
                  <a:gd name="T52" fmla="*/ 7 w 173"/>
                  <a:gd name="T53" fmla="*/ 0 h 20"/>
                  <a:gd name="T54" fmla="*/ 7 w 173"/>
                  <a:gd name="T55" fmla="*/ 0 h 20"/>
                  <a:gd name="T56" fmla="*/ 7 w 173"/>
                  <a:gd name="T57" fmla="*/ 0 h 20"/>
                  <a:gd name="T58" fmla="*/ 7 w 173"/>
                  <a:gd name="T59" fmla="*/ 0 h 20"/>
                  <a:gd name="T60" fmla="*/ 7 w 173"/>
                  <a:gd name="T61" fmla="*/ 1 h 20"/>
                  <a:gd name="T62" fmla="*/ 7 w 173"/>
                  <a:gd name="T63" fmla="*/ 1 h 20"/>
                  <a:gd name="T64" fmla="*/ 7 w 173"/>
                  <a:gd name="T65" fmla="*/ 1 h 20"/>
                  <a:gd name="T66" fmla="*/ 7 w 173"/>
                  <a:gd name="T67" fmla="*/ 1 h 20"/>
                  <a:gd name="T68" fmla="*/ 7 w 173"/>
                  <a:gd name="T69" fmla="*/ 1 h 20"/>
                  <a:gd name="T70" fmla="*/ 7 w 173"/>
                  <a:gd name="T71" fmla="*/ 1 h 20"/>
                  <a:gd name="T72" fmla="*/ 7 w 173"/>
                  <a:gd name="T73" fmla="*/ 1 h 20"/>
                  <a:gd name="T74" fmla="*/ 7 w 173"/>
                  <a:gd name="T75" fmla="*/ 1 h 20"/>
                  <a:gd name="T76" fmla="*/ 0 w 173"/>
                  <a:gd name="T77" fmla="*/ 1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3" h="20">
                    <a:moveTo>
                      <a:pt x="10" y="20"/>
                    </a:moveTo>
                    <a:lnTo>
                      <a:pt x="9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7" y="2"/>
                    </a:lnTo>
                    <a:lnTo>
                      <a:pt x="168" y="2"/>
                    </a:lnTo>
                    <a:lnTo>
                      <a:pt x="170" y="3"/>
                    </a:lnTo>
                    <a:lnTo>
                      <a:pt x="172" y="4"/>
                    </a:lnTo>
                    <a:lnTo>
                      <a:pt x="172" y="5"/>
                    </a:lnTo>
                    <a:lnTo>
                      <a:pt x="173" y="8"/>
                    </a:lnTo>
                    <a:lnTo>
                      <a:pt x="173" y="9"/>
                    </a:lnTo>
                    <a:lnTo>
                      <a:pt x="173" y="10"/>
                    </a:lnTo>
                    <a:lnTo>
                      <a:pt x="173" y="11"/>
                    </a:lnTo>
                    <a:lnTo>
                      <a:pt x="173" y="14"/>
                    </a:lnTo>
                    <a:lnTo>
                      <a:pt x="172" y="15"/>
                    </a:lnTo>
                    <a:lnTo>
                      <a:pt x="172" y="16"/>
                    </a:lnTo>
                    <a:lnTo>
                      <a:pt x="170" y="18"/>
                    </a:lnTo>
                    <a:lnTo>
                      <a:pt x="168" y="18"/>
                    </a:lnTo>
                    <a:lnTo>
                      <a:pt x="167" y="20"/>
                    </a:lnTo>
                    <a:lnTo>
                      <a:pt x="165" y="20"/>
                    </a:lnTo>
                    <a:lnTo>
                      <a:pt x="164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1287"/>
              <p:cNvSpPr>
                <a:spLocks/>
              </p:cNvSpPr>
              <p:nvPr/>
            </p:nvSpPr>
            <p:spPr bwMode="auto">
              <a:xfrm>
                <a:off x="5009" y="1066"/>
                <a:ext cx="62" cy="189"/>
              </a:xfrm>
              <a:custGeom>
                <a:avLst/>
                <a:gdLst>
                  <a:gd name="T0" fmla="*/ 1 w 310"/>
                  <a:gd name="T1" fmla="*/ 37 h 946"/>
                  <a:gd name="T2" fmla="*/ 1 w 310"/>
                  <a:gd name="T3" fmla="*/ 38 h 946"/>
                  <a:gd name="T4" fmla="*/ 1 w 310"/>
                  <a:gd name="T5" fmla="*/ 38 h 946"/>
                  <a:gd name="T6" fmla="*/ 1 w 310"/>
                  <a:gd name="T7" fmla="*/ 38 h 946"/>
                  <a:gd name="T8" fmla="*/ 1 w 310"/>
                  <a:gd name="T9" fmla="*/ 38 h 946"/>
                  <a:gd name="T10" fmla="*/ 1 w 310"/>
                  <a:gd name="T11" fmla="*/ 38 h 946"/>
                  <a:gd name="T12" fmla="*/ 0 w 310"/>
                  <a:gd name="T13" fmla="*/ 38 h 946"/>
                  <a:gd name="T14" fmla="*/ 0 w 310"/>
                  <a:gd name="T15" fmla="*/ 38 h 946"/>
                  <a:gd name="T16" fmla="*/ 0 w 310"/>
                  <a:gd name="T17" fmla="*/ 38 h 946"/>
                  <a:gd name="T18" fmla="*/ 0 w 310"/>
                  <a:gd name="T19" fmla="*/ 38 h 946"/>
                  <a:gd name="T20" fmla="*/ 0 w 310"/>
                  <a:gd name="T21" fmla="*/ 38 h 946"/>
                  <a:gd name="T22" fmla="*/ 0 w 310"/>
                  <a:gd name="T23" fmla="*/ 38 h 946"/>
                  <a:gd name="T24" fmla="*/ 0 w 310"/>
                  <a:gd name="T25" fmla="*/ 38 h 946"/>
                  <a:gd name="T26" fmla="*/ 0 w 310"/>
                  <a:gd name="T27" fmla="*/ 38 h 946"/>
                  <a:gd name="T28" fmla="*/ 0 w 310"/>
                  <a:gd name="T29" fmla="*/ 38 h 946"/>
                  <a:gd name="T30" fmla="*/ 0 w 310"/>
                  <a:gd name="T31" fmla="*/ 37 h 946"/>
                  <a:gd name="T32" fmla="*/ 0 w 310"/>
                  <a:gd name="T33" fmla="*/ 37 h 946"/>
                  <a:gd name="T34" fmla="*/ 0 w 310"/>
                  <a:gd name="T35" fmla="*/ 37 h 946"/>
                  <a:gd name="T36" fmla="*/ 0 w 310"/>
                  <a:gd name="T37" fmla="*/ 37 h 946"/>
                  <a:gd name="T38" fmla="*/ 12 w 310"/>
                  <a:gd name="T39" fmla="*/ 0 h 946"/>
                  <a:gd name="T40" fmla="*/ 12 w 310"/>
                  <a:gd name="T41" fmla="*/ 0 h 946"/>
                  <a:gd name="T42" fmla="*/ 12 w 310"/>
                  <a:gd name="T43" fmla="*/ 0 h 946"/>
                  <a:gd name="T44" fmla="*/ 12 w 310"/>
                  <a:gd name="T45" fmla="*/ 0 h 946"/>
                  <a:gd name="T46" fmla="*/ 12 w 310"/>
                  <a:gd name="T47" fmla="*/ 0 h 946"/>
                  <a:gd name="T48" fmla="*/ 12 w 310"/>
                  <a:gd name="T49" fmla="*/ 0 h 946"/>
                  <a:gd name="T50" fmla="*/ 12 w 310"/>
                  <a:gd name="T51" fmla="*/ 0 h 946"/>
                  <a:gd name="T52" fmla="*/ 12 w 310"/>
                  <a:gd name="T53" fmla="*/ 0 h 946"/>
                  <a:gd name="T54" fmla="*/ 12 w 310"/>
                  <a:gd name="T55" fmla="*/ 0 h 946"/>
                  <a:gd name="T56" fmla="*/ 12 w 310"/>
                  <a:gd name="T57" fmla="*/ 0 h 946"/>
                  <a:gd name="T58" fmla="*/ 12 w 310"/>
                  <a:gd name="T59" fmla="*/ 0 h 946"/>
                  <a:gd name="T60" fmla="*/ 12 w 310"/>
                  <a:gd name="T61" fmla="*/ 0 h 946"/>
                  <a:gd name="T62" fmla="*/ 12 w 310"/>
                  <a:gd name="T63" fmla="*/ 0 h 946"/>
                  <a:gd name="T64" fmla="*/ 12 w 310"/>
                  <a:gd name="T65" fmla="*/ 0 h 946"/>
                  <a:gd name="T66" fmla="*/ 12 w 310"/>
                  <a:gd name="T67" fmla="*/ 0 h 946"/>
                  <a:gd name="T68" fmla="*/ 12 w 310"/>
                  <a:gd name="T69" fmla="*/ 0 h 946"/>
                  <a:gd name="T70" fmla="*/ 12 w 310"/>
                  <a:gd name="T71" fmla="*/ 0 h 946"/>
                  <a:gd name="T72" fmla="*/ 12 w 310"/>
                  <a:gd name="T73" fmla="*/ 0 h 946"/>
                  <a:gd name="T74" fmla="*/ 12 w 310"/>
                  <a:gd name="T75" fmla="*/ 0 h 946"/>
                  <a:gd name="T76" fmla="*/ 12 w 310"/>
                  <a:gd name="T77" fmla="*/ 1 h 946"/>
                  <a:gd name="T78" fmla="*/ 12 w 310"/>
                  <a:gd name="T79" fmla="*/ 1 h 946"/>
                  <a:gd name="T80" fmla="*/ 1 w 310"/>
                  <a:gd name="T81" fmla="*/ 37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0" h="946">
                    <a:moveTo>
                      <a:pt x="19" y="938"/>
                    </a:moveTo>
                    <a:lnTo>
                      <a:pt x="18" y="940"/>
                    </a:lnTo>
                    <a:lnTo>
                      <a:pt x="17" y="942"/>
                    </a:lnTo>
                    <a:lnTo>
                      <a:pt x="16" y="943"/>
                    </a:lnTo>
                    <a:lnTo>
                      <a:pt x="14" y="944"/>
                    </a:lnTo>
                    <a:lnTo>
                      <a:pt x="13" y="944"/>
                    </a:lnTo>
                    <a:lnTo>
                      <a:pt x="11" y="946"/>
                    </a:lnTo>
                    <a:lnTo>
                      <a:pt x="10" y="946"/>
                    </a:lnTo>
                    <a:lnTo>
                      <a:pt x="8" y="946"/>
                    </a:lnTo>
                    <a:lnTo>
                      <a:pt x="7" y="946"/>
                    </a:lnTo>
                    <a:lnTo>
                      <a:pt x="6" y="944"/>
                    </a:lnTo>
                    <a:lnTo>
                      <a:pt x="3" y="943"/>
                    </a:lnTo>
                    <a:lnTo>
                      <a:pt x="2" y="942"/>
                    </a:lnTo>
                    <a:lnTo>
                      <a:pt x="1" y="941"/>
                    </a:lnTo>
                    <a:lnTo>
                      <a:pt x="1" y="940"/>
                    </a:lnTo>
                    <a:lnTo>
                      <a:pt x="0" y="937"/>
                    </a:lnTo>
                    <a:lnTo>
                      <a:pt x="0" y="936"/>
                    </a:lnTo>
                    <a:lnTo>
                      <a:pt x="0" y="935"/>
                    </a:lnTo>
                    <a:lnTo>
                      <a:pt x="0" y="934"/>
                    </a:lnTo>
                    <a:lnTo>
                      <a:pt x="290" y="8"/>
                    </a:lnTo>
                    <a:lnTo>
                      <a:pt x="291" y="6"/>
                    </a:lnTo>
                    <a:lnTo>
                      <a:pt x="293" y="4"/>
                    </a:lnTo>
                    <a:lnTo>
                      <a:pt x="294" y="3"/>
                    </a:lnTo>
                    <a:lnTo>
                      <a:pt x="295" y="2"/>
                    </a:lnTo>
                    <a:lnTo>
                      <a:pt x="296" y="2"/>
                    </a:lnTo>
                    <a:lnTo>
                      <a:pt x="299" y="0"/>
                    </a:lnTo>
                    <a:lnTo>
                      <a:pt x="300" y="0"/>
                    </a:lnTo>
                    <a:lnTo>
                      <a:pt x="301" y="0"/>
                    </a:lnTo>
                    <a:lnTo>
                      <a:pt x="302" y="0"/>
                    </a:lnTo>
                    <a:lnTo>
                      <a:pt x="304" y="2"/>
                    </a:lnTo>
                    <a:lnTo>
                      <a:pt x="306" y="3"/>
                    </a:lnTo>
                    <a:lnTo>
                      <a:pt x="307" y="4"/>
                    </a:lnTo>
                    <a:lnTo>
                      <a:pt x="308" y="5"/>
                    </a:lnTo>
                    <a:lnTo>
                      <a:pt x="308" y="6"/>
                    </a:lnTo>
                    <a:lnTo>
                      <a:pt x="310" y="9"/>
                    </a:lnTo>
                    <a:lnTo>
                      <a:pt x="310" y="10"/>
                    </a:lnTo>
                    <a:lnTo>
                      <a:pt x="310" y="11"/>
                    </a:lnTo>
                    <a:lnTo>
                      <a:pt x="310" y="13"/>
                    </a:lnTo>
                    <a:lnTo>
                      <a:pt x="19" y="9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1288"/>
              <p:cNvSpPr>
                <a:spLocks/>
              </p:cNvSpPr>
              <p:nvPr/>
            </p:nvSpPr>
            <p:spPr bwMode="auto">
              <a:xfrm>
                <a:off x="4817" y="1230"/>
                <a:ext cx="193" cy="116"/>
              </a:xfrm>
              <a:custGeom>
                <a:avLst/>
                <a:gdLst>
                  <a:gd name="T0" fmla="*/ 0 w 968"/>
                  <a:gd name="T1" fmla="*/ 0 h 580"/>
                  <a:gd name="T2" fmla="*/ 6 w 968"/>
                  <a:gd name="T3" fmla="*/ 0 h 580"/>
                  <a:gd name="T4" fmla="*/ 6 w 968"/>
                  <a:gd name="T5" fmla="*/ 7 h 580"/>
                  <a:gd name="T6" fmla="*/ 17 w 968"/>
                  <a:gd name="T7" fmla="*/ 14 h 580"/>
                  <a:gd name="T8" fmla="*/ 32 w 968"/>
                  <a:gd name="T9" fmla="*/ 12 h 580"/>
                  <a:gd name="T10" fmla="*/ 32 w 968"/>
                  <a:gd name="T11" fmla="*/ 5 h 580"/>
                  <a:gd name="T12" fmla="*/ 38 w 968"/>
                  <a:gd name="T13" fmla="*/ 5 h 580"/>
                  <a:gd name="T14" fmla="*/ 38 w 968"/>
                  <a:gd name="T15" fmla="*/ 16 h 580"/>
                  <a:gd name="T16" fmla="*/ 20 w 968"/>
                  <a:gd name="T17" fmla="*/ 20 h 580"/>
                  <a:gd name="T18" fmla="*/ 20 w 968"/>
                  <a:gd name="T19" fmla="*/ 23 h 580"/>
                  <a:gd name="T20" fmla="*/ 14 w 968"/>
                  <a:gd name="T21" fmla="*/ 23 h 580"/>
                  <a:gd name="T22" fmla="*/ 14 w 968"/>
                  <a:gd name="T23" fmla="*/ 20 h 580"/>
                  <a:gd name="T24" fmla="*/ 0 w 968"/>
                  <a:gd name="T25" fmla="*/ 10 h 580"/>
                  <a:gd name="T26" fmla="*/ 0 w 968"/>
                  <a:gd name="T27" fmla="*/ 0 h 5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8" h="580">
                    <a:moveTo>
                      <a:pt x="0" y="0"/>
                    </a:moveTo>
                    <a:lnTo>
                      <a:pt x="151" y="0"/>
                    </a:lnTo>
                    <a:lnTo>
                      <a:pt x="151" y="181"/>
                    </a:lnTo>
                    <a:lnTo>
                      <a:pt x="423" y="356"/>
                    </a:lnTo>
                    <a:lnTo>
                      <a:pt x="811" y="289"/>
                    </a:lnTo>
                    <a:lnTo>
                      <a:pt x="811" y="118"/>
                    </a:lnTo>
                    <a:lnTo>
                      <a:pt x="968" y="121"/>
                    </a:lnTo>
                    <a:lnTo>
                      <a:pt x="968" y="406"/>
                    </a:lnTo>
                    <a:lnTo>
                      <a:pt x="507" y="492"/>
                    </a:lnTo>
                    <a:lnTo>
                      <a:pt x="502" y="580"/>
                    </a:lnTo>
                    <a:lnTo>
                      <a:pt x="353" y="580"/>
                    </a:lnTo>
                    <a:lnTo>
                      <a:pt x="351" y="489"/>
                    </a:lnTo>
                    <a:lnTo>
                      <a:pt x="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1289"/>
              <p:cNvSpPr>
                <a:spLocks/>
              </p:cNvSpPr>
              <p:nvPr/>
            </p:nvSpPr>
            <p:spPr bwMode="auto">
              <a:xfrm>
                <a:off x="4581" y="918"/>
                <a:ext cx="165" cy="466"/>
              </a:xfrm>
              <a:custGeom>
                <a:avLst/>
                <a:gdLst>
                  <a:gd name="T0" fmla="*/ 33 w 822"/>
                  <a:gd name="T1" fmla="*/ 0 h 2328"/>
                  <a:gd name="T2" fmla="*/ 33 w 822"/>
                  <a:gd name="T3" fmla="*/ 20 h 2328"/>
                  <a:gd name="T4" fmla="*/ 27 w 822"/>
                  <a:gd name="T5" fmla="*/ 21 h 2328"/>
                  <a:gd name="T6" fmla="*/ 26 w 822"/>
                  <a:gd name="T7" fmla="*/ 22 h 2328"/>
                  <a:gd name="T8" fmla="*/ 23 w 822"/>
                  <a:gd name="T9" fmla="*/ 24 h 2328"/>
                  <a:gd name="T10" fmla="*/ 21 w 822"/>
                  <a:gd name="T11" fmla="*/ 30 h 2328"/>
                  <a:gd name="T12" fmla="*/ 21 w 822"/>
                  <a:gd name="T13" fmla="*/ 93 h 2328"/>
                  <a:gd name="T14" fmla="*/ 0 w 822"/>
                  <a:gd name="T15" fmla="*/ 93 h 2328"/>
                  <a:gd name="T16" fmla="*/ 0 w 822"/>
                  <a:gd name="T17" fmla="*/ 32 h 2328"/>
                  <a:gd name="T18" fmla="*/ 1 w 822"/>
                  <a:gd name="T19" fmla="*/ 23 h 2328"/>
                  <a:gd name="T20" fmla="*/ 6 w 822"/>
                  <a:gd name="T21" fmla="*/ 13 h 2328"/>
                  <a:gd name="T22" fmla="*/ 10 w 822"/>
                  <a:gd name="T23" fmla="*/ 8 h 2328"/>
                  <a:gd name="T24" fmla="*/ 13 w 822"/>
                  <a:gd name="T25" fmla="*/ 6 h 2328"/>
                  <a:gd name="T26" fmla="*/ 16 w 822"/>
                  <a:gd name="T27" fmla="*/ 4 h 2328"/>
                  <a:gd name="T28" fmla="*/ 21 w 822"/>
                  <a:gd name="T29" fmla="*/ 2 h 2328"/>
                  <a:gd name="T30" fmla="*/ 26 w 822"/>
                  <a:gd name="T31" fmla="*/ 1 h 2328"/>
                  <a:gd name="T32" fmla="*/ 29 w 822"/>
                  <a:gd name="T33" fmla="*/ 0 h 2328"/>
                  <a:gd name="T34" fmla="*/ 33 w 822"/>
                  <a:gd name="T35" fmla="*/ 0 h 23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22" h="2328">
                    <a:moveTo>
                      <a:pt x="822" y="11"/>
                    </a:moveTo>
                    <a:lnTo>
                      <a:pt x="815" y="498"/>
                    </a:lnTo>
                    <a:lnTo>
                      <a:pt x="676" y="516"/>
                    </a:lnTo>
                    <a:lnTo>
                      <a:pt x="647" y="541"/>
                    </a:lnTo>
                    <a:lnTo>
                      <a:pt x="579" y="595"/>
                    </a:lnTo>
                    <a:lnTo>
                      <a:pt x="511" y="738"/>
                    </a:lnTo>
                    <a:lnTo>
                      <a:pt x="512" y="2323"/>
                    </a:lnTo>
                    <a:lnTo>
                      <a:pt x="0" y="2328"/>
                    </a:lnTo>
                    <a:lnTo>
                      <a:pt x="2" y="795"/>
                    </a:lnTo>
                    <a:lnTo>
                      <a:pt x="27" y="566"/>
                    </a:lnTo>
                    <a:lnTo>
                      <a:pt x="144" y="330"/>
                    </a:lnTo>
                    <a:lnTo>
                      <a:pt x="259" y="201"/>
                    </a:lnTo>
                    <a:lnTo>
                      <a:pt x="327" y="147"/>
                    </a:lnTo>
                    <a:lnTo>
                      <a:pt x="407" y="93"/>
                    </a:lnTo>
                    <a:lnTo>
                      <a:pt x="528" y="43"/>
                    </a:lnTo>
                    <a:lnTo>
                      <a:pt x="647" y="14"/>
                    </a:lnTo>
                    <a:lnTo>
                      <a:pt x="722" y="0"/>
                    </a:lnTo>
                    <a:lnTo>
                      <a:pt x="822" y="1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Rectangle 1290"/>
              <p:cNvSpPr>
                <a:spLocks noChangeArrowheads="1"/>
              </p:cNvSpPr>
              <p:nvPr/>
            </p:nvSpPr>
            <p:spPr bwMode="auto">
              <a:xfrm>
                <a:off x="4886" y="1333"/>
                <a:ext cx="32" cy="358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13" name="Freeform 1291"/>
              <p:cNvSpPr>
                <a:spLocks/>
              </p:cNvSpPr>
              <p:nvPr/>
            </p:nvSpPr>
            <p:spPr bwMode="auto">
              <a:xfrm>
                <a:off x="4708" y="916"/>
                <a:ext cx="36" cy="7"/>
              </a:xfrm>
              <a:custGeom>
                <a:avLst/>
                <a:gdLst>
                  <a:gd name="T0" fmla="*/ 7 w 181"/>
                  <a:gd name="T1" fmla="*/ 0 h 35"/>
                  <a:gd name="T2" fmla="*/ 7 w 181"/>
                  <a:gd name="T3" fmla="*/ 0 h 35"/>
                  <a:gd name="T4" fmla="*/ 7 w 181"/>
                  <a:gd name="T5" fmla="*/ 0 h 35"/>
                  <a:gd name="T6" fmla="*/ 7 w 181"/>
                  <a:gd name="T7" fmla="*/ 0 h 35"/>
                  <a:gd name="T8" fmla="*/ 7 w 181"/>
                  <a:gd name="T9" fmla="*/ 0 h 35"/>
                  <a:gd name="T10" fmla="*/ 7 w 181"/>
                  <a:gd name="T11" fmla="*/ 0 h 35"/>
                  <a:gd name="T12" fmla="*/ 7 w 181"/>
                  <a:gd name="T13" fmla="*/ 0 h 35"/>
                  <a:gd name="T14" fmla="*/ 7 w 181"/>
                  <a:gd name="T15" fmla="*/ 0 h 35"/>
                  <a:gd name="T16" fmla="*/ 7 w 181"/>
                  <a:gd name="T17" fmla="*/ 0 h 35"/>
                  <a:gd name="T18" fmla="*/ 7 w 181"/>
                  <a:gd name="T19" fmla="*/ 0 h 35"/>
                  <a:gd name="T20" fmla="*/ 7 w 181"/>
                  <a:gd name="T21" fmla="*/ 0 h 35"/>
                  <a:gd name="T22" fmla="*/ 7 w 181"/>
                  <a:gd name="T23" fmla="*/ 0 h 35"/>
                  <a:gd name="T24" fmla="*/ 7 w 181"/>
                  <a:gd name="T25" fmla="*/ 0 h 35"/>
                  <a:gd name="T26" fmla="*/ 7 w 181"/>
                  <a:gd name="T27" fmla="*/ 1 h 35"/>
                  <a:gd name="T28" fmla="*/ 7 w 181"/>
                  <a:gd name="T29" fmla="*/ 1 h 35"/>
                  <a:gd name="T30" fmla="*/ 7 w 181"/>
                  <a:gd name="T31" fmla="*/ 1 h 35"/>
                  <a:gd name="T32" fmla="*/ 7 w 181"/>
                  <a:gd name="T33" fmla="*/ 1 h 35"/>
                  <a:gd name="T34" fmla="*/ 7 w 181"/>
                  <a:gd name="T35" fmla="*/ 1 h 35"/>
                  <a:gd name="T36" fmla="*/ 7 w 181"/>
                  <a:gd name="T37" fmla="*/ 1 h 35"/>
                  <a:gd name="T38" fmla="*/ 7 w 181"/>
                  <a:gd name="T39" fmla="*/ 1 h 35"/>
                  <a:gd name="T40" fmla="*/ 7 w 181"/>
                  <a:gd name="T41" fmla="*/ 1 h 35"/>
                  <a:gd name="T42" fmla="*/ 0 w 181"/>
                  <a:gd name="T43" fmla="*/ 1 h 35"/>
                  <a:gd name="T44" fmla="*/ 0 w 181"/>
                  <a:gd name="T45" fmla="*/ 1 h 35"/>
                  <a:gd name="T46" fmla="*/ 0 w 181"/>
                  <a:gd name="T47" fmla="*/ 1 h 35"/>
                  <a:gd name="T48" fmla="*/ 0 w 181"/>
                  <a:gd name="T49" fmla="*/ 1 h 35"/>
                  <a:gd name="T50" fmla="*/ 0 w 181"/>
                  <a:gd name="T51" fmla="*/ 1 h 35"/>
                  <a:gd name="T52" fmla="*/ 0 w 181"/>
                  <a:gd name="T53" fmla="*/ 1 h 35"/>
                  <a:gd name="T54" fmla="*/ 0 w 181"/>
                  <a:gd name="T55" fmla="*/ 1 h 35"/>
                  <a:gd name="T56" fmla="*/ 0 w 181"/>
                  <a:gd name="T57" fmla="*/ 1 h 35"/>
                  <a:gd name="T58" fmla="*/ 0 w 181"/>
                  <a:gd name="T59" fmla="*/ 1 h 35"/>
                  <a:gd name="T60" fmla="*/ 0 w 181"/>
                  <a:gd name="T61" fmla="*/ 1 h 35"/>
                  <a:gd name="T62" fmla="*/ 0 w 181"/>
                  <a:gd name="T63" fmla="*/ 1 h 35"/>
                  <a:gd name="T64" fmla="*/ 0 w 181"/>
                  <a:gd name="T65" fmla="*/ 1 h 35"/>
                  <a:gd name="T66" fmla="*/ 0 w 181"/>
                  <a:gd name="T67" fmla="*/ 1 h 35"/>
                  <a:gd name="T68" fmla="*/ 0 w 181"/>
                  <a:gd name="T69" fmla="*/ 1 h 35"/>
                  <a:gd name="T70" fmla="*/ 0 w 181"/>
                  <a:gd name="T71" fmla="*/ 1 h 35"/>
                  <a:gd name="T72" fmla="*/ 0 w 181"/>
                  <a:gd name="T73" fmla="*/ 1 h 35"/>
                  <a:gd name="T74" fmla="*/ 0 w 181"/>
                  <a:gd name="T75" fmla="*/ 1 h 35"/>
                  <a:gd name="T76" fmla="*/ 0 w 181"/>
                  <a:gd name="T77" fmla="*/ 1 h 35"/>
                  <a:gd name="T78" fmla="*/ 0 w 181"/>
                  <a:gd name="T79" fmla="*/ 1 h 35"/>
                  <a:gd name="T80" fmla="*/ 7 w 181"/>
                  <a:gd name="T81" fmla="*/ 0 h 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1" h="35">
                    <a:moveTo>
                      <a:pt x="171" y="0"/>
                    </a:moveTo>
                    <a:lnTo>
                      <a:pt x="171" y="0"/>
                    </a:lnTo>
                    <a:lnTo>
                      <a:pt x="174" y="0"/>
                    </a:lnTo>
                    <a:lnTo>
                      <a:pt x="175" y="1"/>
                    </a:lnTo>
                    <a:lnTo>
                      <a:pt x="176" y="1"/>
                    </a:lnTo>
                    <a:lnTo>
                      <a:pt x="177" y="2"/>
                    </a:lnTo>
                    <a:lnTo>
                      <a:pt x="179" y="5"/>
                    </a:lnTo>
                    <a:lnTo>
                      <a:pt x="180" y="6"/>
                    </a:lnTo>
                    <a:lnTo>
                      <a:pt x="181" y="7"/>
                    </a:lnTo>
                    <a:lnTo>
                      <a:pt x="181" y="10"/>
                    </a:lnTo>
                    <a:lnTo>
                      <a:pt x="181" y="12"/>
                    </a:lnTo>
                    <a:lnTo>
                      <a:pt x="180" y="13"/>
                    </a:lnTo>
                    <a:lnTo>
                      <a:pt x="180" y="14"/>
                    </a:lnTo>
                    <a:lnTo>
                      <a:pt x="179" y="16"/>
                    </a:lnTo>
                    <a:lnTo>
                      <a:pt x="176" y="17"/>
                    </a:lnTo>
                    <a:lnTo>
                      <a:pt x="175" y="18"/>
                    </a:lnTo>
                    <a:lnTo>
                      <a:pt x="174" y="19"/>
                    </a:lnTo>
                    <a:lnTo>
                      <a:pt x="171" y="19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292"/>
              <p:cNvSpPr>
                <a:spLocks/>
              </p:cNvSpPr>
              <p:nvPr/>
            </p:nvSpPr>
            <p:spPr bwMode="auto">
              <a:xfrm>
                <a:off x="4678" y="919"/>
                <a:ext cx="34" cy="13"/>
              </a:xfrm>
              <a:custGeom>
                <a:avLst/>
                <a:gdLst>
                  <a:gd name="T0" fmla="*/ 6 w 170"/>
                  <a:gd name="T1" fmla="*/ 0 h 64"/>
                  <a:gd name="T2" fmla="*/ 6 w 170"/>
                  <a:gd name="T3" fmla="*/ 0 h 64"/>
                  <a:gd name="T4" fmla="*/ 6 w 170"/>
                  <a:gd name="T5" fmla="*/ 0 h 64"/>
                  <a:gd name="T6" fmla="*/ 6 w 170"/>
                  <a:gd name="T7" fmla="*/ 0 h 64"/>
                  <a:gd name="T8" fmla="*/ 7 w 170"/>
                  <a:gd name="T9" fmla="*/ 0 h 64"/>
                  <a:gd name="T10" fmla="*/ 7 w 170"/>
                  <a:gd name="T11" fmla="*/ 0 h 64"/>
                  <a:gd name="T12" fmla="*/ 7 w 170"/>
                  <a:gd name="T13" fmla="*/ 0 h 64"/>
                  <a:gd name="T14" fmla="*/ 7 w 170"/>
                  <a:gd name="T15" fmla="*/ 0 h 64"/>
                  <a:gd name="T16" fmla="*/ 7 w 170"/>
                  <a:gd name="T17" fmla="*/ 0 h 64"/>
                  <a:gd name="T18" fmla="*/ 7 w 170"/>
                  <a:gd name="T19" fmla="*/ 0 h 64"/>
                  <a:gd name="T20" fmla="*/ 7 w 170"/>
                  <a:gd name="T21" fmla="*/ 0 h 64"/>
                  <a:gd name="T22" fmla="*/ 7 w 170"/>
                  <a:gd name="T23" fmla="*/ 0 h 64"/>
                  <a:gd name="T24" fmla="*/ 7 w 170"/>
                  <a:gd name="T25" fmla="*/ 0 h 64"/>
                  <a:gd name="T26" fmla="*/ 7 w 170"/>
                  <a:gd name="T27" fmla="*/ 1 h 64"/>
                  <a:gd name="T28" fmla="*/ 7 w 170"/>
                  <a:gd name="T29" fmla="*/ 1 h 64"/>
                  <a:gd name="T30" fmla="*/ 7 w 170"/>
                  <a:gd name="T31" fmla="*/ 1 h 64"/>
                  <a:gd name="T32" fmla="*/ 7 w 170"/>
                  <a:gd name="T33" fmla="*/ 1 h 64"/>
                  <a:gd name="T34" fmla="*/ 7 w 170"/>
                  <a:gd name="T35" fmla="*/ 1 h 64"/>
                  <a:gd name="T36" fmla="*/ 7 w 170"/>
                  <a:gd name="T37" fmla="*/ 1 h 64"/>
                  <a:gd name="T38" fmla="*/ 1 w 170"/>
                  <a:gd name="T39" fmla="*/ 3 h 64"/>
                  <a:gd name="T40" fmla="*/ 0 w 170"/>
                  <a:gd name="T41" fmla="*/ 3 h 64"/>
                  <a:gd name="T42" fmla="*/ 0 w 170"/>
                  <a:gd name="T43" fmla="*/ 3 h 64"/>
                  <a:gd name="T44" fmla="*/ 0 w 170"/>
                  <a:gd name="T45" fmla="*/ 3 h 64"/>
                  <a:gd name="T46" fmla="*/ 0 w 170"/>
                  <a:gd name="T47" fmla="*/ 3 h 64"/>
                  <a:gd name="T48" fmla="*/ 0 w 170"/>
                  <a:gd name="T49" fmla="*/ 3 h 64"/>
                  <a:gd name="T50" fmla="*/ 0 w 170"/>
                  <a:gd name="T51" fmla="*/ 2 h 64"/>
                  <a:gd name="T52" fmla="*/ 0 w 170"/>
                  <a:gd name="T53" fmla="*/ 2 h 64"/>
                  <a:gd name="T54" fmla="*/ 0 w 170"/>
                  <a:gd name="T55" fmla="*/ 2 h 64"/>
                  <a:gd name="T56" fmla="*/ 0 w 170"/>
                  <a:gd name="T57" fmla="*/ 2 h 64"/>
                  <a:gd name="T58" fmla="*/ 0 w 170"/>
                  <a:gd name="T59" fmla="*/ 2 h 64"/>
                  <a:gd name="T60" fmla="*/ 0 w 170"/>
                  <a:gd name="T61" fmla="*/ 2 h 64"/>
                  <a:gd name="T62" fmla="*/ 0 w 170"/>
                  <a:gd name="T63" fmla="*/ 2 h 64"/>
                  <a:gd name="T64" fmla="*/ 0 w 170"/>
                  <a:gd name="T65" fmla="*/ 2 h 64"/>
                  <a:gd name="T66" fmla="*/ 0 w 170"/>
                  <a:gd name="T67" fmla="*/ 2 h 64"/>
                  <a:gd name="T68" fmla="*/ 0 w 170"/>
                  <a:gd name="T69" fmla="*/ 2 h 64"/>
                  <a:gd name="T70" fmla="*/ 0 w 170"/>
                  <a:gd name="T71" fmla="*/ 2 h 64"/>
                  <a:gd name="T72" fmla="*/ 0 w 170"/>
                  <a:gd name="T73" fmla="*/ 2 h 64"/>
                  <a:gd name="T74" fmla="*/ 0 w 170"/>
                  <a:gd name="T75" fmla="*/ 2 h 64"/>
                  <a:gd name="T76" fmla="*/ 6 w 170"/>
                  <a:gd name="T77" fmla="*/ 0 h 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0" h="64">
                    <a:moveTo>
                      <a:pt x="158" y="0"/>
                    </a:moveTo>
                    <a:lnTo>
                      <a:pt x="160" y="0"/>
                    </a:lnTo>
                    <a:lnTo>
                      <a:pt x="161" y="0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6" y="2"/>
                    </a:lnTo>
                    <a:lnTo>
                      <a:pt x="167" y="3"/>
                    </a:lnTo>
                    <a:lnTo>
                      <a:pt x="169" y="6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70" y="10"/>
                    </a:lnTo>
                    <a:lnTo>
                      <a:pt x="169" y="13"/>
                    </a:lnTo>
                    <a:lnTo>
                      <a:pt x="169" y="14"/>
                    </a:lnTo>
                    <a:lnTo>
                      <a:pt x="167" y="15"/>
                    </a:lnTo>
                    <a:lnTo>
                      <a:pt x="166" y="16"/>
                    </a:lnTo>
                    <a:lnTo>
                      <a:pt x="164" y="18"/>
                    </a:lnTo>
                    <a:lnTo>
                      <a:pt x="163" y="19"/>
                    </a:lnTo>
                    <a:lnTo>
                      <a:pt x="13" y="64"/>
                    </a:lnTo>
                    <a:lnTo>
                      <a:pt x="10" y="64"/>
                    </a:lnTo>
                    <a:lnTo>
                      <a:pt x="9" y="64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4" y="61"/>
                    </a:lnTo>
                    <a:lnTo>
                      <a:pt x="3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8"/>
                    </a:lnTo>
                    <a:lnTo>
                      <a:pt x="4" y="47"/>
                    </a:lnTo>
                    <a:lnTo>
                      <a:pt x="7" y="45"/>
                    </a:lnTo>
                    <a:lnTo>
                      <a:pt x="8" y="4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1293"/>
              <p:cNvSpPr>
                <a:spLocks/>
              </p:cNvSpPr>
              <p:nvPr/>
            </p:nvSpPr>
            <p:spPr bwMode="auto">
              <a:xfrm>
                <a:off x="4651" y="928"/>
                <a:ext cx="31" cy="18"/>
              </a:xfrm>
              <a:custGeom>
                <a:avLst/>
                <a:gdLst>
                  <a:gd name="T0" fmla="*/ 6 w 155"/>
                  <a:gd name="T1" fmla="*/ 0 h 91"/>
                  <a:gd name="T2" fmla="*/ 6 w 155"/>
                  <a:gd name="T3" fmla="*/ 0 h 91"/>
                  <a:gd name="T4" fmla="*/ 6 w 155"/>
                  <a:gd name="T5" fmla="*/ 0 h 91"/>
                  <a:gd name="T6" fmla="*/ 6 w 155"/>
                  <a:gd name="T7" fmla="*/ 0 h 91"/>
                  <a:gd name="T8" fmla="*/ 6 w 155"/>
                  <a:gd name="T9" fmla="*/ 0 h 91"/>
                  <a:gd name="T10" fmla="*/ 6 w 155"/>
                  <a:gd name="T11" fmla="*/ 0 h 91"/>
                  <a:gd name="T12" fmla="*/ 6 w 155"/>
                  <a:gd name="T13" fmla="*/ 0 h 91"/>
                  <a:gd name="T14" fmla="*/ 6 w 155"/>
                  <a:gd name="T15" fmla="*/ 0 h 91"/>
                  <a:gd name="T16" fmla="*/ 6 w 155"/>
                  <a:gd name="T17" fmla="*/ 0 h 91"/>
                  <a:gd name="T18" fmla="*/ 6 w 155"/>
                  <a:gd name="T19" fmla="*/ 0 h 91"/>
                  <a:gd name="T20" fmla="*/ 6 w 155"/>
                  <a:gd name="T21" fmla="*/ 0 h 91"/>
                  <a:gd name="T22" fmla="*/ 6 w 155"/>
                  <a:gd name="T23" fmla="*/ 0 h 91"/>
                  <a:gd name="T24" fmla="*/ 6 w 155"/>
                  <a:gd name="T25" fmla="*/ 0 h 91"/>
                  <a:gd name="T26" fmla="*/ 6 w 155"/>
                  <a:gd name="T27" fmla="*/ 0 h 91"/>
                  <a:gd name="T28" fmla="*/ 6 w 155"/>
                  <a:gd name="T29" fmla="*/ 1 h 91"/>
                  <a:gd name="T30" fmla="*/ 6 w 155"/>
                  <a:gd name="T31" fmla="*/ 1 h 91"/>
                  <a:gd name="T32" fmla="*/ 6 w 155"/>
                  <a:gd name="T33" fmla="*/ 1 h 91"/>
                  <a:gd name="T34" fmla="*/ 6 w 155"/>
                  <a:gd name="T35" fmla="*/ 1 h 91"/>
                  <a:gd name="T36" fmla="*/ 6 w 155"/>
                  <a:gd name="T37" fmla="*/ 1 h 91"/>
                  <a:gd name="T38" fmla="*/ 1 w 155"/>
                  <a:gd name="T39" fmla="*/ 4 h 91"/>
                  <a:gd name="T40" fmla="*/ 0 w 155"/>
                  <a:gd name="T41" fmla="*/ 4 h 91"/>
                  <a:gd name="T42" fmla="*/ 0 w 155"/>
                  <a:gd name="T43" fmla="*/ 4 h 91"/>
                  <a:gd name="T44" fmla="*/ 0 w 155"/>
                  <a:gd name="T45" fmla="*/ 4 h 91"/>
                  <a:gd name="T46" fmla="*/ 0 w 155"/>
                  <a:gd name="T47" fmla="*/ 4 h 91"/>
                  <a:gd name="T48" fmla="*/ 0 w 155"/>
                  <a:gd name="T49" fmla="*/ 4 h 91"/>
                  <a:gd name="T50" fmla="*/ 0 w 155"/>
                  <a:gd name="T51" fmla="*/ 4 h 91"/>
                  <a:gd name="T52" fmla="*/ 0 w 155"/>
                  <a:gd name="T53" fmla="*/ 4 h 91"/>
                  <a:gd name="T54" fmla="*/ 0 w 155"/>
                  <a:gd name="T55" fmla="*/ 3 h 91"/>
                  <a:gd name="T56" fmla="*/ 0 w 155"/>
                  <a:gd name="T57" fmla="*/ 3 h 91"/>
                  <a:gd name="T58" fmla="*/ 0 w 155"/>
                  <a:gd name="T59" fmla="*/ 3 h 91"/>
                  <a:gd name="T60" fmla="*/ 0 w 155"/>
                  <a:gd name="T61" fmla="*/ 3 h 91"/>
                  <a:gd name="T62" fmla="*/ 0 w 155"/>
                  <a:gd name="T63" fmla="*/ 3 h 91"/>
                  <a:gd name="T64" fmla="*/ 0 w 155"/>
                  <a:gd name="T65" fmla="*/ 3 h 91"/>
                  <a:gd name="T66" fmla="*/ 0 w 155"/>
                  <a:gd name="T67" fmla="*/ 3 h 91"/>
                  <a:gd name="T68" fmla="*/ 0 w 155"/>
                  <a:gd name="T69" fmla="*/ 3 h 91"/>
                  <a:gd name="T70" fmla="*/ 0 w 155"/>
                  <a:gd name="T71" fmla="*/ 3 h 91"/>
                  <a:gd name="T72" fmla="*/ 0 w 155"/>
                  <a:gd name="T73" fmla="*/ 3 h 91"/>
                  <a:gd name="T74" fmla="*/ 0 w 155"/>
                  <a:gd name="T75" fmla="*/ 3 h 91"/>
                  <a:gd name="T76" fmla="*/ 6 w 155"/>
                  <a:gd name="T77" fmla="*/ 0 h 9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55" h="91">
                    <a:moveTo>
                      <a:pt x="142" y="1"/>
                    </a:moveTo>
                    <a:lnTo>
                      <a:pt x="143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1" y="3"/>
                    </a:lnTo>
                    <a:lnTo>
                      <a:pt x="152" y="4"/>
                    </a:lnTo>
                    <a:lnTo>
                      <a:pt x="154" y="6"/>
                    </a:lnTo>
                    <a:lnTo>
                      <a:pt x="155" y="8"/>
                    </a:lnTo>
                    <a:lnTo>
                      <a:pt x="155" y="9"/>
                    </a:lnTo>
                    <a:lnTo>
                      <a:pt x="155" y="10"/>
                    </a:lnTo>
                    <a:lnTo>
                      <a:pt x="155" y="11"/>
                    </a:lnTo>
                    <a:lnTo>
                      <a:pt x="154" y="14"/>
                    </a:lnTo>
                    <a:lnTo>
                      <a:pt x="154" y="15"/>
                    </a:lnTo>
                    <a:lnTo>
                      <a:pt x="152" y="16"/>
                    </a:lnTo>
                    <a:lnTo>
                      <a:pt x="151" y="17"/>
                    </a:lnTo>
                    <a:lnTo>
                      <a:pt x="149" y="18"/>
                    </a:lnTo>
                    <a:lnTo>
                      <a:pt x="13" y="90"/>
                    </a:lnTo>
                    <a:lnTo>
                      <a:pt x="12" y="91"/>
                    </a:lnTo>
                    <a:lnTo>
                      <a:pt x="11" y="91"/>
                    </a:lnTo>
                    <a:lnTo>
                      <a:pt x="10" y="91"/>
                    </a:lnTo>
                    <a:lnTo>
                      <a:pt x="8" y="91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89"/>
                    </a:lnTo>
                    <a:lnTo>
                      <a:pt x="2" y="87"/>
                    </a:lnTo>
                    <a:lnTo>
                      <a:pt x="1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4" y="74"/>
                    </a:lnTo>
                    <a:lnTo>
                      <a:pt x="6" y="73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294"/>
              <p:cNvSpPr>
                <a:spLocks/>
              </p:cNvSpPr>
              <p:nvPr/>
            </p:nvSpPr>
            <p:spPr bwMode="auto">
              <a:xfrm>
                <a:off x="4627" y="942"/>
                <a:ext cx="28" cy="23"/>
              </a:xfrm>
              <a:custGeom>
                <a:avLst/>
                <a:gdLst>
                  <a:gd name="T0" fmla="*/ 5 w 138"/>
                  <a:gd name="T1" fmla="*/ 0 h 114"/>
                  <a:gd name="T2" fmla="*/ 5 w 138"/>
                  <a:gd name="T3" fmla="*/ 0 h 114"/>
                  <a:gd name="T4" fmla="*/ 5 w 138"/>
                  <a:gd name="T5" fmla="*/ 0 h 114"/>
                  <a:gd name="T6" fmla="*/ 5 w 138"/>
                  <a:gd name="T7" fmla="*/ 0 h 114"/>
                  <a:gd name="T8" fmla="*/ 5 w 138"/>
                  <a:gd name="T9" fmla="*/ 0 h 114"/>
                  <a:gd name="T10" fmla="*/ 5 w 138"/>
                  <a:gd name="T11" fmla="*/ 0 h 114"/>
                  <a:gd name="T12" fmla="*/ 5 w 138"/>
                  <a:gd name="T13" fmla="*/ 0 h 114"/>
                  <a:gd name="T14" fmla="*/ 5 w 138"/>
                  <a:gd name="T15" fmla="*/ 0 h 114"/>
                  <a:gd name="T16" fmla="*/ 5 w 138"/>
                  <a:gd name="T17" fmla="*/ 0 h 114"/>
                  <a:gd name="T18" fmla="*/ 6 w 138"/>
                  <a:gd name="T19" fmla="*/ 0 h 114"/>
                  <a:gd name="T20" fmla="*/ 6 w 138"/>
                  <a:gd name="T21" fmla="*/ 0 h 114"/>
                  <a:gd name="T22" fmla="*/ 6 w 138"/>
                  <a:gd name="T23" fmla="*/ 0 h 114"/>
                  <a:gd name="T24" fmla="*/ 6 w 138"/>
                  <a:gd name="T25" fmla="*/ 0 h 114"/>
                  <a:gd name="T26" fmla="*/ 6 w 138"/>
                  <a:gd name="T27" fmla="*/ 0 h 114"/>
                  <a:gd name="T28" fmla="*/ 6 w 138"/>
                  <a:gd name="T29" fmla="*/ 0 h 114"/>
                  <a:gd name="T30" fmla="*/ 6 w 138"/>
                  <a:gd name="T31" fmla="*/ 1 h 114"/>
                  <a:gd name="T32" fmla="*/ 6 w 138"/>
                  <a:gd name="T33" fmla="*/ 1 h 114"/>
                  <a:gd name="T34" fmla="*/ 6 w 138"/>
                  <a:gd name="T35" fmla="*/ 1 h 114"/>
                  <a:gd name="T36" fmla="*/ 5 w 138"/>
                  <a:gd name="T37" fmla="*/ 1 h 114"/>
                  <a:gd name="T38" fmla="*/ 1 w 138"/>
                  <a:gd name="T39" fmla="*/ 5 h 114"/>
                  <a:gd name="T40" fmla="*/ 1 w 138"/>
                  <a:gd name="T41" fmla="*/ 5 h 114"/>
                  <a:gd name="T42" fmla="*/ 0 w 138"/>
                  <a:gd name="T43" fmla="*/ 5 h 114"/>
                  <a:gd name="T44" fmla="*/ 0 w 138"/>
                  <a:gd name="T45" fmla="*/ 5 h 114"/>
                  <a:gd name="T46" fmla="*/ 0 w 138"/>
                  <a:gd name="T47" fmla="*/ 5 h 114"/>
                  <a:gd name="T48" fmla="*/ 0 w 138"/>
                  <a:gd name="T49" fmla="*/ 5 h 114"/>
                  <a:gd name="T50" fmla="*/ 0 w 138"/>
                  <a:gd name="T51" fmla="*/ 5 h 114"/>
                  <a:gd name="T52" fmla="*/ 0 w 138"/>
                  <a:gd name="T53" fmla="*/ 5 h 114"/>
                  <a:gd name="T54" fmla="*/ 0 w 138"/>
                  <a:gd name="T55" fmla="*/ 5 h 114"/>
                  <a:gd name="T56" fmla="*/ 0 w 138"/>
                  <a:gd name="T57" fmla="*/ 4 h 114"/>
                  <a:gd name="T58" fmla="*/ 0 w 138"/>
                  <a:gd name="T59" fmla="*/ 4 h 114"/>
                  <a:gd name="T60" fmla="*/ 0 w 138"/>
                  <a:gd name="T61" fmla="*/ 4 h 114"/>
                  <a:gd name="T62" fmla="*/ 0 w 138"/>
                  <a:gd name="T63" fmla="*/ 4 h 114"/>
                  <a:gd name="T64" fmla="*/ 0 w 138"/>
                  <a:gd name="T65" fmla="*/ 4 h 114"/>
                  <a:gd name="T66" fmla="*/ 0 w 138"/>
                  <a:gd name="T67" fmla="*/ 4 h 114"/>
                  <a:gd name="T68" fmla="*/ 0 w 138"/>
                  <a:gd name="T69" fmla="*/ 4 h 114"/>
                  <a:gd name="T70" fmla="*/ 0 w 138"/>
                  <a:gd name="T71" fmla="*/ 4 h 114"/>
                  <a:gd name="T72" fmla="*/ 0 w 138"/>
                  <a:gd name="T73" fmla="*/ 4 h 114"/>
                  <a:gd name="T74" fmla="*/ 0 w 138"/>
                  <a:gd name="T75" fmla="*/ 4 h 114"/>
                  <a:gd name="T76" fmla="*/ 5 w 138"/>
                  <a:gd name="T77" fmla="*/ 0 h 1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8" h="114">
                    <a:moveTo>
                      <a:pt x="123" y="2"/>
                    </a:moveTo>
                    <a:lnTo>
                      <a:pt x="124" y="1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5" y="2"/>
                    </a:lnTo>
                    <a:lnTo>
                      <a:pt x="136" y="3"/>
                    </a:lnTo>
                    <a:lnTo>
                      <a:pt x="137" y="4"/>
                    </a:lnTo>
                    <a:lnTo>
                      <a:pt x="138" y="7"/>
                    </a:lnTo>
                    <a:lnTo>
                      <a:pt x="138" y="8"/>
                    </a:lnTo>
                    <a:lnTo>
                      <a:pt x="138" y="9"/>
                    </a:lnTo>
                    <a:lnTo>
                      <a:pt x="138" y="10"/>
                    </a:lnTo>
                    <a:lnTo>
                      <a:pt x="137" y="13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17"/>
                    </a:lnTo>
                    <a:lnTo>
                      <a:pt x="16" y="112"/>
                    </a:lnTo>
                    <a:lnTo>
                      <a:pt x="15" y="113"/>
                    </a:lnTo>
                    <a:lnTo>
                      <a:pt x="12" y="114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9" y="114"/>
                    </a:lnTo>
                    <a:lnTo>
                      <a:pt x="6" y="113"/>
                    </a:lnTo>
                    <a:lnTo>
                      <a:pt x="5" y="113"/>
                    </a:lnTo>
                    <a:lnTo>
                      <a:pt x="4" y="112"/>
                    </a:lnTo>
                    <a:lnTo>
                      <a:pt x="3" y="111"/>
                    </a:lnTo>
                    <a:lnTo>
                      <a:pt x="2" y="110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9"/>
                    </a:lnTo>
                    <a:lnTo>
                      <a:pt x="4" y="97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1295"/>
              <p:cNvSpPr>
                <a:spLocks/>
              </p:cNvSpPr>
              <p:nvPr/>
            </p:nvSpPr>
            <p:spPr bwMode="auto">
              <a:xfrm>
                <a:off x="4608" y="961"/>
                <a:ext cx="23" cy="27"/>
              </a:xfrm>
              <a:custGeom>
                <a:avLst/>
                <a:gdLst>
                  <a:gd name="T0" fmla="*/ 4 w 118"/>
                  <a:gd name="T1" fmla="*/ 0 h 134"/>
                  <a:gd name="T2" fmla="*/ 4 w 118"/>
                  <a:gd name="T3" fmla="*/ 0 h 134"/>
                  <a:gd name="T4" fmla="*/ 4 w 118"/>
                  <a:gd name="T5" fmla="*/ 0 h 134"/>
                  <a:gd name="T6" fmla="*/ 4 w 118"/>
                  <a:gd name="T7" fmla="*/ 0 h 134"/>
                  <a:gd name="T8" fmla="*/ 4 w 118"/>
                  <a:gd name="T9" fmla="*/ 0 h 134"/>
                  <a:gd name="T10" fmla="*/ 4 w 118"/>
                  <a:gd name="T11" fmla="*/ 0 h 134"/>
                  <a:gd name="T12" fmla="*/ 4 w 118"/>
                  <a:gd name="T13" fmla="*/ 0 h 134"/>
                  <a:gd name="T14" fmla="*/ 4 w 118"/>
                  <a:gd name="T15" fmla="*/ 0 h 134"/>
                  <a:gd name="T16" fmla="*/ 4 w 118"/>
                  <a:gd name="T17" fmla="*/ 0 h 134"/>
                  <a:gd name="T18" fmla="*/ 4 w 118"/>
                  <a:gd name="T19" fmla="*/ 0 h 134"/>
                  <a:gd name="T20" fmla="*/ 4 w 118"/>
                  <a:gd name="T21" fmla="*/ 0 h 134"/>
                  <a:gd name="T22" fmla="*/ 4 w 118"/>
                  <a:gd name="T23" fmla="*/ 0 h 134"/>
                  <a:gd name="T24" fmla="*/ 4 w 118"/>
                  <a:gd name="T25" fmla="*/ 0 h 134"/>
                  <a:gd name="T26" fmla="*/ 4 w 118"/>
                  <a:gd name="T27" fmla="*/ 0 h 134"/>
                  <a:gd name="T28" fmla="*/ 4 w 118"/>
                  <a:gd name="T29" fmla="*/ 0 h 134"/>
                  <a:gd name="T30" fmla="*/ 4 w 118"/>
                  <a:gd name="T31" fmla="*/ 0 h 134"/>
                  <a:gd name="T32" fmla="*/ 4 w 118"/>
                  <a:gd name="T33" fmla="*/ 0 h 134"/>
                  <a:gd name="T34" fmla="*/ 4 w 118"/>
                  <a:gd name="T35" fmla="*/ 1 h 134"/>
                  <a:gd name="T36" fmla="*/ 4 w 118"/>
                  <a:gd name="T37" fmla="*/ 1 h 134"/>
                  <a:gd name="T38" fmla="*/ 1 w 118"/>
                  <a:gd name="T39" fmla="*/ 5 h 134"/>
                  <a:gd name="T40" fmla="*/ 1 w 118"/>
                  <a:gd name="T41" fmla="*/ 5 h 134"/>
                  <a:gd name="T42" fmla="*/ 1 w 118"/>
                  <a:gd name="T43" fmla="*/ 5 h 134"/>
                  <a:gd name="T44" fmla="*/ 0 w 118"/>
                  <a:gd name="T45" fmla="*/ 5 h 134"/>
                  <a:gd name="T46" fmla="*/ 0 w 118"/>
                  <a:gd name="T47" fmla="*/ 5 h 134"/>
                  <a:gd name="T48" fmla="*/ 0 w 118"/>
                  <a:gd name="T49" fmla="*/ 5 h 134"/>
                  <a:gd name="T50" fmla="*/ 0 w 118"/>
                  <a:gd name="T51" fmla="*/ 5 h 134"/>
                  <a:gd name="T52" fmla="*/ 0 w 118"/>
                  <a:gd name="T53" fmla="*/ 5 h 134"/>
                  <a:gd name="T54" fmla="*/ 0 w 118"/>
                  <a:gd name="T55" fmla="*/ 5 h 134"/>
                  <a:gd name="T56" fmla="*/ 0 w 118"/>
                  <a:gd name="T57" fmla="*/ 5 h 134"/>
                  <a:gd name="T58" fmla="*/ 0 w 118"/>
                  <a:gd name="T59" fmla="*/ 5 h 134"/>
                  <a:gd name="T60" fmla="*/ 0 w 118"/>
                  <a:gd name="T61" fmla="*/ 5 h 134"/>
                  <a:gd name="T62" fmla="*/ 0 w 118"/>
                  <a:gd name="T63" fmla="*/ 5 h 134"/>
                  <a:gd name="T64" fmla="*/ 0 w 118"/>
                  <a:gd name="T65" fmla="*/ 5 h 134"/>
                  <a:gd name="T66" fmla="*/ 0 w 118"/>
                  <a:gd name="T67" fmla="*/ 5 h 134"/>
                  <a:gd name="T68" fmla="*/ 0 w 118"/>
                  <a:gd name="T69" fmla="*/ 5 h 134"/>
                  <a:gd name="T70" fmla="*/ 0 w 118"/>
                  <a:gd name="T71" fmla="*/ 5 h 134"/>
                  <a:gd name="T72" fmla="*/ 0 w 118"/>
                  <a:gd name="T73" fmla="*/ 5 h 134"/>
                  <a:gd name="T74" fmla="*/ 0 w 118"/>
                  <a:gd name="T75" fmla="*/ 5 h 134"/>
                  <a:gd name="T76" fmla="*/ 4 w 118"/>
                  <a:gd name="T77" fmla="*/ 0 h 1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8" h="134">
                    <a:moveTo>
                      <a:pt x="101" y="4"/>
                    </a:moveTo>
                    <a:lnTo>
                      <a:pt x="102" y="2"/>
                    </a:lnTo>
                    <a:lnTo>
                      <a:pt x="103" y="1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10" y="1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5" y="4"/>
                    </a:lnTo>
                    <a:lnTo>
                      <a:pt x="117" y="5"/>
                    </a:lnTo>
                    <a:lnTo>
                      <a:pt x="118" y="7"/>
                    </a:lnTo>
                    <a:lnTo>
                      <a:pt x="118" y="9"/>
                    </a:lnTo>
                    <a:lnTo>
                      <a:pt x="118" y="10"/>
                    </a:lnTo>
                    <a:lnTo>
                      <a:pt x="118" y="11"/>
                    </a:lnTo>
                    <a:lnTo>
                      <a:pt x="117" y="12"/>
                    </a:lnTo>
                    <a:lnTo>
                      <a:pt x="117" y="15"/>
                    </a:lnTo>
                    <a:lnTo>
                      <a:pt x="115" y="16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5" y="133"/>
                    </a:lnTo>
                    <a:lnTo>
                      <a:pt x="12" y="134"/>
                    </a:lnTo>
                    <a:lnTo>
                      <a:pt x="11" y="134"/>
                    </a:lnTo>
                    <a:lnTo>
                      <a:pt x="10" y="134"/>
                    </a:lnTo>
                    <a:lnTo>
                      <a:pt x="9" y="134"/>
                    </a:lnTo>
                    <a:lnTo>
                      <a:pt x="8" y="133"/>
                    </a:lnTo>
                    <a:lnTo>
                      <a:pt x="5" y="133"/>
                    </a:lnTo>
                    <a:lnTo>
                      <a:pt x="4" y="132"/>
                    </a:lnTo>
                    <a:lnTo>
                      <a:pt x="3" y="131"/>
                    </a:lnTo>
                    <a:lnTo>
                      <a:pt x="2" y="129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3" y="119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296"/>
              <p:cNvSpPr>
                <a:spLocks/>
              </p:cNvSpPr>
              <p:nvPr/>
            </p:nvSpPr>
            <p:spPr bwMode="auto">
              <a:xfrm>
                <a:off x="4593" y="984"/>
                <a:ext cx="19" cy="30"/>
              </a:xfrm>
              <a:custGeom>
                <a:avLst/>
                <a:gdLst>
                  <a:gd name="T0" fmla="*/ 3 w 93"/>
                  <a:gd name="T1" fmla="*/ 0 h 151"/>
                  <a:gd name="T2" fmla="*/ 3 w 93"/>
                  <a:gd name="T3" fmla="*/ 0 h 151"/>
                  <a:gd name="T4" fmla="*/ 3 w 93"/>
                  <a:gd name="T5" fmla="*/ 0 h 151"/>
                  <a:gd name="T6" fmla="*/ 3 w 93"/>
                  <a:gd name="T7" fmla="*/ 0 h 151"/>
                  <a:gd name="T8" fmla="*/ 3 w 93"/>
                  <a:gd name="T9" fmla="*/ 0 h 151"/>
                  <a:gd name="T10" fmla="*/ 3 w 93"/>
                  <a:gd name="T11" fmla="*/ 0 h 151"/>
                  <a:gd name="T12" fmla="*/ 3 w 93"/>
                  <a:gd name="T13" fmla="*/ 0 h 151"/>
                  <a:gd name="T14" fmla="*/ 3 w 93"/>
                  <a:gd name="T15" fmla="*/ 0 h 151"/>
                  <a:gd name="T16" fmla="*/ 3 w 93"/>
                  <a:gd name="T17" fmla="*/ 0 h 151"/>
                  <a:gd name="T18" fmla="*/ 4 w 93"/>
                  <a:gd name="T19" fmla="*/ 0 h 151"/>
                  <a:gd name="T20" fmla="*/ 4 w 93"/>
                  <a:gd name="T21" fmla="*/ 0 h 151"/>
                  <a:gd name="T22" fmla="*/ 4 w 93"/>
                  <a:gd name="T23" fmla="*/ 0 h 151"/>
                  <a:gd name="T24" fmla="*/ 4 w 93"/>
                  <a:gd name="T25" fmla="*/ 0 h 151"/>
                  <a:gd name="T26" fmla="*/ 4 w 93"/>
                  <a:gd name="T27" fmla="*/ 0 h 151"/>
                  <a:gd name="T28" fmla="*/ 4 w 93"/>
                  <a:gd name="T29" fmla="*/ 0 h 151"/>
                  <a:gd name="T30" fmla="*/ 4 w 93"/>
                  <a:gd name="T31" fmla="*/ 0 h 151"/>
                  <a:gd name="T32" fmla="*/ 4 w 93"/>
                  <a:gd name="T33" fmla="*/ 0 h 151"/>
                  <a:gd name="T34" fmla="*/ 4 w 93"/>
                  <a:gd name="T35" fmla="*/ 0 h 151"/>
                  <a:gd name="T36" fmla="*/ 4 w 93"/>
                  <a:gd name="T37" fmla="*/ 1 h 151"/>
                  <a:gd name="T38" fmla="*/ 1 w 93"/>
                  <a:gd name="T39" fmla="*/ 6 h 151"/>
                  <a:gd name="T40" fmla="*/ 1 w 93"/>
                  <a:gd name="T41" fmla="*/ 6 h 151"/>
                  <a:gd name="T42" fmla="*/ 1 w 93"/>
                  <a:gd name="T43" fmla="*/ 6 h 151"/>
                  <a:gd name="T44" fmla="*/ 1 w 93"/>
                  <a:gd name="T45" fmla="*/ 6 h 151"/>
                  <a:gd name="T46" fmla="*/ 1 w 93"/>
                  <a:gd name="T47" fmla="*/ 6 h 151"/>
                  <a:gd name="T48" fmla="*/ 0 w 93"/>
                  <a:gd name="T49" fmla="*/ 6 h 151"/>
                  <a:gd name="T50" fmla="*/ 0 w 93"/>
                  <a:gd name="T51" fmla="*/ 6 h 151"/>
                  <a:gd name="T52" fmla="*/ 0 w 93"/>
                  <a:gd name="T53" fmla="*/ 6 h 151"/>
                  <a:gd name="T54" fmla="*/ 0 w 93"/>
                  <a:gd name="T55" fmla="*/ 6 h 151"/>
                  <a:gd name="T56" fmla="*/ 0 w 93"/>
                  <a:gd name="T57" fmla="*/ 6 h 151"/>
                  <a:gd name="T58" fmla="*/ 0 w 93"/>
                  <a:gd name="T59" fmla="*/ 6 h 151"/>
                  <a:gd name="T60" fmla="*/ 0 w 93"/>
                  <a:gd name="T61" fmla="*/ 6 h 151"/>
                  <a:gd name="T62" fmla="*/ 0 w 93"/>
                  <a:gd name="T63" fmla="*/ 6 h 151"/>
                  <a:gd name="T64" fmla="*/ 0 w 93"/>
                  <a:gd name="T65" fmla="*/ 6 h 151"/>
                  <a:gd name="T66" fmla="*/ 0 w 93"/>
                  <a:gd name="T67" fmla="*/ 6 h 151"/>
                  <a:gd name="T68" fmla="*/ 0 w 93"/>
                  <a:gd name="T69" fmla="*/ 6 h 151"/>
                  <a:gd name="T70" fmla="*/ 0 w 93"/>
                  <a:gd name="T71" fmla="*/ 6 h 151"/>
                  <a:gd name="T72" fmla="*/ 0 w 93"/>
                  <a:gd name="T73" fmla="*/ 6 h 151"/>
                  <a:gd name="T74" fmla="*/ 0 w 93"/>
                  <a:gd name="T75" fmla="*/ 5 h 151"/>
                  <a:gd name="T76" fmla="*/ 3 w 93"/>
                  <a:gd name="T77" fmla="*/ 0 h 1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3" h="151">
                    <a:moveTo>
                      <a:pt x="75" y="5"/>
                    </a:moveTo>
                    <a:lnTo>
                      <a:pt x="76" y="4"/>
                    </a:lnTo>
                    <a:lnTo>
                      <a:pt x="77" y="2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2"/>
                    </a:lnTo>
                    <a:lnTo>
                      <a:pt x="90" y="4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2"/>
                    </a:lnTo>
                    <a:lnTo>
                      <a:pt x="92" y="14"/>
                    </a:lnTo>
                    <a:lnTo>
                      <a:pt x="18" y="146"/>
                    </a:lnTo>
                    <a:lnTo>
                      <a:pt x="16" y="147"/>
                    </a:lnTo>
                    <a:lnTo>
                      <a:pt x="15" y="149"/>
                    </a:lnTo>
                    <a:lnTo>
                      <a:pt x="14" y="150"/>
                    </a:lnTo>
                    <a:lnTo>
                      <a:pt x="13" y="150"/>
                    </a:lnTo>
                    <a:lnTo>
                      <a:pt x="10" y="151"/>
                    </a:lnTo>
                    <a:lnTo>
                      <a:pt x="9" y="151"/>
                    </a:lnTo>
                    <a:lnTo>
                      <a:pt x="8" y="151"/>
                    </a:lnTo>
                    <a:lnTo>
                      <a:pt x="7" y="151"/>
                    </a:lnTo>
                    <a:lnTo>
                      <a:pt x="4" y="150"/>
                    </a:lnTo>
                    <a:lnTo>
                      <a:pt x="3" y="149"/>
                    </a:lnTo>
                    <a:lnTo>
                      <a:pt x="2" y="147"/>
                    </a:lnTo>
                    <a:lnTo>
                      <a:pt x="1" y="146"/>
                    </a:lnTo>
                    <a:lnTo>
                      <a:pt x="1" y="145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1" y="136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1297"/>
              <p:cNvSpPr>
                <a:spLocks/>
              </p:cNvSpPr>
              <p:nvPr/>
            </p:nvSpPr>
            <p:spPr bwMode="auto">
              <a:xfrm>
                <a:off x="4584" y="1011"/>
                <a:ext cx="13" cy="33"/>
              </a:xfrm>
              <a:custGeom>
                <a:avLst/>
                <a:gdLst>
                  <a:gd name="T0" fmla="*/ 2 w 65"/>
                  <a:gd name="T1" fmla="*/ 0 h 165"/>
                  <a:gd name="T2" fmla="*/ 2 w 65"/>
                  <a:gd name="T3" fmla="*/ 0 h 165"/>
                  <a:gd name="T4" fmla="*/ 2 w 65"/>
                  <a:gd name="T5" fmla="*/ 0 h 165"/>
                  <a:gd name="T6" fmla="*/ 2 w 65"/>
                  <a:gd name="T7" fmla="*/ 0 h 165"/>
                  <a:gd name="T8" fmla="*/ 2 w 65"/>
                  <a:gd name="T9" fmla="*/ 0 h 165"/>
                  <a:gd name="T10" fmla="*/ 2 w 65"/>
                  <a:gd name="T11" fmla="*/ 0 h 165"/>
                  <a:gd name="T12" fmla="*/ 2 w 65"/>
                  <a:gd name="T13" fmla="*/ 0 h 165"/>
                  <a:gd name="T14" fmla="*/ 2 w 65"/>
                  <a:gd name="T15" fmla="*/ 0 h 165"/>
                  <a:gd name="T16" fmla="*/ 2 w 65"/>
                  <a:gd name="T17" fmla="*/ 0 h 165"/>
                  <a:gd name="T18" fmla="*/ 2 w 65"/>
                  <a:gd name="T19" fmla="*/ 0 h 165"/>
                  <a:gd name="T20" fmla="*/ 2 w 65"/>
                  <a:gd name="T21" fmla="*/ 0 h 165"/>
                  <a:gd name="T22" fmla="*/ 2 w 65"/>
                  <a:gd name="T23" fmla="*/ 0 h 165"/>
                  <a:gd name="T24" fmla="*/ 2 w 65"/>
                  <a:gd name="T25" fmla="*/ 0 h 165"/>
                  <a:gd name="T26" fmla="*/ 3 w 65"/>
                  <a:gd name="T27" fmla="*/ 0 h 165"/>
                  <a:gd name="T28" fmla="*/ 3 w 65"/>
                  <a:gd name="T29" fmla="*/ 0 h 165"/>
                  <a:gd name="T30" fmla="*/ 3 w 65"/>
                  <a:gd name="T31" fmla="*/ 0 h 165"/>
                  <a:gd name="T32" fmla="*/ 3 w 65"/>
                  <a:gd name="T33" fmla="*/ 0 h 165"/>
                  <a:gd name="T34" fmla="*/ 3 w 65"/>
                  <a:gd name="T35" fmla="*/ 0 h 165"/>
                  <a:gd name="T36" fmla="*/ 3 w 65"/>
                  <a:gd name="T37" fmla="*/ 0 h 165"/>
                  <a:gd name="T38" fmla="*/ 1 w 65"/>
                  <a:gd name="T39" fmla="*/ 6 h 165"/>
                  <a:gd name="T40" fmla="*/ 1 w 65"/>
                  <a:gd name="T41" fmla="*/ 6 h 165"/>
                  <a:gd name="T42" fmla="*/ 1 w 65"/>
                  <a:gd name="T43" fmla="*/ 6 h 165"/>
                  <a:gd name="T44" fmla="*/ 1 w 65"/>
                  <a:gd name="T45" fmla="*/ 7 h 165"/>
                  <a:gd name="T46" fmla="*/ 1 w 65"/>
                  <a:gd name="T47" fmla="*/ 7 h 165"/>
                  <a:gd name="T48" fmla="*/ 1 w 65"/>
                  <a:gd name="T49" fmla="*/ 7 h 165"/>
                  <a:gd name="T50" fmla="*/ 0 w 65"/>
                  <a:gd name="T51" fmla="*/ 7 h 165"/>
                  <a:gd name="T52" fmla="*/ 0 w 65"/>
                  <a:gd name="T53" fmla="*/ 7 h 165"/>
                  <a:gd name="T54" fmla="*/ 0 w 65"/>
                  <a:gd name="T55" fmla="*/ 7 h 165"/>
                  <a:gd name="T56" fmla="*/ 0 w 65"/>
                  <a:gd name="T57" fmla="*/ 7 h 165"/>
                  <a:gd name="T58" fmla="*/ 0 w 65"/>
                  <a:gd name="T59" fmla="*/ 7 h 165"/>
                  <a:gd name="T60" fmla="*/ 0 w 65"/>
                  <a:gd name="T61" fmla="*/ 7 h 165"/>
                  <a:gd name="T62" fmla="*/ 0 w 65"/>
                  <a:gd name="T63" fmla="*/ 6 h 165"/>
                  <a:gd name="T64" fmla="*/ 0 w 65"/>
                  <a:gd name="T65" fmla="*/ 6 h 165"/>
                  <a:gd name="T66" fmla="*/ 0 w 65"/>
                  <a:gd name="T67" fmla="*/ 6 h 165"/>
                  <a:gd name="T68" fmla="*/ 0 w 65"/>
                  <a:gd name="T69" fmla="*/ 6 h 165"/>
                  <a:gd name="T70" fmla="*/ 0 w 65"/>
                  <a:gd name="T71" fmla="*/ 6 h 165"/>
                  <a:gd name="T72" fmla="*/ 0 w 65"/>
                  <a:gd name="T73" fmla="*/ 6 h 165"/>
                  <a:gd name="T74" fmla="*/ 0 w 65"/>
                  <a:gd name="T75" fmla="*/ 6 h 165"/>
                  <a:gd name="T76" fmla="*/ 2 w 65"/>
                  <a:gd name="T77" fmla="*/ 0 h 1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165">
                    <a:moveTo>
                      <a:pt x="46" y="7"/>
                    </a:moveTo>
                    <a:lnTo>
                      <a:pt x="47" y="6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19" y="158"/>
                    </a:lnTo>
                    <a:lnTo>
                      <a:pt x="18" y="159"/>
                    </a:lnTo>
                    <a:lnTo>
                      <a:pt x="16" y="162"/>
                    </a:lnTo>
                    <a:lnTo>
                      <a:pt x="15" y="163"/>
                    </a:lnTo>
                    <a:lnTo>
                      <a:pt x="14" y="164"/>
                    </a:lnTo>
                    <a:lnTo>
                      <a:pt x="13" y="164"/>
                    </a:lnTo>
                    <a:lnTo>
                      <a:pt x="10" y="165"/>
                    </a:lnTo>
                    <a:lnTo>
                      <a:pt x="9" y="165"/>
                    </a:lnTo>
                    <a:lnTo>
                      <a:pt x="8" y="165"/>
                    </a:lnTo>
                    <a:lnTo>
                      <a:pt x="7" y="165"/>
                    </a:lnTo>
                    <a:lnTo>
                      <a:pt x="6" y="164"/>
                    </a:lnTo>
                    <a:lnTo>
                      <a:pt x="3" y="163"/>
                    </a:lnTo>
                    <a:lnTo>
                      <a:pt x="2" y="162"/>
                    </a:lnTo>
                    <a:lnTo>
                      <a:pt x="1" y="160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1298"/>
              <p:cNvSpPr>
                <a:spLocks/>
              </p:cNvSpPr>
              <p:nvPr/>
            </p:nvSpPr>
            <p:spPr bwMode="auto">
              <a:xfrm>
                <a:off x="4581" y="1040"/>
                <a:ext cx="7" cy="35"/>
              </a:xfrm>
              <a:custGeom>
                <a:avLst/>
                <a:gdLst>
                  <a:gd name="T0" fmla="*/ 1 w 35"/>
                  <a:gd name="T1" fmla="*/ 0 h 176"/>
                  <a:gd name="T2" fmla="*/ 1 w 35"/>
                  <a:gd name="T3" fmla="*/ 0 h 176"/>
                  <a:gd name="T4" fmla="*/ 1 w 35"/>
                  <a:gd name="T5" fmla="*/ 0 h 176"/>
                  <a:gd name="T6" fmla="*/ 1 w 35"/>
                  <a:gd name="T7" fmla="*/ 0 h 176"/>
                  <a:gd name="T8" fmla="*/ 1 w 35"/>
                  <a:gd name="T9" fmla="*/ 0 h 176"/>
                  <a:gd name="T10" fmla="*/ 1 w 35"/>
                  <a:gd name="T11" fmla="*/ 0 h 176"/>
                  <a:gd name="T12" fmla="*/ 1 w 35"/>
                  <a:gd name="T13" fmla="*/ 0 h 176"/>
                  <a:gd name="T14" fmla="*/ 1 w 35"/>
                  <a:gd name="T15" fmla="*/ 0 h 176"/>
                  <a:gd name="T16" fmla="*/ 1 w 35"/>
                  <a:gd name="T17" fmla="*/ 0 h 176"/>
                  <a:gd name="T18" fmla="*/ 1 w 35"/>
                  <a:gd name="T19" fmla="*/ 0 h 176"/>
                  <a:gd name="T20" fmla="*/ 1 w 35"/>
                  <a:gd name="T21" fmla="*/ 0 h 176"/>
                  <a:gd name="T22" fmla="*/ 1 w 35"/>
                  <a:gd name="T23" fmla="*/ 0 h 176"/>
                  <a:gd name="T24" fmla="*/ 1 w 35"/>
                  <a:gd name="T25" fmla="*/ 0 h 176"/>
                  <a:gd name="T26" fmla="*/ 1 w 35"/>
                  <a:gd name="T27" fmla="*/ 0 h 176"/>
                  <a:gd name="T28" fmla="*/ 1 w 35"/>
                  <a:gd name="T29" fmla="*/ 0 h 176"/>
                  <a:gd name="T30" fmla="*/ 1 w 35"/>
                  <a:gd name="T31" fmla="*/ 0 h 176"/>
                  <a:gd name="T32" fmla="*/ 1 w 35"/>
                  <a:gd name="T33" fmla="*/ 0 h 176"/>
                  <a:gd name="T34" fmla="*/ 1 w 35"/>
                  <a:gd name="T35" fmla="*/ 0 h 176"/>
                  <a:gd name="T36" fmla="*/ 1 w 35"/>
                  <a:gd name="T37" fmla="*/ 0 h 176"/>
                  <a:gd name="T38" fmla="*/ 1 w 35"/>
                  <a:gd name="T39" fmla="*/ 7 h 176"/>
                  <a:gd name="T40" fmla="*/ 1 w 35"/>
                  <a:gd name="T41" fmla="*/ 7 h 176"/>
                  <a:gd name="T42" fmla="*/ 1 w 35"/>
                  <a:gd name="T43" fmla="*/ 7 h 176"/>
                  <a:gd name="T44" fmla="*/ 1 w 35"/>
                  <a:gd name="T45" fmla="*/ 7 h 176"/>
                  <a:gd name="T46" fmla="*/ 1 w 35"/>
                  <a:gd name="T47" fmla="*/ 7 h 176"/>
                  <a:gd name="T48" fmla="*/ 1 w 35"/>
                  <a:gd name="T49" fmla="*/ 7 h 176"/>
                  <a:gd name="T50" fmla="*/ 1 w 35"/>
                  <a:gd name="T51" fmla="*/ 7 h 176"/>
                  <a:gd name="T52" fmla="*/ 1 w 35"/>
                  <a:gd name="T53" fmla="*/ 7 h 176"/>
                  <a:gd name="T54" fmla="*/ 0 w 35"/>
                  <a:gd name="T55" fmla="*/ 7 h 176"/>
                  <a:gd name="T56" fmla="*/ 0 w 35"/>
                  <a:gd name="T57" fmla="*/ 7 h 176"/>
                  <a:gd name="T58" fmla="*/ 0 w 35"/>
                  <a:gd name="T59" fmla="*/ 7 h 176"/>
                  <a:gd name="T60" fmla="*/ 0 w 35"/>
                  <a:gd name="T61" fmla="*/ 7 h 176"/>
                  <a:gd name="T62" fmla="*/ 0 w 35"/>
                  <a:gd name="T63" fmla="*/ 7 h 176"/>
                  <a:gd name="T64" fmla="*/ 0 w 35"/>
                  <a:gd name="T65" fmla="*/ 7 h 176"/>
                  <a:gd name="T66" fmla="*/ 0 w 35"/>
                  <a:gd name="T67" fmla="*/ 7 h 176"/>
                  <a:gd name="T68" fmla="*/ 0 w 35"/>
                  <a:gd name="T69" fmla="*/ 7 h 176"/>
                  <a:gd name="T70" fmla="*/ 0 w 35"/>
                  <a:gd name="T71" fmla="*/ 7 h 176"/>
                  <a:gd name="T72" fmla="*/ 0 w 35"/>
                  <a:gd name="T73" fmla="*/ 7 h 176"/>
                  <a:gd name="T74" fmla="*/ 0 w 35"/>
                  <a:gd name="T75" fmla="*/ 7 h 176"/>
                  <a:gd name="T76" fmla="*/ 0 w 35"/>
                  <a:gd name="T77" fmla="*/ 7 h 176"/>
                  <a:gd name="T78" fmla="*/ 0 w 35"/>
                  <a:gd name="T79" fmla="*/ 7 h 176"/>
                  <a:gd name="T80" fmla="*/ 1 w 35"/>
                  <a:gd name="T81" fmla="*/ 0 h 1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" h="176">
                    <a:moveTo>
                      <a:pt x="16" y="10"/>
                    </a:moveTo>
                    <a:lnTo>
                      <a:pt x="16" y="7"/>
                    </a:lnTo>
                    <a:lnTo>
                      <a:pt x="17" y="6"/>
                    </a:lnTo>
                    <a:lnTo>
                      <a:pt x="18" y="5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19" y="167"/>
                    </a:lnTo>
                    <a:lnTo>
                      <a:pt x="19" y="169"/>
                    </a:lnTo>
                    <a:lnTo>
                      <a:pt x="18" y="170"/>
                    </a:lnTo>
                    <a:lnTo>
                      <a:pt x="17" y="172"/>
                    </a:lnTo>
                    <a:lnTo>
                      <a:pt x="16" y="174"/>
                    </a:lnTo>
                    <a:lnTo>
                      <a:pt x="14" y="175"/>
                    </a:lnTo>
                    <a:lnTo>
                      <a:pt x="13" y="175"/>
                    </a:lnTo>
                    <a:lnTo>
                      <a:pt x="12" y="176"/>
                    </a:lnTo>
                    <a:lnTo>
                      <a:pt x="10" y="176"/>
                    </a:lnTo>
                    <a:lnTo>
                      <a:pt x="7" y="176"/>
                    </a:lnTo>
                    <a:lnTo>
                      <a:pt x="6" y="175"/>
                    </a:lnTo>
                    <a:lnTo>
                      <a:pt x="5" y="174"/>
                    </a:lnTo>
                    <a:lnTo>
                      <a:pt x="2" y="173"/>
                    </a:lnTo>
                    <a:lnTo>
                      <a:pt x="1" y="172"/>
                    </a:lnTo>
                    <a:lnTo>
                      <a:pt x="1" y="170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1299"/>
              <p:cNvSpPr>
                <a:spLocks/>
              </p:cNvSpPr>
              <p:nvPr/>
            </p:nvSpPr>
            <p:spPr bwMode="auto">
              <a:xfrm>
                <a:off x="4580" y="1072"/>
                <a:ext cx="4" cy="316"/>
              </a:xfrm>
              <a:custGeom>
                <a:avLst/>
                <a:gdLst>
                  <a:gd name="T0" fmla="*/ 0 w 21"/>
                  <a:gd name="T1" fmla="*/ 0 h 1579"/>
                  <a:gd name="T2" fmla="*/ 0 w 21"/>
                  <a:gd name="T3" fmla="*/ 0 h 1579"/>
                  <a:gd name="T4" fmla="*/ 0 w 21"/>
                  <a:gd name="T5" fmla="*/ 0 h 1579"/>
                  <a:gd name="T6" fmla="*/ 0 w 21"/>
                  <a:gd name="T7" fmla="*/ 0 h 1579"/>
                  <a:gd name="T8" fmla="*/ 0 w 21"/>
                  <a:gd name="T9" fmla="*/ 0 h 1579"/>
                  <a:gd name="T10" fmla="*/ 0 w 21"/>
                  <a:gd name="T11" fmla="*/ 0 h 1579"/>
                  <a:gd name="T12" fmla="*/ 0 w 21"/>
                  <a:gd name="T13" fmla="*/ 0 h 1579"/>
                  <a:gd name="T14" fmla="*/ 0 w 21"/>
                  <a:gd name="T15" fmla="*/ 0 h 1579"/>
                  <a:gd name="T16" fmla="*/ 0 w 21"/>
                  <a:gd name="T17" fmla="*/ 0 h 1579"/>
                  <a:gd name="T18" fmla="*/ 0 w 21"/>
                  <a:gd name="T19" fmla="*/ 0 h 1579"/>
                  <a:gd name="T20" fmla="*/ 0 w 21"/>
                  <a:gd name="T21" fmla="*/ 0 h 1579"/>
                  <a:gd name="T22" fmla="*/ 0 w 21"/>
                  <a:gd name="T23" fmla="*/ 0 h 1579"/>
                  <a:gd name="T24" fmla="*/ 0 w 21"/>
                  <a:gd name="T25" fmla="*/ 0 h 1579"/>
                  <a:gd name="T26" fmla="*/ 1 w 21"/>
                  <a:gd name="T27" fmla="*/ 0 h 1579"/>
                  <a:gd name="T28" fmla="*/ 1 w 21"/>
                  <a:gd name="T29" fmla="*/ 0 h 1579"/>
                  <a:gd name="T30" fmla="*/ 1 w 21"/>
                  <a:gd name="T31" fmla="*/ 0 h 1579"/>
                  <a:gd name="T32" fmla="*/ 1 w 21"/>
                  <a:gd name="T33" fmla="*/ 0 h 1579"/>
                  <a:gd name="T34" fmla="*/ 1 w 21"/>
                  <a:gd name="T35" fmla="*/ 0 h 1579"/>
                  <a:gd name="T36" fmla="*/ 1 w 21"/>
                  <a:gd name="T37" fmla="*/ 0 h 1579"/>
                  <a:gd name="T38" fmla="*/ 1 w 21"/>
                  <a:gd name="T39" fmla="*/ 0 h 1579"/>
                  <a:gd name="T40" fmla="*/ 1 w 21"/>
                  <a:gd name="T41" fmla="*/ 0 h 1579"/>
                  <a:gd name="T42" fmla="*/ 1 w 21"/>
                  <a:gd name="T43" fmla="*/ 63 h 1579"/>
                  <a:gd name="T44" fmla="*/ 1 w 21"/>
                  <a:gd name="T45" fmla="*/ 63 h 1579"/>
                  <a:gd name="T46" fmla="*/ 1 w 21"/>
                  <a:gd name="T47" fmla="*/ 63 h 1579"/>
                  <a:gd name="T48" fmla="*/ 1 w 21"/>
                  <a:gd name="T49" fmla="*/ 63 h 1579"/>
                  <a:gd name="T50" fmla="*/ 1 w 21"/>
                  <a:gd name="T51" fmla="*/ 63 h 1579"/>
                  <a:gd name="T52" fmla="*/ 1 w 21"/>
                  <a:gd name="T53" fmla="*/ 63 h 1579"/>
                  <a:gd name="T54" fmla="*/ 1 w 21"/>
                  <a:gd name="T55" fmla="*/ 63 h 1579"/>
                  <a:gd name="T56" fmla="*/ 1 w 21"/>
                  <a:gd name="T57" fmla="*/ 63 h 1579"/>
                  <a:gd name="T58" fmla="*/ 0 w 21"/>
                  <a:gd name="T59" fmla="*/ 63 h 1579"/>
                  <a:gd name="T60" fmla="*/ 0 w 21"/>
                  <a:gd name="T61" fmla="*/ 63 h 1579"/>
                  <a:gd name="T62" fmla="*/ 0 w 21"/>
                  <a:gd name="T63" fmla="*/ 63 h 1579"/>
                  <a:gd name="T64" fmla="*/ 0 w 21"/>
                  <a:gd name="T65" fmla="*/ 63 h 1579"/>
                  <a:gd name="T66" fmla="*/ 0 w 21"/>
                  <a:gd name="T67" fmla="*/ 63 h 1579"/>
                  <a:gd name="T68" fmla="*/ 0 w 21"/>
                  <a:gd name="T69" fmla="*/ 63 h 1579"/>
                  <a:gd name="T70" fmla="*/ 0 w 21"/>
                  <a:gd name="T71" fmla="*/ 63 h 1579"/>
                  <a:gd name="T72" fmla="*/ 0 w 21"/>
                  <a:gd name="T73" fmla="*/ 63 h 1579"/>
                  <a:gd name="T74" fmla="*/ 0 w 21"/>
                  <a:gd name="T75" fmla="*/ 63 h 1579"/>
                  <a:gd name="T76" fmla="*/ 0 w 21"/>
                  <a:gd name="T77" fmla="*/ 63 h 1579"/>
                  <a:gd name="T78" fmla="*/ 0 w 21"/>
                  <a:gd name="T79" fmla="*/ 63 h 1579"/>
                  <a:gd name="T80" fmla="*/ 0 w 21"/>
                  <a:gd name="T81" fmla="*/ 63 h 1579"/>
                  <a:gd name="T82" fmla="*/ 0 w 21"/>
                  <a:gd name="T83" fmla="*/ 63 h 1579"/>
                  <a:gd name="T84" fmla="*/ 0 w 21"/>
                  <a:gd name="T85" fmla="*/ 0 h 15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" h="1579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1" y="1569"/>
                    </a:lnTo>
                    <a:lnTo>
                      <a:pt x="21" y="1570"/>
                    </a:lnTo>
                    <a:lnTo>
                      <a:pt x="19" y="1571"/>
                    </a:lnTo>
                    <a:lnTo>
                      <a:pt x="19" y="1574"/>
                    </a:lnTo>
                    <a:lnTo>
                      <a:pt x="18" y="1575"/>
                    </a:lnTo>
                    <a:lnTo>
                      <a:pt x="17" y="1576"/>
                    </a:lnTo>
                    <a:lnTo>
                      <a:pt x="16" y="1577"/>
                    </a:lnTo>
                    <a:lnTo>
                      <a:pt x="13" y="1577"/>
                    </a:lnTo>
                    <a:lnTo>
                      <a:pt x="12" y="1579"/>
                    </a:lnTo>
                    <a:lnTo>
                      <a:pt x="11" y="1579"/>
                    </a:lnTo>
                    <a:lnTo>
                      <a:pt x="10" y="1579"/>
                    </a:lnTo>
                    <a:lnTo>
                      <a:pt x="8" y="1577"/>
                    </a:lnTo>
                    <a:lnTo>
                      <a:pt x="6" y="1577"/>
                    </a:lnTo>
                    <a:lnTo>
                      <a:pt x="5" y="1576"/>
                    </a:lnTo>
                    <a:lnTo>
                      <a:pt x="4" y="1575"/>
                    </a:lnTo>
                    <a:lnTo>
                      <a:pt x="2" y="1574"/>
                    </a:lnTo>
                    <a:lnTo>
                      <a:pt x="2" y="1571"/>
                    </a:lnTo>
                    <a:lnTo>
                      <a:pt x="1" y="1570"/>
                    </a:lnTo>
                    <a:lnTo>
                      <a:pt x="1" y="156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1300"/>
              <p:cNvSpPr>
                <a:spLocks/>
              </p:cNvSpPr>
              <p:nvPr/>
            </p:nvSpPr>
            <p:spPr bwMode="auto">
              <a:xfrm>
                <a:off x="4730" y="1016"/>
                <a:ext cx="15" cy="5"/>
              </a:xfrm>
              <a:custGeom>
                <a:avLst/>
                <a:gdLst>
                  <a:gd name="T0" fmla="*/ 3 w 78"/>
                  <a:gd name="T1" fmla="*/ 0 h 24"/>
                  <a:gd name="T2" fmla="*/ 3 w 78"/>
                  <a:gd name="T3" fmla="*/ 0 h 24"/>
                  <a:gd name="T4" fmla="*/ 3 w 78"/>
                  <a:gd name="T5" fmla="*/ 0 h 24"/>
                  <a:gd name="T6" fmla="*/ 3 w 78"/>
                  <a:gd name="T7" fmla="*/ 0 h 24"/>
                  <a:gd name="T8" fmla="*/ 3 w 78"/>
                  <a:gd name="T9" fmla="*/ 0 h 24"/>
                  <a:gd name="T10" fmla="*/ 3 w 78"/>
                  <a:gd name="T11" fmla="*/ 0 h 24"/>
                  <a:gd name="T12" fmla="*/ 3 w 78"/>
                  <a:gd name="T13" fmla="*/ 0 h 24"/>
                  <a:gd name="T14" fmla="*/ 3 w 78"/>
                  <a:gd name="T15" fmla="*/ 0 h 24"/>
                  <a:gd name="T16" fmla="*/ 3 w 78"/>
                  <a:gd name="T17" fmla="*/ 0 h 24"/>
                  <a:gd name="T18" fmla="*/ 3 w 78"/>
                  <a:gd name="T19" fmla="*/ 0 h 24"/>
                  <a:gd name="T20" fmla="*/ 3 w 78"/>
                  <a:gd name="T21" fmla="*/ 0 h 24"/>
                  <a:gd name="T22" fmla="*/ 3 w 78"/>
                  <a:gd name="T23" fmla="*/ 0 h 24"/>
                  <a:gd name="T24" fmla="*/ 3 w 78"/>
                  <a:gd name="T25" fmla="*/ 1 h 24"/>
                  <a:gd name="T26" fmla="*/ 3 w 78"/>
                  <a:gd name="T27" fmla="*/ 1 h 24"/>
                  <a:gd name="T28" fmla="*/ 3 w 78"/>
                  <a:gd name="T29" fmla="*/ 1 h 24"/>
                  <a:gd name="T30" fmla="*/ 3 w 78"/>
                  <a:gd name="T31" fmla="*/ 1 h 24"/>
                  <a:gd name="T32" fmla="*/ 3 w 78"/>
                  <a:gd name="T33" fmla="*/ 1 h 24"/>
                  <a:gd name="T34" fmla="*/ 3 w 78"/>
                  <a:gd name="T35" fmla="*/ 1 h 24"/>
                  <a:gd name="T36" fmla="*/ 3 w 78"/>
                  <a:gd name="T37" fmla="*/ 1 h 24"/>
                  <a:gd name="T38" fmla="*/ 3 w 78"/>
                  <a:gd name="T39" fmla="*/ 1 h 24"/>
                  <a:gd name="T40" fmla="*/ 3 w 78"/>
                  <a:gd name="T41" fmla="*/ 1 h 24"/>
                  <a:gd name="T42" fmla="*/ 0 w 78"/>
                  <a:gd name="T43" fmla="*/ 1 h 24"/>
                  <a:gd name="T44" fmla="*/ 0 w 78"/>
                  <a:gd name="T45" fmla="*/ 1 h 24"/>
                  <a:gd name="T46" fmla="*/ 0 w 78"/>
                  <a:gd name="T47" fmla="*/ 1 h 24"/>
                  <a:gd name="T48" fmla="*/ 0 w 78"/>
                  <a:gd name="T49" fmla="*/ 1 h 24"/>
                  <a:gd name="T50" fmla="*/ 0 w 78"/>
                  <a:gd name="T51" fmla="*/ 1 h 24"/>
                  <a:gd name="T52" fmla="*/ 0 w 78"/>
                  <a:gd name="T53" fmla="*/ 1 h 24"/>
                  <a:gd name="T54" fmla="*/ 0 w 78"/>
                  <a:gd name="T55" fmla="*/ 1 h 24"/>
                  <a:gd name="T56" fmla="*/ 0 w 78"/>
                  <a:gd name="T57" fmla="*/ 1 h 24"/>
                  <a:gd name="T58" fmla="*/ 0 w 78"/>
                  <a:gd name="T59" fmla="*/ 1 h 24"/>
                  <a:gd name="T60" fmla="*/ 0 w 78"/>
                  <a:gd name="T61" fmla="*/ 1 h 24"/>
                  <a:gd name="T62" fmla="*/ 0 w 78"/>
                  <a:gd name="T63" fmla="*/ 1 h 24"/>
                  <a:gd name="T64" fmla="*/ 0 w 78"/>
                  <a:gd name="T65" fmla="*/ 1 h 24"/>
                  <a:gd name="T66" fmla="*/ 0 w 78"/>
                  <a:gd name="T67" fmla="*/ 0 h 24"/>
                  <a:gd name="T68" fmla="*/ 0 w 78"/>
                  <a:gd name="T69" fmla="*/ 0 h 24"/>
                  <a:gd name="T70" fmla="*/ 0 w 78"/>
                  <a:gd name="T71" fmla="*/ 0 h 24"/>
                  <a:gd name="T72" fmla="*/ 0 w 78"/>
                  <a:gd name="T73" fmla="*/ 0 h 24"/>
                  <a:gd name="T74" fmla="*/ 0 w 78"/>
                  <a:gd name="T75" fmla="*/ 0 h 24"/>
                  <a:gd name="T76" fmla="*/ 0 w 78"/>
                  <a:gd name="T77" fmla="*/ 0 h 24"/>
                  <a:gd name="T78" fmla="*/ 0 w 78"/>
                  <a:gd name="T79" fmla="*/ 0 h 24"/>
                  <a:gd name="T80" fmla="*/ 3 w 78"/>
                  <a:gd name="T81" fmla="*/ 0 h 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8" h="24">
                    <a:moveTo>
                      <a:pt x="68" y="0"/>
                    </a:moveTo>
                    <a:lnTo>
                      <a:pt x="68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3" y="3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78" y="12"/>
                    </a:lnTo>
                    <a:lnTo>
                      <a:pt x="76" y="14"/>
                    </a:lnTo>
                    <a:lnTo>
                      <a:pt x="75" y="15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0" y="20"/>
                    </a:lnTo>
                    <a:lnTo>
                      <a:pt x="68" y="20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1301"/>
              <p:cNvSpPr>
                <a:spLocks/>
              </p:cNvSpPr>
              <p:nvPr/>
            </p:nvSpPr>
            <p:spPr bwMode="auto">
              <a:xfrm>
                <a:off x="4719" y="1017"/>
                <a:ext cx="15" cy="7"/>
              </a:xfrm>
              <a:custGeom>
                <a:avLst/>
                <a:gdLst>
                  <a:gd name="T0" fmla="*/ 2 w 74"/>
                  <a:gd name="T1" fmla="*/ 0 h 38"/>
                  <a:gd name="T2" fmla="*/ 3 w 74"/>
                  <a:gd name="T3" fmla="*/ 0 h 38"/>
                  <a:gd name="T4" fmla="*/ 3 w 74"/>
                  <a:gd name="T5" fmla="*/ 0 h 38"/>
                  <a:gd name="T6" fmla="*/ 3 w 74"/>
                  <a:gd name="T7" fmla="*/ 0 h 38"/>
                  <a:gd name="T8" fmla="*/ 3 w 74"/>
                  <a:gd name="T9" fmla="*/ 0 h 38"/>
                  <a:gd name="T10" fmla="*/ 3 w 74"/>
                  <a:gd name="T11" fmla="*/ 0 h 38"/>
                  <a:gd name="T12" fmla="*/ 3 w 74"/>
                  <a:gd name="T13" fmla="*/ 0 h 38"/>
                  <a:gd name="T14" fmla="*/ 3 w 74"/>
                  <a:gd name="T15" fmla="*/ 0 h 38"/>
                  <a:gd name="T16" fmla="*/ 3 w 74"/>
                  <a:gd name="T17" fmla="*/ 0 h 38"/>
                  <a:gd name="T18" fmla="*/ 3 w 74"/>
                  <a:gd name="T19" fmla="*/ 0 h 38"/>
                  <a:gd name="T20" fmla="*/ 3 w 74"/>
                  <a:gd name="T21" fmla="*/ 0 h 38"/>
                  <a:gd name="T22" fmla="*/ 3 w 74"/>
                  <a:gd name="T23" fmla="*/ 0 h 38"/>
                  <a:gd name="T24" fmla="*/ 3 w 74"/>
                  <a:gd name="T25" fmla="*/ 0 h 38"/>
                  <a:gd name="T26" fmla="*/ 3 w 74"/>
                  <a:gd name="T27" fmla="*/ 0 h 38"/>
                  <a:gd name="T28" fmla="*/ 3 w 74"/>
                  <a:gd name="T29" fmla="*/ 1 h 38"/>
                  <a:gd name="T30" fmla="*/ 3 w 74"/>
                  <a:gd name="T31" fmla="*/ 1 h 38"/>
                  <a:gd name="T32" fmla="*/ 3 w 74"/>
                  <a:gd name="T33" fmla="*/ 1 h 38"/>
                  <a:gd name="T34" fmla="*/ 3 w 74"/>
                  <a:gd name="T35" fmla="*/ 1 h 38"/>
                  <a:gd name="T36" fmla="*/ 3 w 74"/>
                  <a:gd name="T37" fmla="*/ 1 h 38"/>
                  <a:gd name="T38" fmla="*/ 0 w 74"/>
                  <a:gd name="T39" fmla="*/ 1 h 38"/>
                  <a:gd name="T40" fmla="*/ 0 w 74"/>
                  <a:gd name="T41" fmla="*/ 1 h 38"/>
                  <a:gd name="T42" fmla="*/ 0 w 74"/>
                  <a:gd name="T43" fmla="*/ 1 h 38"/>
                  <a:gd name="T44" fmla="*/ 0 w 74"/>
                  <a:gd name="T45" fmla="*/ 1 h 38"/>
                  <a:gd name="T46" fmla="*/ 0 w 74"/>
                  <a:gd name="T47" fmla="*/ 1 h 38"/>
                  <a:gd name="T48" fmla="*/ 0 w 74"/>
                  <a:gd name="T49" fmla="*/ 1 h 38"/>
                  <a:gd name="T50" fmla="*/ 0 w 74"/>
                  <a:gd name="T51" fmla="*/ 1 h 38"/>
                  <a:gd name="T52" fmla="*/ 0 w 74"/>
                  <a:gd name="T53" fmla="*/ 1 h 38"/>
                  <a:gd name="T54" fmla="*/ 0 w 74"/>
                  <a:gd name="T55" fmla="*/ 1 h 38"/>
                  <a:gd name="T56" fmla="*/ 0 w 74"/>
                  <a:gd name="T57" fmla="*/ 1 h 38"/>
                  <a:gd name="T58" fmla="*/ 0 w 74"/>
                  <a:gd name="T59" fmla="*/ 1 h 38"/>
                  <a:gd name="T60" fmla="*/ 0 w 74"/>
                  <a:gd name="T61" fmla="*/ 1 h 38"/>
                  <a:gd name="T62" fmla="*/ 0 w 74"/>
                  <a:gd name="T63" fmla="*/ 1 h 38"/>
                  <a:gd name="T64" fmla="*/ 0 w 74"/>
                  <a:gd name="T65" fmla="*/ 1 h 38"/>
                  <a:gd name="T66" fmla="*/ 0 w 74"/>
                  <a:gd name="T67" fmla="*/ 1 h 38"/>
                  <a:gd name="T68" fmla="*/ 0 w 74"/>
                  <a:gd name="T69" fmla="*/ 1 h 38"/>
                  <a:gd name="T70" fmla="*/ 0 w 74"/>
                  <a:gd name="T71" fmla="*/ 1 h 38"/>
                  <a:gd name="T72" fmla="*/ 0 w 74"/>
                  <a:gd name="T73" fmla="*/ 1 h 38"/>
                  <a:gd name="T74" fmla="*/ 0 w 74"/>
                  <a:gd name="T75" fmla="*/ 1 h 38"/>
                  <a:gd name="T76" fmla="*/ 2 w 74"/>
                  <a:gd name="T77" fmla="*/ 0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" h="38">
                    <a:moveTo>
                      <a:pt x="61" y="0"/>
                    </a:move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4" y="7"/>
                    </a:lnTo>
                    <a:lnTo>
                      <a:pt x="74" y="9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2" y="13"/>
                    </a:lnTo>
                    <a:lnTo>
                      <a:pt x="72" y="15"/>
                    </a:lnTo>
                    <a:lnTo>
                      <a:pt x="71" y="16"/>
                    </a:lnTo>
                    <a:lnTo>
                      <a:pt x="70" y="17"/>
                    </a:lnTo>
                    <a:lnTo>
                      <a:pt x="69" y="18"/>
                    </a:lnTo>
                    <a:lnTo>
                      <a:pt x="66" y="1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2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1302"/>
              <p:cNvSpPr>
                <a:spLocks/>
              </p:cNvSpPr>
              <p:nvPr/>
            </p:nvSpPr>
            <p:spPr bwMode="auto">
              <a:xfrm>
                <a:off x="4709" y="1020"/>
                <a:ext cx="14" cy="10"/>
              </a:xfrm>
              <a:custGeom>
                <a:avLst/>
                <a:gdLst>
                  <a:gd name="T0" fmla="*/ 2 w 69"/>
                  <a:gd name="T1" fmla="*/ 0 h 46"/>
                  <a:gd name="T2" fmla="*/ 2 w 69"/>
                  <a:gd name="T3" fmla="*/ 0 h 46"/>
                  <a:gd name="T4" fmla="*/ 2 w 69"/>
                  <a:gd name="T5" fmla="*/ 0 h 46"/>
                  <a:gd name="T6" fmla="*/ 2 w 69"/>
                  <a:gd name="T7" fmla="*/ 0 h 46"/>
                  <a:gd name="T8" fmla="*/ 2 w 69"/>
                  <a:gd name="T9" fmla="*/ 0 h 46"/>
                  <a:gd name="T10" fmla="*/ 3 w 69"/>
                  <a:gd name="T11" fmla="*/ 0 h 46"/>
                  <a:gd name="T12" fmla="*/ 3 w 69"/>
                  <a:gd name="T13" fmla="*/ 0 h 46"/>
                  <a:gd name="T14" fmla="*/ 3 w 69"/>
                  <a:gd name="T15" fmla="*/ 0 h 46"/>
                  <a:gd name="T16" fmla="*/ 3 w 69"/>
                  <a:gd name="T17" fmla="*/ 0 h 46"/>
                  <a:gd name="T18" fmla="*/ 3 w 69"/>
                  <a:gd name="T19" fmla="*/ 0 h 46"/>
                  <a:gd name="T20" fmla="*/ 3 w 69"/>
                  <a:gd name="T21" fmla="*/ 0 h 46"/>
                  <a:gd name="T22" fmla="*/ 3 w 69"/>
                  <a:gd name="T23" fmla="*/ 0 h 46"/>
                  <a:gd name="T24" fmla="*/ 3 w 69"/>
                  <a:gd name="T25" fmla="*/ 0 h 46"/>
                  <a:gd name="T26" fmla="*/ 3 w 69"/>
                  <a:gd name="T27" fmla="*/ 0 h 46"/>
                  <a:gd name="T28" fmla="*/ 3 w 69"/>
                  <a:gd name="T29" fmla="*/ 1 h 46"/>
                  <a:gd name="T30" fmla="*/ 3 w 69"/>
                  <a:gd name="T31" fmla="*/ 1 h 46"/>
                  <a:gd name="T32" fmla="*/ 3 w 69"/>
                  <a:gd name="T33" fmla="*/ 1 h 46"/>
                  <a:gd name="T34" fmla="*/ 3 w 69"/>
                  <a:gd name="T35" fmla="*/ 1 h 46"/>
                  <a:gd name="T36" fmla="*/ 3 w 69"/>
                  <a:gd name="T37" fmla="*/ 1 h 46"/>
                  <a:gd name="T38" fmla="*/ 1 w 69"/>
                  <a:gd name="T39" fmla="*/ 2 h 46"/>
                  <a:gd name="T40" fmla="*/ 0 w 69"/>
                  <a:gd name="T41" fmla="*/ 2 h 46"/>
                  <a:gd name="T42" fmla="*/ 0 w 69"/>
                  <a:gd name="T43" fmla="*/ 2 h 46"/>
                  <a:gd name="T44" fmla="*/ 0 w 69"/>
                  <a:gd name="T45" fmla="*/ 2 h 46"/>
                  <a:gd name="T46" fmla="*/ 0 w 69"/>
                  <a:gd name="T47" fmla="*/ 2 h 46"/>
                  <a:gd name="T48" fmla="*/ 0 w 69"/>
                  <a:gd name="T49" fmla="*/ 2 h 46"/>
                  <a:gd name="T50" fmla="*/ 0 w 69"/>
                  <a:gd name="T51" fmla="*/ 2 h 46"/>
                  <a:gd name="T52" fmla="*/ 0 w 69"/>
                  <a:gd name="T53" fmla="*/ 2 h 46"/>
                  <a:gd name="T54" fmla="*/ 0 w 69"/>
                  <a:gd name="T55" fmla="*/ 2 h 46"/>
                  <a:gd name="T56" fmla="*/ 0 w 69"/>
                  <a:gd name="T57" fmla="*/ 2 h 46"/>
                  <a:gd name="T58" fmla="*/ 0 w 69"/>
                  <a:gd name="T59" fmla="*/ 2 h 46"/>
                  <a:gd name="T60" fmla="*/ 0 w 69"/>
                  <a:gd name="T61" fmla="*/ 2 h 46"/>
                  <a:gd name="T62" fmla="*/ 0 w 69"/>
                  <a:gd name="T63" fmla="*/ 2 h 46"/>
                  <a:gd name="T64" fmla="*/ 0 w 69"/>
                  <a:gd name="T65" fmla="*/ 2 h 46"/>
                  <a:gd name="T66" fmla="*/ 0 w 69"/>
                  <a:gd name="T67" fmla="*/ 2 h 46"/>
                  <a:gd name="T68" fmla="*/ 0 w 69"/>
                  <a:gd name="T69" fmla="*/ 2 h 46"/>
                  <a:gd name="T70" fmla="*/ 0 w 69"/>
                  <a:gd name="T71" fmla="*/ 2 h 46"/>
                  <a:gd name="T72" fmla="*/ 0 w 69"/>
                  <a:gd name="T73" fmla="*/ 1 h 46"/>
                  <a:gd name="T74" fmla="*/ 0 w 69"/>
                  <a:gd name="T75" fmla="*/ 1 h 46"/>
                  <a:gd name="T76" fmla="*/ 2 w 69"/>
                  <a:gd name="T77" fmla="*/ 0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9" h="46">
                    <a:moveTo>
                      <a:pt x="55" y="1"/>
                    </a:move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6" y="3"/>
                    </a:lnTo>
                    <a:lnTo>
                      <a:pt x="67" y="4"/>
                    </a:lnTo>
                    <a:lnTo>
                      <a:pt x="68" y="5"/>
                    </a:lnTo>
                    <a:lnTo>
                      <a:pt x="69" y="7"/>
                    </a:lnTo>
                    <a:lnTo>
                      <a:pt x="69" y="9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67" y="16"/>
                    </a:lnTo>
                    <a:lnTo>
                      <a:pt x="66" y="17"/>
                    </a:lnTo>
                    <a:lnTo>
                      <a:pt x="64" y="18"/>
                    </a:lnTo>
                    <a:lnTo>
                      <a:pt x="15" y="45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3" y="30"/>
                    </a:lnTo>
                    <a:lnTo>
                      <a:pt x="4" y="29"/>
                    </a:lnTo>
                    <a:lnTo>
                      <a:pt x="5" y="2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1303"/>
              <p:cNvSpPr>
                <a:spLocks/>
              </p:cNvSpPr>
              <p:nvPr/>
            </p:nvSpPr>
            <p:spPr bwMode="auto">
              <a:xfrm>
                <a:off x="4700" y="1026"/>
                <a:ext cx="13" cy="11"/>
              </a:xfrm>
              <a:custGeom>
                <a:avLst/>
                <a:gdLst>
                  <a:gd name="T0" fmla="*/ 2 w 63"/>
                  <a:gd name="T1" fmla="*/ 0 h 54"/>
                  <a:gd name="T2" fmla="*/ 2 w 63"/>
                  <a:gd name="T3" fmla="*/ 0 h 54"/>
                  <a:gd name="T4" fmla="*/ 2 w 63"/>
                  <a:gd name="T5" fmla="*/ 0 h 54"/>
                  <a:gd name="T6" fmla="*/ 2 w 63"/>
                  <a:gd name="T7" fmla="*/ 0 h 54"/>
                  <a:gd name="T8" fmla="*/ 2 w 63"/>
                  <a:gd name="T9" fmla="*/ 0 h 54"/>
                  <a:gd name="T10" fmla="*/ 2 w 63"/>
                  <a:gd name="T11" fmla="*/ 0 h 54"/>
                  <a:gd name="T12" fmla="*/ 2 w 63"/>
                  <a:gd name="T13" fmla="*/ 0 h 54"/>
                  <a:gd name="T14" fmla="*/ 2 w 63"/>
                  <a:gd name="T15" fmla="*/ 0 h 54"/>
                  <a:gd name="T16" fmla="*/ 2 w 63"/>
                  <a:gd name="T17" fmla="*/ 0 h 54"/>
                  <a:gd name="T18" fmla="*/ 2 w 63"/>
                  <a:gd name="T19" fmla="*/ 0 h 54"/>
                  <a:gd name="T20" fmla="*/ 3 w 63"/>
                  <a:gd name="T21" fmla="*/ 0 h 54"/>
                  <a:gd name="T22" fmla="*/ 3 w 63"/>
                  <a:gd name="T23" fmla="*/ 0 h 54"/>
                  <a:gd name="T24" fmla="*/ 3 w 63"/>
                  <a:gd name="T25" fmla="*/ 0 h 54"/>
                  <a:gd name="T26" fmla="*/ 3 w 63"/>
                  <a:gd name="T27" fmla="*/ 0 h 54"/>
                  <a:gd name="T28" fmla="*/ 3 w 63"/>
                  <a:gd name="T29" fmla="*/ 0 h 54"/>
                  <a:gd name="T30" fmla="*/ 3 w 63"/>
                  <a:gd name="T31" fmla="*/ 1 h 54"/>
                  <a:gd name="T32" fmla="*/ 3 w 63"/>
                  <a:gd name="T33" fmla="*/ 1 h 54"/>
                  <a:gd name="T34" fmla="*/ 2 w 63"/>
                  <a:gd name="T35" fmla="*/ 1 h 54"/>
                  <a:gd name="T36" fmla="*/ 2 w 63"/>
                  <a:gd name="T37" fmla="*/ 1 h 54"/>
                  <a:gd name="T38" fmla="*/ 1 w 63"/>
                  <a:gd name="T39" fmla="*/ 2 h 54"/>
                  <a:gd name="T40" fmla="*/ 1 w 63"/>
                  <a:gd name="T41" fmla="*/ 2 h 54"/>
                  <a:gd name="T42" fmla="*/ 0 w 63"/>
                  <a:gd name="T43" fmla="*/ 2 h 54"/>
                  <a:gd name="T44" fmla="*/ 0 w 63"/>
                  <a:gd name="T45" fmla="*/ 2 h 54"/>
                  <a:gd name="T46" fmla="*/ 0 w 63"/>
                  <a:gd name="T47" fmla="*/ 2 h 54"/>
                  <a:gd name="T48" fmla="*/ 0 w 63"/>
                  <a:gd name="T49" fmla="*/ 2 h 54"/>
                  <a:gd name="T50" fmla="*/ 0 w 63"/>
                  <a:gd name="T51" fmla="*/ 2 h 54"/>
                  <a:gd name="T52" fmla="*/ 0 w 63"/>
                  <a:gd name="T53" fmla="*/ 2 h 54"/>
                  <a:gd name="T54" fmla="*/ 0 w 63"/>
                  <a:gd name="T55" fmla="*/ 2 h 54"/>
                  <a:gd name="T56" fmla="*/ 0 w 63"/>
                  <a:gd name="T57" fmla="*/ 2 h 54"/>
                  <a:gd name="T58" fmla="*/ 0 w 63"/>
                  <a:gd name="T59" fmla="*/ 2 h 54"/>
                  <a:gd name="T60" fmla="*/ 0 w 63"/>
                  <a:gd name="T61" fmla="*/ 2 h 54"/>
                  <a:gd name="T62" fmla="*/ 0 w 63"/>
                  <a:gd name="T63" fmla="*/ 2 h 54"/>
                  <a:gd name="T64" fmla="*/ 0 w 63"/>
                  <a:gd name="T65" fmla="*/ 2 h 54"/>
                  <a:gd name="T66" fmla="*/ 0 w 63"/>
                  <a:gd name="T67" fmla="*/ 2 h 54"/>
                  <a:gd name="T68" fmla="*/ 0 w 63"/>
                  <a:gd name="T69" fmla="*/ 2 h 54"/>
                  <a:gd name="T70" fmla="*/ 0 w 63"/>
                  <a:gd name="T71" fmla="*/ 2 h 54"/>
                  <a:gd name="T72" fmla="*/ 0 w 63"/>
                  <a:gd name="T73" fmla="*/ 2 h 54"/>
                  <a:gd name="T74" fmla="*/ 0 w 63"/>
                  <a:gd name="T75" fmla="*/ 2 h 54"/>
                  <a:gd name="T76" fmla="*/ 2 w 63"/>
                  <a:gd name="T77" fmla="*/ 0 h 5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3" h="54">
                    <a:moveTo>
                      <a:pt x="47" y="2"/>
                    </a:moveTo>
                    <a:lnTo>
                      <a:pt x="48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5"/>
                    </a:lnTo>
                    <a:lnTo>
                      <a:pt x="63" y="7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15" y="52"/>
                    </a:lnTo>
                    <a:lnTo>
                      <a:pt x="14" y="53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8" y="54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3" y="52"/>
                    </a:lnTo>
                    <a:lnTo>
                      <a:pt x="2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2" y="38"/>
                    </a:lnTo>
                    <a:lnTo>
                      <a:pt x="3" y="37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1304"/>
              <p:cNvSpPr>
                <a:spLocks/>
              </p:cNvSpPr>
              <p:nvPr/>
            </p:nvSpPr>
            <p:spPr bwMode="auto">
              <a:xfrm>
                <a:off x="4693" y="1033"/>
                <a:ext cx="11" cy="12"/>
              </a:xfrm>
              <a:custGeom>
                <a:avLst/>
                <a:gdLst>
                  <a:gd name="T0" fmla="*/ 2 w 57"/>
                  <a:gd name="T1" fmla="*/ 0 h 62"/>
                  <a:gd name="T2" fmla="*/ 2 w 57"/>
                  <a:gd name="T3" fmla="*/ 0 h 62"/>
                  <a:gd name="T4" fmla="*/ 2 w 57"/>
                  <a:gd name="T5" fmla="*/ 0 h 62"/>
                  <a:gd name="T6" fmla="*/ 2 w 57"/>
                  <a:gd name="T7" fmla="*/ 0 h 62"/>
                  <a:gd name="T8" fmla="*/ 2 w 57"/>
                  <a:gd name="T9" fmla="*/ 0 h 62"/>
                  <a:gd name="T10" fmla="*/ 2 w 57"/>
                  <a:gd name="T11" fmla="*/ 0 h 62"/>
                  <a:gd name="T12" fmla="*/ 2 w 57"/>
                  <a:gd name="T13" fmla="*/ 0 h 62"/>
                  <a:gd name="T14" fmla="*/ 2 w 57"/>
                  <a:gd name="T15" fmla="*/ 0 h 62"/>
                  <a:gd name="T16" fmla="*/ 2 w 57"/>
                  <a:gd name="T17" fmla="*/ 0 h 62"/>
                  <a:gd name="T18" fmla="*/ 2 w 57"/>
                  <a:gd name="T19" fmla="*/ 0 h 62"/>
                  <a:gd name="T20" fmla="*/ 2 w 57"/>
                  <a:gd name="T21" fmla="*/ 0 h 62"/>
                  <a:gd name="T22" fmla="*/ 2 w 57"/>
                  <a:gd name="T23" fmla="*/ 0 h 62"/>
                  <a:gd name="T24" fmla="*/ 2 w 57"/>
                  <a:gd name="T25" fmla="*/ 0 h 62"/>
                  <a:gd name="T26" fmla="*/ 2 w 57"/>
                  <a:gd name="T27" fmla="*/ 0 h 62"/>
                  <a:gd name="T28" fmla="*/ 2 w 57"/>
                  <a:gd name="T29" fmla="*/ 0 h 62"/>
                  <a:gd name="T30" fmla="*/ 2 w 57"/>
                  <a:gd name="T31" fmla="*/ 0 h 62"/>
                  <a:gd name="T32" fmla="*/ 2 w 57"/>
                  <a:gd name="T33" fmla="*/ 1 h 62"/>
                  <a:gd name="T34" fmla="*/ 2 w 57"/>
                  <a:gd name="T35" fmla="*/ 1 h 62"/>
                  <a:gd name="T36" fmla="*/ 2 w 57"/>
                  <a:gd name="T37" fmla="*/ 1 h 62"/>
                  <a:gd name="T38" fmla="*/ 1 w 57"/>
                  <a:gd name="T39" fmla="*/ 2 h 62"/>
                  <a:gd name="T40" fmla="*/ 1 w 57"/>
                  <a:gd name="T41" fmla="*/ 2 h 62"/>
                  <a:gd name="T42" fmla="*/ 1 w 57"/>
                  <a:gd name="T43" fmla="*/ 2 h 62"/>
                  <a:gd name="T44" fmla="*/ 0 w 57"/>
                  <a:gd name="T45" fmla="*/ 2 h 62"/>
                  <a:gd name="T46" fmla="*/ 0 w 57"/>
                  <a:gd name="T47" fmla="*/ 2 h 62"/>
                  <a:gd name="T48" fmla="*/ 0 w 57"/>
                  <a:gd name="T49" fmla="*/ 2 h 62"/>
                  <a:gd name="T50" fmla="*/ 0 w 57"/>
                  <a:gd name="T51" fmla="*/ 2 h 62"/>
                  <a:gd name="T52" fmla="*/ 0 w 57"/>
                  <a:gd name="T53" fmla="*/ 2 h 62"/>
                  <a:gd name="T54" fmla="*/ 0 w 57"/>
                  <a:gd name="T55" fmla="*/ 2 h 62"/>
                  <a:gd name="T56" fmla="*/ 0 w 57"/>
                  <a:gd name="T57" fmla="*/ 2 h 62"/>
                  <a:gd name="T58" fmla="*/ 0 w 57"/>
                  <a:gd name="T59" fmla="*/ 2 h 62"/>
                  <a:gd name="T60" fmla="*/ 0 w 57"/>
                  <a:gd name="T61" fmla="*/ 2 h 62"/>
                  <a:gd name="T62" fmla="*/ 0 w 57"/>
                  <a:gd name="T63" fmla="*/ 2 h 62"/>
                  <a:gd name="T64" fmla="*/ 0 w 57"/>
                  <a:gd name="T65" fmla="*/ 2 h 62"/>
                  <a:gd name="T66" fmla="*/ 0 w 57"/>
                  <a:gd name="T67" fmla="*/ 2 h 62"/>
                  <a:gd name="T68" fmla="*/ 0 w 57"/>
                  <a:gd name="T69" fmla="*/ 2 h 62"/>
                  <a:gd name="T70" fmla="*/ 0 w 57"/>
                  <a:gd name="T71" fmla="*/ 2 h 62"/>
                  <a:gd name="T72" fmla="*/ 0 w 57"/>
                  <a:gd name="T73" fmla="*/ 2 h 62"/>
                  <a:gd name="T74" fmla="*/ 0 w 57"/>
                  <a:gd name="T75" fmla="*/ 2 h 62"/>
                  <a:gd name="T76" fmla="*/ 2 w 57"/>
                  <a:gd name="T77" fmla="*/ 0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7" h="62">
                    <a:moveTo>
                      <a:pt x="40" y="3"/>
                    </a:moveTo>
                    <a:lnTo>
                      <a:pt x="41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5"/>
                    </a:lnTo>
                    <a:lnTo>
                      <a:pt x="57" y="7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5" y="16"/>
                    </a:lnTo>
                    <a:lnTo>
                      <a:pt x="17" y="58"/>
                    </a:lnTo>
                    <a:lnTo>
                      <a:pt x="16" y="59"/>
                    </a:lnTo>
                    <a:lnTo>
                      <a:pt x="15" y="60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1" y="57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3" y="46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1305"/>
              <p:cNvSpPr>
                <a:spLocks/>
              </p:cNvSpPr>
              <p:nvPr/>
            </p:nvSpPr>
            <p:spPr bwMode="auto">
              <a:xfrm>
                <a:off x="4687" y="1041"/>
                <a:ext cx="9" cy="14"/>
              </a:xfrm>
              <a:custGeom>
                <a:avLst/>
                <a:gdLst>
                  <a:gd name="T0" fmla="*/ 1 w 47"/>
                  <a:gd name="T1" fmla="*/ 0 h 68"/>
                  <a:gd name="T2" fmla="*/ 1 w 47"/>
                  <a:gd name="T3" fmla="*/ 0 h 68"/>
                  <a:gd name="T4" fmla="*/ 1 w 47"/>
                  <a:gd name="T5" fmla="*/ 0 h 68"/>
                  <a:gd name="T6" fmla="*/ 1 w 47"/>
                  <a:gd name="T7" fmla="*/ 0 h 68"/>
                  <a:gd name="T8" fmla="*/ 1 w 47"/>
                  <a:gd name="T9" fmla="*/ 0 h 68"/>
                  <a:gd name="T10" fmla="*/ 1 w 47"/>
                  <a:gd name="T11" fmla="*/ 0 h 68"/>
                  <a:gd name="T12" fmla="*/ 1 w 47"/>
                  <a:gd name="T13" fmla="*/ 0 h 68"/>
                  <a:gd name="T14" fmla="*/ 1 w 47"/>
                  <a:gd name="T15" fmla="*/ 0 h 68"/>
                  <a:gd name="T16" fmla="*/ 2 w 47"/>
                  <a:gd name="T17" fmla="*/ 0 h 68"/>
                  <a:gd name="T18" fmla="*/ 2 w 47"/>
                  <a:gd name="T19" fmla="*/ 0 h 68"/>
                  <a:gd name="T20" fmla="*/ 2 w 47"/>
                  <a:gd name="T21" fmla="*/ 0 h 68"/>
                  <a:gd name="T22" fmla="*/ 2 w 47"/>
                  <a:gd name="T23" fmla="*/ 0 h 68"/>
                  <a:gd name="T24" fmla="*/ 2 w 47"/>
                  <a:gd name="T25" fmla="*/ 0 h 68"/>
                  <a:gd name="T26" fmla="*/ 2 w 47"/>
                  <a:gd name="T27" fmla="*/ 0 h 68"/>
                  <a:gd name="T28" fmla="*/ 2 w 47"/>
                  <a:gd name="T29" fmla="*/ 0 h 68"/>
                  <a:gd name="T30" fmla="*/ 2 w 47"/>
                  <a:gd name="T31" fmla="*/ 0 h 68"/>
                  <a:gd name="T32" fmla="*/ 2 w 47"/>
                  <a:gd name="T33" fmla="*/ 0 h 68"/>
                  <a:gd name="T34" fmla="*/ 2 w 47"/>
                  <a:gd name="T35" fmla="*/ 0 h 68"/>
                  <a:gd name="T36" fmla="*/ 2 w 47"/>
                  <a:gd name="T37" fmla="*/ 1 h 68"/>
                  <a:gd name="T38" fmla="*/ 1 w 47"/>
                  <a:gd name="T39" fmla="*/ 3 h 68"/>
                  <a:gd name="T40" fmla="*/ 1 w 47"/>
                  <a:gd name="T41" fmla="*/ 3 h 68"/>
                  <a:gd name="T42" fmla="*/ 1 w 47"/>
                  <a:gd name="T43" fmla="*/ 3 h 68"/>
                  <a:gd name="T44" fmla="*/ 1 w 47"/>
                  <a:gd name="T45" fmla="*/ 3 h 68"/>
                  <a:gd name="T46" fmla="*/ 0 w 47"/>
                  <a:gd name="T47" fmla="*/ 3 h 68"/>
                  <a:gd name="T48" fmla="*/ 0 w 47"/>
                  <a:gd name="T49" fmla="*/ 3 h 68"/>
                  <a:gd name="T50" fmla="*/ 0 w 47"/>
                  <a:gd name="T51" fmla="*/ 3 h 68"/>
                  <a:gd name="T52" fmla="*/ 0 w 47"/>
                  <a:gd name="T53" fmla="*/ 3 h 68"/>
                  <a:gd name="T54" fmla="*/ 0 w 47"/>
                  <a:gd name="T55" fmla="*/ 3 h 68"/>
                  <a:gd name="T56" fmla="*/ 0 w 47"/>
                  <a:gd name="T57" fmla="*/ 3 h 68"/>
                  <a:gd name="T58" fmla="*/ 0 w 47"/>
                  <a:gd name="T59" fmla="*/ 3 h 68"/>
                  <a:gd name="T60" fmla="*/ 0 w 47"/>
                  <a:gd name="T61" fmla="*/ 3 h 68"/>
                  <a:gd name="T62" fmla="*/ 0 w 47"/>
                  <a:gd name="T63" fmla="*/ 3 h 68"/>
                  <a:gd name="T64" fmla="*/ 0 w 47"/>
                  <a:gd name="T65" fmla="*/ 3 h 68"/>
                  <a:gd name="T66" fmla="*/ 0 w 47"/>
                  <a:gd name="T67" fmla="*/ 2 h 68"/>
                  <a:gd name="T68" fmla="*/ 0 w 47"/>
                  <a:gd name="T69" fmla="*/ 2 h 68"/>
                  <a:gd name="T70" fmla="*/ 0 w 47"/>
                  <a:gd name="T71" fmla="*/ 2 h 68"/>
                  <a:gd name="T72" fmla="*/ 0 w 47"/>
                  <a:gd name="T73" fmla="*/ 2 h 68"/>
                  <a:gd name="T74" fmla="*/ 0 w 47"/>
                  <a:gd name="T75" fmla="*/ 2 h 68"/>
                  <a:gd name="T76" fmla="*/ 1 w 47"/>
                  <a:gd name="T77" fmla="*/ 0 h 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68">
                    <a:moveTo>
                      <a:pt x="29" y="5"/>
                    </a:moveTo>
                    <a:lnTo>
                      <a:pt x="31" y="4"/>
                    </a:lnTo>
                    <a:lnTo>
                      <a:pt x="32" y="3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6" y="12"/>
                    </a:lnTo>
                    <a:lnTo>
                      <a:pt x="46" y="15"/>
                    </a:lnTo>
                    <a:lnTo>
                      <a:pt x="18" y="63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5" y="67"/>
                    </a:lnTo>
                    <a:lnTo>
                      <a:pt x="12" y="67"/>
                    </a:lnTo>
                    <a:lnTo>
                      <a:pt x="11" y="68"/>
                    </a:lnTo>
                    <a:lnTo>
                      <a:pt x="10" y="68"/>
                    </a:lnTo>
                    <a:lnTo>
                      <a:pt x="9" y="68"/>
                    </a:lnTo>
                    <a:lnTo>
                      <a:pt x="8" y="67"/>
                    </a:lnTo>
                    <a:lnTo>
                      <a:pt x="5" y="67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1" y="53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1306"/>
              <p:cNvSpPr>
                <a:spLocks/>
              </p:cNvSpPr>
              <p:nvPr/>
            </p:nvSpPr>
            <p:spPr bwMode="auto">
              <a:xfrm>
                <a:off x="4684" y="1051"/>
                <a:ext cx="7" cy="14"/>
              </a:xfrm>
              <a:custGeom>
                <a:avLst/>
                <a:gdLst>
                  <a:gd name="T0" fmla="*/ 1 w 37"/>
                  <a:gd name="T1" fmla="*/ 0 h 72"/>
                  <a:gd name="T2" fmla="*/ 1 w 37"/>
                  <a:gd name="T3" fmla="*/ 0 h 72"/>
                  <a:gd name="T4" fmla="*/ 1 w 37"/>
                  <a:gd name="T5" fmla="*/ 0 h 72"/>
                  <a:gd name="T6" fmla="*/ 1 w 37"/>
                  <a:gd name="T7" fmla="*/ 0 h 72"/>
                  <a:gd name="T8" fmla="*/ 1 w 37"/>
                  <a:gd name="T9" fmla="*/ 0 h 72"/>
                  <a:gd name="T10" fmla="*/ 1 w 37"/>
                  <a:gd name="T11" fmla="*/ 0 h 72"/>
                  <a:gd name="T12" fmla="*/ 1 w 37"/>
                  <a:gd name="T13" fmla="*/ 0 h 72"/>
                  <a:gd name="T14" fmla="*/ 1 w 37"/>
                  <a:gd name="T15" fmla="*/ 0 h 72"/>
                  <a:gd name="T16" fmla="*/ 1 w 37"/>
                  <a:gd name="T17" fmla="*/ 0 h 72"/>
                  <a:gd name="T18" fmla="*/ 1 w 37"/>
                  <a:gd name="T19" fmla="*/ 0 h 72"/>
                  <a:gd name="T20" fmla="*/ 1 w 37"/>
                  <a:gd name="T21" fmla="*/ 0 h 72"/>
                  <a:gd name="T22" fmla="*/ 1 w 37"/>
                  <a:gd name="T23" fmla="*/ 0 h 72"/>
                  <a:gd name="T24" fmla="*/ 1 w 37"/>
                  <a:gd name="T25" fmla="*/ 0 h 72"/>
                  <a:gd name="T26" fmla="*/ 1 w 37"/>
                  <a:gd name="T27" fmla="*/ 0 h 72"/>
                  <a:gd name="T28" fmla="*/ 1 w 37"/>
                  <a:gd name="T29" fmla="*/ 0 h 72"/>
                  <a:gd name="T30" fmla="*/ 1 w 37"/>
                  <a:gd name="T31" fmla="*/ 0 h 72"/>
                  <a:gd name="T32" fmla="*/ 1 w 37"/>
                  <a:gd name="T33" fmla="*/ 0 h 72"/>
                  <a:gd name="T34" fmla="*/ 1 w 37"/>
                  <a:gd name="T35" fmla="*/ 0 h 72"/>
                  <a:gd name="T36" fmla="*/ 1 w 37"/>
                  <a:gd name="T37" fmla="*/ 0 h 72"/>
                  <a:gd name="T38" fmla="*/ 1 w 37"/>
                  <a:gd name="T39" fmla="*/ 3 h 72"/>
                  <a:gd name="T40" fmla="*/ 1 w 37"/>
                  <a:gd name="T41" fmla="*/ 3 h 72"/>
                  <a:gd name="T42" fmla="*/ 1 w 37"/>
                  <a:gd name="T43" fmla="*/ 3 h 72"/>
                  <a:gd name="T44" fmla="*/ 1 w 37"/>
                  <a:gd name="T45" fmla="*/ 3 h 72"/>
                  <a:gd name="T46" fmla="*/ 1 w 37"/>
                  <a:gd name="T47" fmla="*/ 3 h 72"/>
                  <a:gd name="T48" fmla="*/ 1 w 37"/>
                  <a:gd name="T49" fmla="*/ 3 h 72"/>
                  <a:gd name="T50" fmla="*/ 0 w 37"/>
                  <a:gd name="T51" fmla="*/ 3 h 72"/>
                  <a:gd name="T52" fmla="*/ 0 w 37"/>
                  <a:gd name="T53" fmla="*/ 3 h 72"/>
                  <a:gd name="T54" fmla="*/ 0 w 37"/>
                  <a:gd name="T55" fmla="*/ 3 h 72"/>
                  <a:gd name="T56" fmla="*/ 0 w 37"/>
                  <a:gd name="T57" fmla="*/ 3 h 72"/>
                  <a:gd name="T58" fmla="*/ 0 w 37"/>
                  <a:gd name="T59" fmla="*/ 3 h 72"/>
                  <a:gd name="T60" fmla="*/ 0 w 37"/>
                  <a:gd name="T61" fmla="*/ 3 h 72"/>
                  <a:gd name="T62" fmla="*/ 0 w 37"/>
                  <a:gd name="T63" fmla="*/ 3 h 72"/>
                  <a:gd name="T64" fmla="*/ 0 w 37"/>
                  <a:gd name="T65" fmla="*/ 3 h 72"/>
                  <a:gd name="T66" fmla="*/ 0 w 37"/>
                  <a:gd name="T67" fmla="*/ 3 h 72"/>
                  <a:gd name="T68" fmla="*/ 0 w 37"/>
                  <a:gd name="T69" fmla="*/ 2 h 72"/>
                  <a:gd name="T70" fmla="*/ 0 w 37"/>
                  <a:gd name="T71" fmla="*/ 2 h 72"/>
                  <a:gd name="T72" fmla="*/ 0 w 37"/>
                  <a:gd name="T73" fmla="*/ 2 h 72"/>
                  <a:gd name="T74" fmla="*/ 0 w 37"/>
                  <a:gd name="T75" fmla="*/ 2 h 72"/>
                  <a:gd name="T76" fmla="*/ 1 w 37"/>
                  <a:gd name="T77" fmla="*/ 0 h 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7" h="72">
                    <a:moveTo>
                      <a:pt x="17" y="7"/>
                    </a:moveTo>
                    <a:lnTo>
                      <a:pt x="18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20" y="65"/>
                    </a:lnTo>
                    <a:lnTo>
                      <a:pt x="18" y="66"/>
                    </a:lnTo>
                    <a:lnTo>
                      <a:pt x="17" y="68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1" y="72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6" y="71"/>
                    </a:lnTo>
                    <a:lnTo>
                      <a:pt x="4" y="70"/>
                    </a:lnTo>
                    <a:lnTo>
                      <a:pt x="3" y="68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1307"/>
              <p:cNvSpPr>
                <a:spLocks/>
              </p:cNvSpPr>
              <p:nvPr/>
            </p:nvSpPr>
            <p:spPr bwMode="auto">
              <a:xfrm>
                <a:off x="4682" y="1062"/>
                <a:ext cx="6" cy="15"/>
              </a:xfrm>
              <a:custGeom>
                <a:avLst/>
                <a:gdLst>
                  <a:gd name="T0" fmla="*/ 0 w 26"/>
                  <a:gd name="T1" fmla="*/ 0 h 75"/>
                  <a:gd name="T2" fmla="*/ 0 w 26"/>
                  <a:gd name="T3" fmla="*/ 0 h 75"/>
                  <a:gd name="T4" fmla="*/ 0 w 26"/>
                  <a:gd name="T5" fmla="*/ 0 h 75"/>
                  <a:gd name="T6" fmla="*/ 0 w 26"/>
                  <a:gd name="T7" fmla="*/ 0 h 75"/>
                  <a:gd name="T8" fmla="*/ 0 w 26"/>
                  <a:gd name="T9" fmla="*/ 0 h 75"/>
                  <a:gd name="T10" fmla="*/ 1 w 26"/>
                  <a:gd name="T11" fmla="*/ 0 h 75"/>
                  <a:gd name="T12" fmla="*/ 1 w 26"/>
                  <a:gd name="T13" fmla="*/ 0 h 75"/>
                  <a:gd name="T14" fmla="*/ 1 w 26"/>
                  <a:gd name="T15" fmla="*/ 0 h 75"/>
                  <a:gd name="T16" fmla="*/ 1 w 26"/>
                  <a:gd name="T17" fmla="*/ 0 h 75"/>
                  <a:gd name="T18" fmla="*/ 1 w 26"/>
                  <a:gd name="T19" fmla="*/ 0 h 75"/>
                  <a:gd name="T20" fmla="*/ 1 w 26"/>
                  <a:gd name="T21" fmla="*/ 0 h 75"/>
                  <a:gd name="T22" fmla="*/ 1 w 26"/>
                  <a:gd name="T23" fmla="*/ 0 h 75"/>
                  <a:gd name="T24" fmla="*/ 1 w 26"/>
                  <a:gd name="T25" fmla="*/ 0 h 75"/>
                  <a:gd name="T26" fmla="*/ 1 w 26"/>
                  <a:gd name="T27" fmla="*/ 0 h 75"/>
                  <a:gd name="T28" fmla="*/ 1 w 26"/>
                  <a:gd name="T29" fmla="*/ 0 h 75"/>
                  <a:gd name="T30" fmla="*/ 1 w 26"/>
                  <a:gd name="T31" fmla="*/ 0 h 75"/>
                  <a:gd name="T32" fmla="*/ 1 w 26"/>
                  <a:gd name="T33" fmla="*/ 0 h 75"/>
                  <a:gd name="T34" fmla="*/ 1 w 26"/>
                  <a:gd name="T35" fmla="*/ 0 h 75"/>
                  <a:gd name="T36" fmla="*/ 1 w 26"/>
                  <a:gd name="T37" fmla="*/ 0 h 75"/>
                  <a:gd name="T38" fmla="*/ 1 w 26"/>
                  <a:gd name="T39" fmla="*/ 3 h 75"/>
                  <a:gd name="T40" fmla="*/ 1 w 26"/>
                  <a:gd name="T41" fmla="*/ 3 h 75"/>
                  <a:gd name="T42" fmla="*/ 1 w 26"/>
                  <a:gd name="T43" fmla="*/ 3 h 75"/>
                  <a:gd name="T44" fmla="*/ 1 w 26"/>
                  <a:gd name="T45" fmla="*/ 3 h 75"/>
                  <a:gd name="T46" fmla="*/ 1 w 26"/>
                  <a:gd name="T47" fmla="*/ 3 h 75"/>
                  <a:gd name="T48" fmla="*/ 1 w 26"/>
                  <a:gd name="T49" fmla="*/ 3 h 75"/>
                  <a:gd name="T50" fmla="*/ 1 w 26"/>
                  <a:gd name="T51" fmla="*/ 3 h 75"/>
                  <a:gd name="T52" fmla="*/ 1 w 26"/>
                  <a:gd name="T53" fmla="*/ 3 h 75"/>
                  <a:gd name="T54" fmla="*/ 1 w 26"/>
                  <a:gd name="T55" fmla="*/ 3 h 75"/>
                  <a:gd name="T56" fmla="*/ 0 w 26"/>
                  <a:gd name="T57" fmla="*/ 3 h 75"/>
                  <a:gd name="T58" fmla="*/ 0 w 26"/>
                  <a:gd name="T59" fmla="*/ 3 h 75"/>
                  <a:gd name="T60" fmla="*/ 0 w 26"/>
                  <a:gd name="T61" fmla="*/ 3 h 75"/>
                  <a:gd name="T62" fmla="*/ 0 w 26"/>
                  <a:gd name="T63" fmla="*/ 3 h 75"/>
                  <a:gd name="T64" fmla="*/ 0 w 26"/>
                  <a:gd name="T65" fmla="*/ 3 h 75"/>
                  <a:gd name="T66" fmla="*/ 0 w 26"/>
                  <a:gd name="T67" fmla="*/ 3 h 75"/>
                  <a:gd name="T68" fmla="*/ 0 w 26"/>
                  <a:gd name="T69" fmla="*/ 3 h 75"/>
                  <a:gd name="T70" fmla="*/ 0 w 26"/>
                  <a:gd name="T71" fmla="*/ 3 h 75"/>
                  <a:gd name="T72" fmla="*/ 0 w 26"/>
                  <a:gd name="T73" fmla="*/ 3 h 75"/>
                  <a:gd name="T74" fmla="*/ 0 w 26"/>
                  <a:gd name="T75" fmla="*/ 3 h 75"/>
                  <a:gd name="T76" fmla="*/ 0 w 26"/>
                  <a:gd name="T77" fmla="*/ 3 h 75"/>
                  <a:gd name="T78" fmla="*/ 0 w 26"/>
                  <a:gd name="T79" fmla="*/ 3 h 75"/>
                  <a:gd name="T80" fmla="*/ 0 w 26"/>
                  <a:gd name="T81" fmla="*/ 0 h 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75">
                    <a:moveTo>
                      <a:pt x="6" y="9"/>
                    </a:moveTo>
                    <a:lnTo>
                      <a:pt x="6" y="7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0" y="65"/>
                    </a:lnTo>
                    <a:lnTo>
                      <a:pt x="20" y="67"/>
                    </a:lnTo>
                    <a:lnTo>
                      <a:pt x="18" y="69"/>
                    </a:lnTo>
                    <a:lnTo>
                      <a:pt x="17" y="71"/>
                    </a:lnTo>
                    <a:lnTo>
                      <a:pt x="16" y="72"/>
                    </a:lnTo>
                    <a:lnTo>
                      <a:pt x="15" y="73"/>
                    </a:lnTo>
                    <a:lnTo>
                      <a:pt x="14" y="73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3"/>
                    </a:lnTo>
                    <a:lnTo>
                      <a:pt x="4" y="72"/>
                    </a:lnTo>
                    <a:lnTo>
                      <a:pt x="3" y="71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1308"/>
              <p:cNvSpPr>
                <a:spLocks/>
              </p:cNvSpPr>
              <p:nvPr/>
            </p:nvSpPr>
            <p:spPr bwMode="auto">
              <a:xfrm>
                <a:off x="4681" y="1074"/>
                <a:ext cx="4" cy="34"/>
              </a:xfrm>
              <a:custGeom>
                <a:avLst/>
                <a:gdLst>
                  <a:gd name="T0" fmla="*/ 1 w 20"/>
                  <a:gd name="T1" fmla="*/ 6 h 171"/>
                  <a:gd name="T2" fmla="*/ 1 w 20"/>
                  <a:gd name="T3" fmla="*/ 6 h 171"/>
                  <a:gd name="T4" fmla="*/ 1 w 20"/>
                  <a:gd name="T5" fmla="*/ 6 h 171"/>
                  <a:gd name="T6" fmla="*/ 1 w 20"/>
                  <a:gd name="T7" fmla="*/ 7 h 171"/>
                  <a:gd name="T8" fmla="*/ 1 w 20"/>
                  <a:gd name="T9" fmla="*/ 7 h 171"/>
                  <a:gd name="T10" fmla="*/ 1 w 20"/>
                  <a:gd name="T11" fmla="*/ 7 h 171"/>
                  <a:gd name="T12" fmla="*/ 1 w 20"/>
                  <a:gd name="T13" fmla="*/ 7 h 171"/>
                  <a:gd name="T14" fmla="*/ 1 w 20"/>
                  <a:gd name="T15" fmla="*/ 7 h 171"/>
                  <a:gd name="T16" fmla="*/ 0 w 20"/>
                  <a:gd name="T17" fmla="*/ 7 h 171"/>
                  <a:gd name="T18" fmla="*/ 0 w 20"/>
                  <a:gd name="T19" fmla="*/ 7 h 171"/>
                  <a:gd name="T20" fmla="*/ 0 w 20"/>
                  <a:gd name="T21" fmla="*/ 7 h 171"/>
                  <a:gd name="T22" fmla="*/ 0 w 20"/>
                  <a:gd name="T23" fmla="*/ 7 h 171"/>
                  <a:gd name="T24" fmla="*/ 0 w 20"/>
                  <a:gd name="T25" fmla="*/ 7 h 171"/>
                  <a:gd name="T26" fmla="*/ 0 w 20"/>
                  <a:gd name="T27" fmla="*/ 7 h 171"/>
                  <a:gd name="T28" fmla="*/ 0 w 20"/>
                  <a:gd name="T29" fmla="*/ 7 h 171"/>
                  <a:gd name="T30" fmla="*/ 0 w 20"/>
                  <a:gd name="T31" fmla="*/ 7 h 171"/>
                  <a:gd name="T32" fmla="*/ 0 w 20"/>
                  <a:gd name="T33" fmla="*/ 7 h 171"/>
                  <a:gd name="T34" fmla="*/ 0 w 20"/>
                  <a:gd name="T35" fmla="*/ 7 h 171"/>
                  <a:gd name="T36" fmla="*/ 0 w 20"/>
                  <a:gd name="T37" fmla="*/ 6 h 171"/>
                  <a:gd name="T38" fmla="*/ 0 w 20"/>
                  <a:gd name="T39" fmla="*/ 6 h 171"/>
                  <a:gd name="T40" fmla="*/ 0 w 20"/>
                  <a:gd name="T41" fmla="*/ 6 h 171"/>
                  <a:gd name="T42" fmla="*/ 0 w 20"/>
                  <a:gd name="T43" fmla="*/ 0 h 171"/>
                  <a:gd name="T44" fmla="*/ 0 w 20"/>
                  <a:gd name="T45" fmla="*/ 0 h 171"/>
                  <a:gd name="T46" fmla="*/ 0 w 20"/>
                  <a:gd name="T47" fmla="*/ 0 h 171"/>
                  <a:gd name="T48" fmla="*/ 0 w 20"/>
                  <a:gd name="T49" fmla="*/ 0 h 171"/>
                  <a:gd name="T50" fmla="*/ 0 w 20"/>
                  <a:gd name="T51" fmla="*/ 0 h 171"/>
                  <a:gd name="T52" fmla="*/ 0 w 20"/>
                  <a:gd name="T53" fmla="*/ 0 h 171"/>
                  <a:gd name="T54" fmla="*/ 0 w 20"/>
                  <a:gd name="T55" fmla="*/ 0 h 171"/>
                  <a:gd name="T56" fmla="*/ 0 w 20"/>
                  <a:gd name="T57" fmla="*/ 0 h 171"/>
                  <a:gd name="T58" fmla="*/ 0 w 20"/>
                  <a:gd name="T59" fmla="*/ 0 h 171"/>
                  <a:gd name="T60" fmla="*/ 0 w 20"/>
                  <a:gd name="T61" fmla="*/ 0 h 171"/>
                  <a:gd name="T62" fmla="*/ 0 w 20"/>
                  <a:gd name="T63" fmla="*/ 0 h 171"/>
                  <a:gd name="T64" fmla="*/ 0 w 20"/>
                  <a:gd name="T65" fmla="*/ 0 h 171"/>
                  <a:gd name="T66" fmla="*/ 1 w 20"/>
                  <a:gd name="T67" fmla="*/ 0 h 171"/>
                  <a:gd name="T68" fmla="*/ 1 w 20"/>
                  <a:gd name="T69" fmla="*/ 0 h 171"/>
                  <a:gd name="T70" fmla="*/ 1 w 20"/>
                  <a:gd name="T71" fmla="*/ 0 h 171"/>
                  <a:gd name="T72" fmla="*/ 1 w 20"/>
                  <a:gd name="T73" fmla="*/ 0 h 171"/>
                  <a:gd name="T74" fmla="*/ 1 w 20"/>
                  <a:gd name="T75" fmla="*/ 0 h 171"/>
                  <a:gd name="T76" fmla="*/ 1 w 20"/>
                  <a:gd name="T77" fmla="*/ 0 h 171"/>
                  <a:gd name="T78" fmla="*/ 1 w 20"/>
                  <a:gd name="T79" fmla="*/ 0 h 171"/>
                  <a:gd name="T80" fmla="*/ 1 w 20"/>
                  <a:gd name="T81" fmla="*/ 6 h 17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71">
                    <a:moveTo>
                      <a:pt x="20" y="162"/>
                    </a:moveTo>
                    <a:lnTo>
                      <a:pt x="20" y="162"/>
                    </a:lnTo>
                    <a:lnTo>
                      <a:pt x="20" y="163"/>
                    </a:lnTo>
                    <a:lnTo>
                      <a:pt x="18" y="164"/>
                    </a:lnTo>
                    <a:lnTo>
                      <a:pt x="18" y="166"/>
                    </a:lnTo>
                    <a:lnTo>
                      <a:pt x="17" y="168"/>
                    </a:lnTo>
                    <a:lnTo>
                      <a:pt x="16" y="169"/>
                    </a:lnTo>
                    <a:lnTo>
                      <a:pt x="15" y="170"/>
                    </a:lnTo>
                    <a:lnTo>
                      <a:pt x="12" y="170"/>
                    </a:lnTo>
                    <a:lnTo>
                      <a:pt x="11" y="171"/>
                    </a:lnTo>
                    <a:lnTo>
                      <a:pt x="10" y="171"/>
                    </a:lnTo>
                    <a:lnTo>
                      <a:pt x="9" y="171"/>
                    </a:lnTo>
                    <a:lnTo>
                      <a:pt x="7" y="170"/>
                    </a:lnTo>
                    <a:lnTo>
                      <a:pt x="5" y="170"/>
                    </a:lnTo>
                    <a:lnTo>
                      <a:pt x="4" y="169"/>
                    </a:lnTo>
                    <a:lnTo>
                      <a:pt x="3" y="168"/>
                    </a:lnTo>
                    <a:lnTo>
                      <a:pt x="1" y="166"/>
                    </a:lnTo>
                    <a:lnTo>
                      <a:pt x="1" y="164"/>
                    </a:lnTo>
                    <a:lnTo>
                      <a:pt x="0" y="163"/>
                    </a:lnTo>
                    <a:lnTo>
                      <a:pt x="0" y="16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1309"/>
              <p:cNvSpPr>
                <a:spLocks/>
              </p:cNvSpPr>
              <p:nvPr/>
            </p:nvSpPr>
            <p:spPr bwMode="auto">
              <a:xfrm>
                <a:off x="4681" y="1074"/>
                <a:ext cx="4" cy="311"/>
              </a:xfrm>
              <a:custGeom>
                <a:avLst/>
                <a:gdLst>
                  <a:gd name="T0" fmla="*/ 0 w 20"/>
                  <a:gd name="T1" fmla="*/ 0 h 1555"/>
                  <a:gd name="T2" fmla="*/ 0 w 20"/>
                  <a:gd name="T3" fmla="*/ 0 h 1555"/>
                  <a:gd name="T4" fmla="*/ 0 w 20"/>
                  <a:gd name="T5" fmla="*/ 0 h 1555"/>
                  <a:gd name="T6" fmla="*/ 0 w 20"/>
                  <a:gd name="T7" fmla="*/ 0 h 1555"/>
                  <a:gd name="T8" fmla="*/ 0 w 20"/>
                  <a:gd name="T9" fmla="*/ 0 h 1555"/>
                  <a:gd name="T10" fmla="*/ 0 w 20"/>
                  <a:gd name="T11" fmla="*/ 0 h 1555"/>
                  <a:gd name="T12" fmla="*/ 0 w 20"/>
                  <a:gd name="T13" fmla="*/ 0 h 1555"/>
                  <a:gd name="T14" fmla="*/ 0 w 20"/>
                  <a:gd name="T15" fmla="*/ 0 h 1555"/>
                  <a:gd name="T16" fmla="*/ 0 w 20"/>
                  <a:gd name="T17" fmla="*/ 0 h 1555"/>
                  <a:gd name="T18" fmla="*/ 0 w 20"/>
                  <a:gd name="T19" fmla="*/ 0 h 1555"/>
                  <a:gd name="T20" fmla="*/ 0 w 20"/>
                  <a:gd name="T21" fmla="*/ 0 h 1555"/>
                  <a:gd name="T22" fmla="*/ 0 w 20"/>
                  <a:gd name="T23" fmla="*/ 0 h 1555"/>
                  <a:gd name="T24" fmla="*/ 1 w 20"/>
                  <a:gd name="T25" fmla="*/ 0 h 1555"/>
                  <a:gd name="T26" fmla="*/ 1 w 20"/>
                  <a:gd name="T27" fmla="*/ 0 h 1555"/>
                  <a:gd name="T28" fmla="*/ 1 w 20"/>
                  <a:gd name="T29" fmla="*/ 0 h 1555"/>
                  <a:gd name="T30" fmla="*/ 1 w 20"/>
                  <a:gd name="T31" fmla="*/ 0 h 1555"/>
                  <a:gd name="T32" fmla="*/ 1 w 20"/>
                  <a:gd name="T33" fmla="*/ 0 h 1555"/>
                  <a:gd name="T34" fmla="*/ 1 w 20"/>
                  <a:gd name="T35" fmla="*/ 0 h 1555"/>
                  <a:gd name="T36" fmla="*/ 1 w 20"/>
                  <a:gd name="T37" fmla="*/ 0 h 1555"/>
                  <a:gd name="T38" fmla="*/ 1 w 20"/>
                  <a:gd name="T39" fmla="*/ 62 h 1555"/>
                  <a:gd name="T40" fmla="*/ 1 w 20"/>
                  <a:gd name="T41" fmla="*/ 62 h 1555"/>
                  <a:gd name="T42" fmla="*/ 1 w 20"/>
                  <a:gd name="T43" fmla="*/ 62 h 1555"/>
                  <a:gd name="T44" fmla="*/ 1 w 20"/>
                  <a:gd name="T45" fmla="*/ 62 h 1555"/>
                  <a:gd name="T46" fmla="*/ 1 w 20"/>
                  <a:gd name="T47" fmla="*/ 62 h 1555"/>
                  <a:gd name="T48" fmla="*/ 1 w 20"/>
                  <a:gd name="T49" fmla="*/ 62 h 1555"/>
                  <a:gd name="T50" fmla="*/ 1 w 20"/>
                  <a:gd name="T51" fmla="*/ 62 h 1555"/>
                  <a:gd name="T52" fmla="*/ 1 w 20"/>
                  <a:gd name="T53" fmla="*/ 62 h 1555"/>
                  <a:gd name="T54" fmla="*/ 0 w 20"/>
                  <a:gd name="T55" fmla="*/ 62 h 1555"/>
                  <a:gd name="T56" fmla="*/ 0 w 20"/>
                  <a:gd name="T57" fmla="*/ 62 h 1555"/>
                  <a:gd name="T58" fmla="*/ 0 w 20"/>
                  <a:gd name="T59" fmla="*/ 62 h 1555"/>
                  <a:gd name="T60" fmla="*/ 0 w 20"/>
                  <a:gd name="T61" fmla="*/ 62 h 1555"/>
                  <a:gd name="T62" fmla="*/ 0 w 20"/>
                  <a:gd name="T63" fmla="*/ 62 h 1555"/>
                  <a:gd name="T64" fmla="*/ 0 w 20"/>
                  <a:gd name="T65" fmla="*/ 62 h 1555"/>
                  <a:gd name="T66" fmla="*/ 0 w 20"/>
                  <a:gd name="T67" fmla="*/ 62 h 1555"/>
                  <a:gd name="T68" fmla="*/ 0 w 20"/>
                  <a:gd name="T69" fmla="*/ 62 h 1555"/>
                  <a:gd name="T70" fmla="*/ 0 w 20"/>
                  <a:gd name="T71" fmla="*/ 62 h 1555"/>
                  <a:gd name="T72" fmla="*/ 0 w 20"/>
                  <a:gd name="T73" fmla="*/ 62 h 1555"/>
                  <a:gd name="T74" fmla="*/ 0 w 20"/>
                  <a:gd name="T75" fmla="*/ 62 h 1555"/>
                  <a:gd name="T76" fmla="*/ 0 w 20"/>
                  <a:gd name="T77" fmla="*/ 62 h 1555"/>
                  <a:gd name="T78" fmla="*/ 0 w 20"/>
                  <a:gd name="T79" fmla="*/ 62 h 1555"/>
                  <a:gd name="T80" fmla="*/ 0 w 20"/>
                  <a:gd name="T81" fmla="*/ 0 h 15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555">
                    <a:moveTo>
                      <a:pt x="0" y="9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545"/>
                    </a:lnTo>
                    <a:lnTo>
                      <a:pt x="20" y="1547"/>
                    </a:lnTo>
                    <a:lnTo>
                      <a:pt x="18" y="1548"/>
                    </a:lnTo>
                    <a:lnTo>
                      <a:pt x="18" y="1550"/>
                    </a:lnTo>
                    <a:lnTo>
                      <a:pt x="17" y="1552"/>
                    </a:lnTo>
                    <a:lnTo>
                      <a:pt x="16" y="1553"/>
                    </a:lnTo>
                    <a:lnTo>
                      <a:pt x="15" y="1554"/>
                    </a:lnTo>
                    <a:lnTo>
                      <a:pt x="12" y="1554"/>
                    </a:lnTo>
                    <a:lnTo>
                      <a:pt x="11" y="1555"/>
                    </a:lnTo>
                    <a:lnTo>
                      <a:pt x="10" y="1555"/>
                    </a:lnTo>
                    <a:lnTo>
                      <a:pt x="9" y="1555"/>
                    </a:lnTo>
                    <a:lnTo>
                      <a:pt x="7" y="1554"/>
                    </a:lnTo>
                    <a:lnTo>
                      <a:pt x="5" y="1554"/>
                    </a:lnTo>
                    <a:lnTo>
                      <a:pt x="4" y="1553"/>
                    </a:lnTo>
                    <a:lnTo>
                      <a:pt x="3" y="1552"/>
                    </a:lnTo>
                    <a:lnTo>
                      <a:pt x="1" y="1550"/>
                    </a:lnTo>
                    <a:lnTo>
                      <a:pt x="1" y="1548"/>
                    </a:lnTo>
                    <a:lnTo>
                      <a:pt x="0" y="1547"/>
                    </a:lnTo>
                    <a:lnTo>
                      <a:pt x="0" y="154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1310"/>
              <p:cNvSpPr>
                <a:spLocks/>
              </p:cNvSpPr>
              <p:nvPr/>
            </p:nvSpPr>
            <p:spPr bwMode="auto">
              <a:xfrm>
                <a:off x="4885" y="1334"/>
                <a:ext cx="4" cy="358"/>
              </a:xfrm>
              <a:custGeom>
                <a:avLst/>
                <a:gdLst>
                  <a:gd name="T0" fmla="*/ 0 w 19"/>
                  <a:gd name="T1" fmla="*/ 0 h 1790"/>
                  <a:gd name="T2" fmla="*/ 0 w 19"/>
                  <a:gd name="T3" fmla="*/ 0 h 1790"/>
                  <a:gd name="T4" fmla="*/ 0 w 19"/>
                  <a:gd name="T5" fmla="*/ 0 h 1790"/>
                  <a:gd name="T6" fmla="*/ 0 w 19"/>
                  <a:gd name="T7" fmla="*/ 0 h 1790"/>
                  <a:gd name="T8" fmla="*/ 0 w 19"/>
                  <a:gd name="T9" fmla="*/ 0 h 1790"/>
                  <a:gd name="T10" fmla="*/ 0 w 19"/>
                  <a:gd name="T11" fmla="*/ 0 h 1790"/>
                  <a:gd name="T12" fmla="*/ 0 w 19"/>
                  <a:gd name="T13" fmla="*/ 0 h 1790"/>
                  <a:gd name="T14" fmla="*/ 0 w 19"/>
                  <a:gd name="T15" fmla="*/ 0 h 1790"/>
                  <a:gd name="T16" fmla="*/ 0 w 19"/>
                  <a:gd name="T17" fmla="*/ 0 h 1790"/>
                  <a:gd name="T18" fmla="*/ 0 w 19"/>
                  <a:gd name="T19" fmla="*/ 0 h 1790"/>
                  <a:gd name="T20" fmla="*/ 0 w 19"/>
                  <a:gd name="T21" fmla="*/ 0 h 1790"/>
                  <a:gd name="T22" fmla="*/ 0 w 19"/>
                  <a:gd name="T23" fmla="*/ 0 h 1790"/>
                  <a:gd name="T24" fmla="*/ 1 w 19"/>
                  <a:gd name="T25" fmla="*/ 0 h 1790"/>
                  <a:gd name="T26" fmla="*/ 1 w 19"/>
                  <a:gd name="T27" fmla="*/ 0 h 1790"/>
                  <a:gd name="T28" fmla="*/ 1 w 19"/>
                  <a:gd name="T29" fmla="*/ 0 h 1790"/>
                  <a:gd name="T30" fmla="*/ 1 w 19"/>
                  <a:gd name="T31" fmla="*/ 0 h 1790"/>
                  <a:gd name="T32" fmla="*/ 1 w 19"/>
                  <a:gd name="T33" fmla="*/ 0 h 1790"/>
                  <a:gd name="T34" fmla="*/ 1 w 19"/>
                  <a:gd name="T35" fmla="*/ 0 h 1790"/>
                  <a:gd name="T36" fmla="*/ 1 w 19"/>
                  <a:gd name="T37" fmla="*/ 0 h 1790"/>
                  <a:gd name="T38" fmla="*/ 1 w 19"/>
                  <a:gd name="T39" fmla="*/ 0 h 1790"/>
                  <a:gd name="T40" fmla="*/ 1 w 19"/>
                  <a:gd name="T41" fmla="*/ 0 h 1790"/>
                  <a:gd name="T42" fmla="*/ 1 w 19"/>
                  <a:gd name="T43" fmla="*/ 71 h 1790"/>
                  <a:gd name="T44" fmla="*/ 1 w 19"/>
                  <a:gd name="T45" fmla="*/ 71 h 1790"/>
                  <a:gd name="T46" fmla="*/ 1 w 19"/>
                  <a:gd name="T47" fmla="*/ 71 h 1790"/>
                  <a:gd name="T48" fmla="*/ 1 w 19"/>
                  <a:gd name="T49" fmla="*/ 71 h 1790"/>
                  <a:gd name="T50" fmla="*/ 1 w 19"/>
                  <a:gd name="T51" fmla="*/ 71 h 1790"/>
                  <a:gd name="T52" fmla="*/ 1 w 19"/>
                  <a:gd name="T53" fmla="*/ 71 h 1790"/>
                  <a:gd name="T54" fmla="*/ 1 w 19"/>
                  <a:gd name="T55" fmla="*/ 72 h 1790"/>
                  <a:gd name="T56" fmla="*/ 1 w 19"/>
                  <a:gd name="T57" fmla="*/ 72 h 1790"/>
                  <a:gd name="T58" fmla="*/ 0 w 19"/>
                  <a:gd name="T59" fmla="*/ 72 h 1790"/>
                  <a:gd name="T60" fmla="*/ 0 w 19"/>
                  <a:gd name="T61" fmla="*/ 72 h 1790"/>
                  <a:gd name="T62" fmla="*/ 0 w 19"/>
                  <a:gd name="T63" fmla="*/ 72 h 1790"/>
                  <a:gd name="T64" fmla="*/ 0 w 19"/>
                  <a:gd name="T65" fmla="*/ 72 h 1790"/>
                  <a:gd name="T66" fmla="*/ 0 w 19"/>
                  <a:gd name="T67" fmla="*/ 72 h 1790"/>
                  <a:gd name="T68" fmla="*/ 0 w 19"/>
                  <a:gd name="T69" fmla="*/ 71 h 1790"/>
                  <a:gd name="T70" fmla="*/ 0 w 19"/>
                  <a:gd name="T71" fmla="*/ 71 h 1790"/>
                  <a:gd name="T72" fmla="*/ 0 w 19"/>
                  <a:gd name="T73" fmla="*/ 71 h 1790"/>
                  <a:gd name="T74" fmla="*/ 0 w 19"/>
                  <a:gd name="T75" fmla="*/ 71 h 1790"/>
                  <a:gd name="T76" fmla="*/ 0 w 19"/>
                  <a:gd name="T77" fmla="*/ 71 h 1790"/>
                  <a:gd name="T78" fmla="*/ 0 w 19"/>
                  <a:gd name="T79" fmla="*/ 71 h 1790"/>
                  <a:gd name="T80" fmla="*/ 0 w 19"/>
                  <a:gd name="T81" fmla="*/ 0 h 17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790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780"/>
                    </a:lnTo>
                    <a:lnTo>
                      <a:pt x="19" y="1781"/>
                    </a:lnTo>
                    <a:lnTo>
                      <a:pt x="18" y="1783"/>
                    </a:lnTo>
                    <a:lnTo>
                      <a:pt x="18" y="1785"/>
                    </a:lnTo>
                    <a:lnTo>
                      <a:pt x="17" y="1786"/>
                    </a:lnTo>
                    <a:lnTo>
                      <a:pt x="16" y="1787"/>
                    </a:lnTo>
                    <a:lnTo>
                      <a:pt x="15" y="1789"/>
                    </a:lnTo>
                    <a:lnTo>
                      <a:pt x="12" y="1789"/>
                    </a:lnTo>
                    <a:lnTo>
                      <a:pt x="11" y="1790"/>
                    </a:lnTo>
                    <a:lnTo>
                      <a:pt x="10" y="1790"/>
                    </a:lnTo>
                    <a:lnTo>
                      <a:pt x="9" y="1790"/>
                    </a:lnTo>
                    <a:lnTo>
                      <a:pt x="7" y="1789"/>
                    </a:lnTo>
                    <a:lnTo>
                      <a:pt x="5" y="1789"/>
                    </a:lnTo>
                    <a:lnTo>
                      <a:pt x="4" y="1787"/>
                    </a:lnTo>
                    <a:lnTo>
                      <a:pt x="2" y="1786"/>
                    </a:lnTo>
                    <a:lnTo>
                      <a:pt x="1" y="1785"/>
                    </a:lnTo>
                    <a:lnTo>
                      <a:pt x="1" y="1783"/>
                    </a:lnTo>
                    <a:lnTo>
                      <a:pt x="0" y="1781"/>
                    </a:lnTo>
                    <a:lnTo>
                      <a:pt x="0" y="178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1311"/>
              <p:cNvSpPr>
                <a:spLocks/>
              </p:cNvSpPr>
              <p:nvPr/>
            </p:nvSpPr>
            <p:spPr bwMode="auto">
              <a:xfrm>
                <a:off x="4885" y="1688"/>
                <a:ext cx="34" cy="4"/>
              </a:xfrm>
              <a:custGeom>
                <a:avLst/>
                <a:gdLst>
                  <a:gd name="T0" fmla="*/ 0 w 172"/>
                  <a:gd name="T1" fmla="*/ 1 h 20"/>
                  <a:gd name="T2" fmla="*/ 0 w 172"/>
                  <a:gd name="T3" fmla="*/ 1 h 20"/>
                  <a:gd name="T4" fmla="*/ 0 w 172"/>
                  <a:gd name="T5" fmla="*/ 1 h 20"/>
                  <a:gd name="T6" fmla="*/ 0 w 172"/>
                  <a:gd name="T7" fmla="*/ 1 h 20"/>
                  <a:gd name="T8" fmla="*/ 0 w 172"/>
                  <a:gd name="T9" fmla="*/ 1 h 20"/>
                  <a:gd name="T10" fmla="*/ 0 w 172"/>
                  <a:gd name="T11" fmla="*/ 1 h 20"/>
                  <a:gd name="T12" fmla="*/ 0 w 172"/>
                  <a:gd name="T13" fmla="*/ 1 h 20"/>
                  <a:gd name="T14" fmla="*/ 0 w 172"/>
                  <a:gd name="T15" fmla="*/ 1 h 20"/>
                  <a:gd name="T16" fmla="*/ 0 w 172"/>
                  <a:gd name="T17" fmla="*/ 0 h 20"/>
                  <a:gd name="T18" fmla="*/ 0 w 172"/>
                  <a:gd name="T19" fmla="*/ 0 h 20"/>
                  <a:gd name="T20" fmla="*/ 0 w 172"/>
                  <a:gd name="T21" fmla="*/ 0 h 20"/>
                  <a:gd name="T22" fmla="*/ 0 w 172"/>
                  <a:gd name="T23" fmla="*/ 0 h 20"/>
                  <a:gd name="T24" fmla="*/ 0 w 172"/>
                  <a:gd name="T25" fmla="*/ 0 h 20"/>
                  <a:gd name="T26" fmla="*/ 0 w 172"/>
                  <a:gd name="T27" fmla="*/ 0 h 20"/>
                  <a:gd name="T28" fmla="*/ 0 w 172"/>
                  <a:gd name="T29" fmla="*/ 0 h 20"/>
                  <a:gd name="T30" fmla="*/ 0 w 172"/>
                  <a:gd name="T31" fmla="*/ 0 h 20"/>
                  <a:gd name="T32" fmla="*/ 0 w 172"/>
                  <a:gd name="T33" fmla="*/ 0 h 20"/>
                  <a:gd name="T34" fmla="*/ 0 w 172"/>
                  <a:gd name="T35" fmla="*/ 0 h 20"/>
                  <a:gd name="T36" fmla="*/ 0 w 172"/>
                  <a:gd name="T37" fmla="*/ 0 h 20"/>
                  <a:gd name="T38" fmla="*/ 6 w 172"/>
                  <a:gd name="T39" fmla="*/ 0 h 20"/>
                  <a:gd name="T40" fmla="*/ 6 w 172"/>
                  <a:gd name="T41" fmla="*/ 0 h 20"/>
                  <a:gd name="T42" fmla="*/ 7 w 172"/>
                  <a:gd name="T43" fmla="*/ 0 h 20"/>
                  <a:gd name="T44" fmla="*/ 7 w 172"/>
                  <a:gd name="T45" fmla="*/ 0 h 20"/>
                  <a:gd name="T46" fmla="*/ 7 w 172"/>
                  <a:gd name="T47" fmla="*/ 0 h 20"/>
                  <a:gd name="T48" fmla="*/ 7 w 172"/>
                  <a:gd name="T49" fmla="*/ 0 h 20"/>
                  <a:gd name="T50" fmla="*/ 7 w 172"/>
                  <a:gd name="T51" fmla="*/ 0 h 20"/>
                  <a:gd name="T52" fmla="*/ 7 w 172"/>
                  <a:gd name="T53" fmla="*/ 0 h 20"/>
                  <a:gd name="T54" fmla="*/ 7 w 172"/>
                  <a:gd name="T55" fmla="*/ 0 h 20"/>
                  <a:gd name="T56" fmla="*/ 7 w 172"/>
                  <a:gd name="T57" fmla="*/ 0 h 20"/>
                  <a:gd name="T58" fmla="*/ 7 w 172"/>
                  <a:gd name="T59" fmla="*/ 0 h 20"/>
                  <a:gd name="T60" fmla="*/ 7 w 172"/>
                  <a:gd name="T61" fmla="*/ 1 h 20"/>
                  <a:gd name="T62" fmla="*/ 7 w 172"/>
                  <a:gd name="T63" fmla="*/ 1 h 20"/>
                  <a:gd name="T64" fmla="*/ 7 w 172"/>
                  <a:gd name="T65" fmla="*/ 1 h 20"/>
                  <a:gd name="T66" fmla="*/ 7 w 172"/>
                  <a:gd name="T67" fmla="*/ 1 h 20"/>
                  <a:gd name="T68" fmla="*/ 7 w 172"/>
                  <a:gd name="T69" fmla="*/ 1 h 20"/>
                  <a:gd name="T70" fmla="*/ 7 w 172"/>
                  <a:gd name="T71" fmla="*/ 1 h 20"/>
                  <a:gd name="T72" fmla="*/ 6 w 172"/>
                  <a:gd name="T73" fmla="*/ 1 h 20"/>
                  <a:gd name="T74" fmla="*/ 6 w 172"/>
                  <a:gd name="T75" fmla="*/ 1 h 20"/>
                  <a:gd name="T76" fmla="*/ 0 w 172"/>
                  <a:gd name="T77" fmla="*/ 1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2" h="20">
                    <a:moveTo>
                      <a:pt x="10" y="20"/>
                    </a:moveTo>
                    <a:lnTo>
                      <a:pt x="9" y="20"/>
                    </a:lnTo>
                    <a:lnTo>
                      <a:pt x="7" y="2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71" y="4"/>
                    </a:lnTo>
                    <a:lnTo>
                      <a:pt x="171" y="5"/>
                    </a:lnTo>
                    <a:lnTo>
                      <a:pt x="172" y="8"/>
                    </a:lnTo>
                    <a:lnTo>
                      <a:pt x="172" y="9"/>
                    </a:lnTo>
                    <a:lnTo>
                      <a:pt x="172" y="10"/>
                    </a:lnTo>
                    <a:lnTo>
                      <a:pt x="172" y="11"/>
                    </a:lnTo>
                    <a:lnTo>
                      <a:pt x="172" y="14"/>
                    </a:lnTo>
                    <a:lnTo>
                      <a:pt x="171" y="15"/>
                    </a:lnTo>
                    <a:lnTo>
                      <a:pt x="171" y="16"/>
                    </a:lnTo>
                    <a:lnTo>
                      <a:pt x="168" y="19"/>
                    </a:lnTo>
                    <a:lnTo>
                      <a:pt x="167" y="19"/>
                    </a:lnTo>
                    <a:lnTo>
                      <a:pt x="166" y="20"/>
                    </a:lnTo>
                    <a:lnTo>
                      <a:pt x="163" y="20"/>
                    </a:lnTo>
                    <a:lnTo>
                      <a:pt x="162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1312"/>
              <p:cNvSpPr>
                <a:spLocks/>
              </p:cNvSpPr>
              <p:nvPr/>
            </p:nvSpPr>
            <p:spPr bwMode="auto">
              <a:xfrm>
                <a:off x="4916" y="1334"/>
                <a:ext cx="3" cy="358"/>
              </a:xfrm>
              <a:custGeom>
                <a:avLst/>
                <a:gdLst>
                  <a:gd name="T0" fmla="*/ 0 w 19"/>
                  <a:gd name="T1" fmla="*/ 71 h 1790"/>
                  <a:gd name="T2" fmla="*/ 0 w 19"/>
                  <a:gd name="T3" fmla="*/ 71 h 1790"/>
                  <a:gd name="T4" fmla="*/ 0 w 19"/>
                  <a:gd name="T5" fmla="*/ 71 h 1790"/>
                  <a:gd name="T6" fmla="*/ 0 w 19"/>
                  <a:gd name="T7" fmla="*/ 71 h 1790"/>
                  <a:gd name="T8" fmla="*/ 0 w 19"/>
                  <a:gd name="T9" fmla="*/ 71 h 1790"/>
                  <a:gd name="T10" fmla="*/ 0 w 19"/>
                  <a:gd name="T11" fmla="*/ 71 h 1790"/>
                  <a:gd name="T12" fmla="*/ 0 w 19"/>
                  <a:gd name="T13" fmla="*/ 72 h 1790"/>
                  <a:gd name="T14" fmla="*/ 0 w 19"/>
                  <a:gd name="T15" fmla="*/ 72 h 1790"/>
                  <a:gd name="T16" fmla="*/ 0 w 19"/>
                  <a:gd name="T17" fmla="*/ 72 h 1790"/>
                  <a:gd name="T18" fmla="*/ 0 w 19"/>
                  <a:gd name="T19" fmla="*/ 72 h 1790"/>
                  <a:gd name="T20" fmla="*/ 0 w 19"/>
                  <a:gd name="T21" fmla="*/ 72 h 1790"/>
                  <a:gd name="T22" fmla="*/ 0 w 19"/>
                  <a:gd name="T23" fmla="*/ 72 h 1790"/>
                  <a:gd name="T24" fmla="*/ 0 w 19"/>
                  <a:gd name="T25" fmla="*/ 72 h 1790"/>
                  <a:gd name="T26" fmla="*/ 0 w 19"/>
                  <a:gd name="T27" fmla="*/ 71 h 1790"/>
                  <a:gd name="T28" fmla="*/ 0 w 19"/>
                  <a:gd name="T29" fmla="*/ 71 h 1790"/>
                  <a:gd name="T30" fmla="*/ 0 w 19"/>
                  <a:gd name="T31" fmla="*/ 71 h 1790"/>
                  <a:gd name="T32" fmla="*/ 0 w 19"/>
                  <a:gd name="T33" fmla="*/ 71 h 1790"/>
                  <a:gd name="T34" fmla="*/ 0 w 19"/>
                  <a:gd name="T35" fmla="*/ 71 h 1790"/>
                  <a:gd name="T36" fmla="*/ 0 w 19"/>
                  <a:gd name="T37" fmla="*/ 71 h 1790"/>
                  <a:gd name="T38" fmla="*/ 0 w 19"/>
                  <a:gd name="T39" fmla="*/ 0 h 1790"/>
                  <a:gd name="T40" fmla="*/ 0 w 19"/>
                  <a:gd name="T41" fmla="*/ 0 h 1790"/>
                  <a:gd name="T42" fmla="*/ 0 w 19"/>
                  <a:gd name="T43" fmla="*/ 0 h 1790"/>
                  <a:gd name="T44" fmla="*/ 0 w 19"/>
                  <a:gd name="T45" fmla="*/ 0 h 1790"/>
                  <a:gd name="T46" fmla="*/ 0 w 19"/>
                  <a:gd name="T47" fmla="*/ 0 h 1790"/>
                  <a:gd name="T48" fmla="*/ 0 w 19"/>
                  <a:gd name="T49" fmla="*/ 0 h 1790"/>
                  <a:gd name="T50" fmla="*/ 0 w 19"/>
                  <a:gd name="T51" fmla="*/ 0 h 1790"/>
                  <a:gd name="T52" fmla="*/ 0 w 19"/>
                  <a:gd name="T53" fmla="*/ 0 h 1790"/>
                  <a:gd name="T54" fmla="*/ 0 w 19"/>
                  <a:gd name="T55" fmla="*/ 0 h 1790"/>
                  <a:gd name="T56" fmla="*/ 0 w 19"/>
                  <a:gd name="T57" fmla="*/ 0 h 1790"/>
                  <a:gd name="T58" fmla="*/ 0 w 19"/>
                  <a:gd name="T59" fmla="*/ 0 h 1790"/>
                  <a:gd name="T60" fmla="*/ 0 w 19"/>
                  <a:gd name="T61" fmla="*/ 0 h 1790"/>
                  <a:gd name="T62" fmla="*/ 0 w 19"/>
                  <a:gd name="T63" fmla="*/ 0 h 1790"/>
                  <a:gd name="T64" fmla="*/ 0 w 19"/>
                  <a:gd name="T65" fmla="*/ 0 h 1790"/>
                  <a:gd name="T66" fmla="*/ 0 w 19"/>
                  <a:gd name="T67" fmla="*/ 0 h 1790"/>
                  <a:gd name="T68" fmla="*/ 0 w 19"/>
                  <a:gd name="T69" fmla="*/ 0 h 1790"/>
                  <a:gd name="T70" fmla="*/ 0 w 19"/>
                  <a:gd name="T71" fmla="*/ 0 h 1790"/>
                  <a:gd name="T72" fmla="*/ 0 w 19"/>
                  <a:gd name="T73" fmla="*/ 0 h 1790"/>
                  <a:gd name="T74" fmla="*/ 0 w 19"/>
                  <a:gd name="T75" fmla="*/ 0 h 1790"/>
                  <a:gd name="T76" fmla="*/ 0 w 19"/>
                  <a:gd name="T77" fmla="*/ 0 h 1790"/>
                  <a:gd name="T78" fmla="*/ 0 w 19"/>
                  <a:gd name="T79" fmla="*/ 0 h 1790"/>
                  <a:gd name="T80" fmla="*/ 0 w 19"/>
                  <a:gd name="T81" fmla="*/ 71 h 17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790">
                    <a:moveTo>
                      <a:pt x="19" y="1780"/>
                    </a:moveTo>
                    <a:lnTo>
                      <a:pt x="19" y="1781"/>
                    </a:lnTo>
                    <a:lnTo>
                      <a:pt x="18" y="1783"/>
                    </a:lnTo>
                    <a:lnTo>
                      <a:pt x="18" y="1785"/>
                    </a:lnTo>
                    <a:lnTo>
                      <a:pt x="16" y="1786"/>
                    </a:lnTo>
                    <a:lnTo>
                      <a:pt x="15" y="1787"/>
                    </a:lnTo>
                    <a:lnTo>
                      <a:pt x="14" y="1789"/>
                    </a:lnTo>
                    <a:lnTo>
                      <a:pt x="12" y="1789"/>
                    </a:lnTo>
                    <a:lnTo>
                      <a:pt x="10" y="1790"/>
                    </a:lnTo>
                    <a:lnTo>
                      <a:pt x="9" y="1790"/>
                    </a:lnTo>
                    <a:lnTo>
                      <a:pt x="8" y="1790"/>
                    </a:lnTo>
                    <a:lnTo>
                      <a:pt x="7" y="1789"/>
                    </a:lnTo>
                    <a:lnTo>
                      <a:pt x="4" y="1789"/>
                    </a:lnTo>
                    <a:lnTo>
                      <a:pt x="3" y="1787"/>
                    </a:lnTo>
                    <a:lnTo>
                      <a:pt x="2" y="1786"/>
                    </a:lnTo>
                    <a:lnTo>
                      <a:pt x="1" y="1785"/>
                    </a:lnTo>
                    <a:lnTo>
                      <a:pt x="1" y="1783"/>
                    </a:lnTo>
                    <a:lnTo>
                      <a:pt x="0" y="1781"/>
                    </a:lnTo>
                    <a:lnTo>
                      <a:pt x="0" y="178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7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1313"/>
              <p:cNvSpPr>
                <a:spLocks/>
              </p:cNvSpPr>
              <p:nvPr/>
            </p:nvSpPr>
            <p:spPr bwMode="auto">
              <a:xfrm>
                <a:off x="4870" y="1690"/>
                <a:ext cx="65" cy="4"/>
              </a:xfrm>
              <a:custGeom>
                <a:avLst/>
                <a:gdLst>
                  <a:gd name="T0" fmla="*/ 0 w 325"/>
                  <a:gd name="T1" fmla="*/ 1 h 19"/>
                  <a:gd name="T2" fmla="*/ 0 w 325"/>
                  <a:gd name="T3" fmla="*/ 1 h 19"/>
                  <a:gd name="T4" fmla="*/ 0 w 325"/>
                  <a:gd name="T5" fmla="*/ 1 h 19"/>
                  <a:gd name="T6" fmla="*/ 0 w 325"/>
                  <a:gd name="T7" fmla="*/ 1 h 19"/>
                  <a:gd name="T8" fmla="*/ 0 w 325"/>
                  <a:gd name="T9" fmla="*/ 1 h 19"/>
                  <a:gd name="T10" fmla="*/ 0 w 325"/>
                  <a:gd name="T11" fmla="*/ 1 h 19"/>
                  <a:gd name="T12" fmla="*/ 0 w 325"/>
                  <a:gd name="T13" fmla="*/ 1 h 19"/>
                  <a:gd name="T14" fmla="*/ 0 w 325"/>
                  <a:gd name="T15" fmla="*/ 1 h 19"/>
                  <a:gd name="T16" fmla="*/ 0 w 325"/>
                  <a:gd name="T17" fmla="*/ 1 h 19"/>
                  <a:gd name="T18" fmla="*/ 0 w 325"/>
                  <a:gd name="T19" fmla="*/ 0 h 19"/>
                  <a:gd name="T20" fmla="*/ 0 w 325"/>
                  <a:gd name="T21" fmla="*/ 0 h 19"/>
                  <a:gd name="T22" fmla="*/ 0 w 325"/>
                  <a:gd name="T23" fmla="*/ 0 h 19"/>
                  <a:gd name="T24" fmla="*/ 0 w 325"/>
                  <a:gd name="T25" fmla="*/ 0 h 19"/>
                  <a:gd name="T26" fmla="*/ 0 w 325"/>
                  <a:gd name="T27" fmla="*/ 0 h 19"/>
                  <a:gd name="T28" fmla="*/ 0 w 325"/>
                  <a:gd name="T29" fmla="*/ 0 h 19"/>
                  <a:gd name="T30" fmla="*/ 0 w 325"/>
                  <a:gd name="T31" fmla="*/ 0 h 19"/>
                  <a:gd name="T32" fmla="*/ 0 w 325"/>
                  <a:gd name="T33" fmla="*/ 0 h 19"/>
                  <a:gd name="T34" fmla="*/ 0 w 325"/>
                  <a:gd name="T35" fmla="*/ 0 h 19"/>
                  <a:gd name="T36" fmla="*/ 0 w 325"/>
                  <a:gd name="T37" fmla="*/ 0 h 19"/>
                  <a:gd name="T38" fmla="*/ 0 w 325"/>
                  <a:gd name="T39" fmla="*/ 0 h 19"/>
                  <a:gd name="T40" fmla="*/ 0 w 325"/>
                  <a:gd name="T41" fmla="*/ 0 h 19"/>
                  <a:gd name="T42" fmla="*/ 13 w 325"/>
                  <a:gd name="T43" fmla="*/ 0 h 19"/>
                  <a:gd name="T44" fmla="*/ 13 w 325"/>
                  <a:gd name="T45" fmla="*/ 0 h 19"/>
                  <a:gd name="T46" fmla="*/ 13 w 325"/>
                  <a:gd name="T47" fmla="*/ 0 h 19"/>
                  <a:gd name="T48" fmla="*/ 13 w 325"/>
                  <a:gd name="T49" fmla="*/ 0 h 19"/>
                  <a:gd name="T50" fmla="*/ 13 w 325"/>
                  <a:gd name="T51" fmla="*/ 0 h 19"/>
                  <a:gd name="T52" fmla="*/ 13 w 325"/>
                  <a:gd name="T53" fmla="*/ 0 h 19"/>
                  <a:gd name="T54" fmla="*/ 13 w 325"/>
                  <a:gd name="T55" fmla="*/ 0 h 19"/>
                  <a:gd name="T56" fmla="*/ 13 w 325"/>
                  <a:gd name="T57" fmla="*/ 0 h 19"/>
                  <a:gd name="T58" fmla="*/ 13 w 325"/>
                  <a:gd name="T59" fmla="*/ 0 h 19"/>
                  <a:gd name="T60" fmla="*/ 13 w 325"/>
                  <a:gd name="T61" fmla="*/ 0 h 19"/>
                  <a:gd name="T62" fmla="*/ 13 w 325"/>
                  <a:gd name="T63" fmla="*/ 0 h 19"/>
                  <a:gd name="T64" fmla="*/ 13 w 325"/>
                  <a:gd name="T65" fmla="*/ 0 h 19"/>
                  <a:gd name="T66" fmla="*/ 13 w 325"/>
                  <a:gd name="T67" fmla="*/ 1 h 19"/>
                  <a:gd name="T68" fmla="*/ 13 w 325"/>
                  <a:gd name="T69" fmla="*/ 1 h 19"/>
                  <a:gd name="T70" fmla="*/ 13 w 325"/>
                  <a:gd name="T71" fmla="*/ 1 h 19"/>
                  <a:gd name="T72" fmla="*/ 13 w 325"/>
                  <a:gd name="T73" fmla="*/ 1 h 19"/>
                  <a:gd name="T74" fmla="*/ 13 w 325"/>
                  <a:gd name="T75" fmla="*/ 1 h 19"/>
                  <a:gd name="T76" fmla="*/ 13 w 325"/>
                  <a:gd name="T77" fmla="*/ 1 h 19"/>
                  <a:gd name="T78" fmla="*/ 13 w 325"/>
                  <a:gd name="T79" fmla="*/ 1 h 19"/>
                  <a:gd name="T80" fmla="*/ 13 w 325"/>
                  <a:gd name="T81" fmla="*/ 1 h 19"/>
                  <a:gd name="T82" fmla="*/ 13 w 325"/>
                  <a:gd name="T83" fmla="*/ 1 h 19"/>
                  <a:gd name="T84" fmla="*/ 0 w 325"/>
                  <a:gd name="T85" fmla="*/ 1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25" h="19">
                    <a:moveTo>
                      <a:pt x="9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15" y="0"/>
                    </a:lnTo>
                    <a:lnTo>
                      <a:pt x="317" y="0"/>
                    </a:lnTo>
                    <a:lnTo>
                      <a:pt x="319" y="1"/>
                    </a:lnTo>
                    <a:lnTo>
                      <a:pt x="320" y="1"/>
                    </a:lnTo>
                    <a:lnTo>
                      <a:pt x="322" y="3"/>
                    </a:lnTo>
                    <a:lnTo>
                      <a:pt x="324" y="4"/>
                    </a:lnTo>
                    <a:lnTo>
                      <a:pt x="324" y="5"/>
                    </a:lnTo>
                    <a:lnTo>
                      <a:pt x="325" y="7"/>
                    </a:lnTo>
                    <a:lnTo>
                      <a:pt x="325" y="9"/>
                    </a:lnTo>
                    <a:lnTo>
                      <a:pt x="325" y="10"/>
                    </a:lnTo>
                    <a:lnTo>
                      <a:pt x="325" y="11"/>
                    </a:lnTo>
                    <a:lnTo>
                      <a:pt x="325" y="13"/>
                    </a:lnTo>
                    <a:lnTo>
                      <a:pt x="324" y="15"/>
                    </a:lnTo>
                    <a:lnTo>
                      <a:pt x="324" y="16"/>
                    </a:lnTo>
                    <a:lnTo>
                      <a:pt x="322" y="18"/>
                    </a:lnTo>
                    <a:lnTo>
                      <a:pt x="320" y="18"/>
                    </a:lnTo>
                    <a:lnTo>
                      <a:pt x="319" y="19"/>
                    </a:lnTo>
                    <a:lnTo>
                      <a:pt x="317" y="19"/>
                    </a:lnTo>
                    <a:lnTo>
                      <a:pt x="315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1314"/>
              <p:cNvSpPr>
                <a:spLocks/>
              </p:cNvSpPr>
              <p:nvPr/>
            </p:nvSpPr>
            <p:spPr bwMode="auto">
              <a:xfrm>
                <a:off x="4759" y="888"/>
                <a:ext cx="147" cy="341"/>
              </a:xfrm>
              <a:custGeom>
                <a:avLst/>
                <a:gdLst>
                  <a:gd name="T0" fmla="*/ 3 w 733"/>
                  <a:gd name="T1" fmla="*/ 0 h 1702"/>
                  <a:gd name="T2" fmla="*/ 0 w 733"/>
                  <a:gd name="T3" fmla="*/ 6 h 1702"/>
                  <a:gd name="T4" fmla="*/ 0 w 733"/>
                  <a:gd name="T5" fmla="*/ 6 h 1702"/>
                  <a:gd name="T6" fmla="*/ 0 w 733"/>
                  <a:gd name="T7" fmla="*/ 32 h 1702"/>
                  <a:gd name="T8" fmla="*/ 11 w 733"/>
                  <a:gd name="T9" fmla="*/ 68 h 1702"/>
                  <a:gd name="T10" fmla="*/ 18 w 733"/>
                  <a:gd name="T11" fmla="*/ 68 h 1702"/>
                  <a:gd name="T12" fmla="*/ 29 w 733"/>
                  <a:gd name="T13" fmla="*/ 31 h 1702"/>
                  <a:gd name="T14" fmla="*/ 29 w 733"/>
                  <a:gd name="T15" fmla="*/ 6 h 1702"/>
                  <a:gd name="T16" fmla="*/ 26 w 733"/>
                  <a:gd name="T17" fmla="*/ 0 h 1702"/>
                  <a:gd name="T18" fmla="*/ 3 w 733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3" h="1702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7"/>
                    </a:lnTo>
                    <a:lnTo>
                      <a:pt x="282" y="1702"/>
                    </a:lnTo>
                    <a:lnTo>
                      <a:pt x="445" y="1702"/>
                    </a:lnTo>
                    <a:lnTo>
                      <a:pt x="733" y="784"/>
                    </a:lnTo>
                    <a:lnTo>
                      <a:pt x="732" y="147"/>
                    </a:lnTo>
                    <a:lnTo>
                      <a:pt x="657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1315"/>
              <p:cNvSpPr>
                <a:spLocks/>
              </p:cNvSpPr>
              <p:nvPr/>
            </p:nvSpPr>
            <p:spPr bwMode="auto">
              <a:xfrm>
                <a:off x="4759" y="888"/>
                <a:ext cx="126" cy="341"/>
              </a:xfrm>
              <a:custGeom>
                <a:avLst/>
                <a:gdLst>
                  <a:gd name="T0" fmla="*/ 3 w 628"/>
                  <a:gd name="T1" fmla="*/ 0 h 1702"/>
                  <a:gd name="T2" fmla="*/ 0 w 628"/>
                  <a:gd name="T3" fmla="*/ 6 h 1702"/>
                  <a:gd name="T4" fmla="*/ 0 w 628"/>
                  <a:gd name="T5" fmla="*/ 6 h 1702"/>
                  <a:gd name="T6" fmla="*/ 0 w 628"/>
                  <a:gd name="T7" fmla="*/ 32 h 1702"/>
                  <a:gd name="T8" fmla="*/ 11 w 628"/>
                  <a:gd name="T9" fmla="*/ 68 h 1702"/>
                  <a:gd name="T10" fmla="*/ 18 w 628"/>
                  <a:gd name="T11" fmla="*/ 68 h 1702"/>
                  <a:gd name="T12" fmla="*/ 25 w 628"/>
                  <a:gd name="T13" fmla="*/ 45 h 1702"/>
                  <a:gd name="T14" fmla="*/ 25 w 628"/>
                  <a:gd name="T15" fmla="*/ 0 h 1702"/>
                  <a:gd name="T16" fmla="*/ 3 w 628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8" h="1702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7"/>
                    </a:lnTo>
                    <a:lnTo>
                      <a:pt x="282" y="1702"/>
                    </a:lnTo>
                    <a:lnTo>
                      <a:pt x="445" y="1702"/>
                    </a:lnTo>
                    <a:lnTo>
                      <a:pt x="628" y="1120"/>
                    </a:lnTo>
                    <a:lnTo>
                      <a:pt x="628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3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1316"/>
              <p:cNvSpPr>
                <a:spLocks/>
              </p:cNvSpPr>
              <p:nvPr/>
            </p:nvSpPr>
            <p:spPr bwMode="auto">
              <a:xfrm>
                <a:off x="4759" y="888"/>
                <a:ext cx="105" cy="341"/>
              </a:xfrm>
              <a:custGeom>
                <a:avLst/>
                <a:gdLst>
                  <a:gd name="T0" fmla="*/ 3 w 523"/>
                  <a:gd name="T1" fmla="*/ 0 h 1702"/>
                  <a:gd name="T2" fmla="*/ 0 w 523"/>
                  <a:gd name="T3" fmla="*/ 6 h 1702"/>
                  <a:gd name="T4" fmla="*/ 0 w 523"/>
                  <a:gd name="T5" fmla="*/ 6 h 1702"/>
                  <a:gd name="T6" fmla="*/ 0 w 523"/>
                  <a:gd name="T7" fmla="*/ 32 h 1702"/>
                  <a:gd name="T8" fmla="*/ 11 w 523"/>
                  <a:gd name="T9" fmla="*/ 68 h 1702"/>
                  <a:gd name="T10" fmla="*/ 18 w 523"/>
                  <a:gd name="T11" fmla="*/ 68 h 1702"/>
                  <a:gd name="T12" fmla="*/ 21 w 523"/>
                  <a:gd name="T13" fmla="*/ 59 h 1702"/>
                  <a:gd name="T14" fmla="*/ 21 w 523"/>
                  <a:gd name="T15" fmla="*/ 0 h 1702"/>
                  <a:gd name="T16" fmla="*/ 3 w 523"/>
                  <a:gd name="T17" fmla="*/ 0 h 17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3" h="1702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7"/>
                    </a:lnTo>
                    <a:lnTo>
                      <a:pt x="282" y="1702"/>
                    </a:lnTo>
                    <a:lnTo>
                      <a:pt x="445" y="1702"/>
                    </a:lnTo>
                    <a:lnTo>
                      <a:pt x="523" y="1456"/>
                    </a:lnTo>
                    <a:lnTo>
                      <a:pt x="52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1317"/>
              <p:cNvSpPr>
                <a:spLocks/>
              </p:cNvSpPr>
              <p:nvPr/>
            </p:nvSpPr>
            <p:spPr bwMode="auto">
              <a:xfrm>
                <a:off x="4759" y="888"/>
                <a:ext cx="84" cy="341"/>
              </a:xfrm>
              <a:custGeom>
                <a:avLst/>
                <a:gdLst>
                  <a:gd name="T0" fmla="*/ 3 w 417"/>
                  <a:gd name="T1" fmla="*/ 0 h 1702"/>
                  <a:gd name="T2" fmla="*/ 0 w 417"/>
                  <a:gd name="T3" fmla="*/ 6 h 1702"/>
                  <a:gd name="T4" fmla="*/ 0 w 417"/>
                  <a:gd name="T5" fmla="*/ 6 h 1702"/>
                  <a:gd name="T6" fmla="*/ 0 w 417"/>
                  <a:gd name="T7" fmla="*/ 32 h 1702"/>
                  <a:gd name="T8" fmla="*/ 11 w 417"/>
                  <a:gd name="T9" fmla="*/ 68 h 1702"/>
                  <a:gd name="T10" fmla="*/ 17 w 417"/>
                  <a:gd name="T11" fmla="*/ 68 h 1702"/>
                  <a:gd name="T12" fmla="*/ 17 w 417"/>
                  <a:gd name="T13" fmla="*/ 0 h 1702"/>
                  <a:gd name="T14" fmla="*/ 3 w 417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7" h="1702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7"/>
                    </a:lnTo>
                    <a:lnTo>
                      <a:pt x="282" y="1702"/>
                    </a:lnTo>
                    <a:lnTo>
                      <a:pt x="417" y="1702"/>
                    </a:lnTo>
                    <a:lnTo>
                      <a:pt x="417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1318"/>
              <p:cNvSpPr>
                <a:spLocks/>
              </p:cNvSpPr>
              <p:nvPr/>
            </p:nvSpPr>
            <p:spPr bwMode="auto">
              <a:xfrm>
                <a:off x="4759" y="888"/>
                <a:ext cx="63" cy="341"/>
              </a:xfrm>
              <a:custGeom>
                <a:avLst/>
                <a:gdLst>
                  <a:gd name="T0" fmla="*/ 3 w 312"/>
                  <a:gd name="T1" fmla="*/ 0 h 1702"/>
                  <a:gd name="T2" fmla="*/ 0 w 312"/>
                  <a:gd name="T3" fmla="*/ 6 h 1702"/>
                  <a:gd name="T4" fmla="*/ 0 w 312"/>
                  <a:gd name="T5" fmla="*/ 6 h 1702"/>
                  <a:gd name="T6" fmla="*/ 0 w 312"/>
                  <a:gd name="T7" fmla="*/ 32 h 1702"/>
                  <a:gd name="T8" fmla="*/ 12 w 312"/>
                  <a:gd name="T9" fmla="*/ 68 h 1702"/>
                  <a:gd name="T10" fmla="*/ 13 w 312"/>
                  <a:gd name="T11" fmla="*/ 68 h 1702"/>
                  <a:gd name="T12" fmla="*/ 13 w 312"/>
                  <a:gd name="T13" fmla="*/ 0 h 1702"/>
                  <a:gd name="T14" fmla="*/ 3 w 312"/>
                  <a:gd name="T15" fmla="*/ 0 h 17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2" h="1702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7"/>
                    </a:lnTo>
                    <a:lnTo>
                      <a:pt x="282" y="1702"/>
                    </a:lnTo>
                    <a:lnTo>
                      <a:pt x="312" y="1702"/>
                    </a:lnTo>
                    <a:lnTo>
                      <a:pt x="312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1319"/>
              <p:cNvSpPr>
                <a:spLocks/>
              </p:cNvSpPr>
              <p:nvPr/>
            </p:nvSpPr>
            <p:spPr bwMode="auto">
              <a:xfrm>
                <a:off x="4759" y="888"/>
                <a:ext cx="42" cy="292"/>
              </a:xfrm>
              <a:custGeom>
                <a:avLst/>
                <a:gdLst>
                  <a:gd name="T0" fmla="*/ 3 w 208"/>
                  <a:gd name="T1" fmla="*/ 0 h 1458"/>
                  <a:gd name="T2" fmla="*/ 0 w 208"/>
                  <a:gd name="T3" fmla="*/ 6 h 1458"/>
                  <a:gd name="T4" fmla="*/ 0 w 208"/>
                  <a:gd name="T5" fmla="*/ 6 h 1458"/>
                  <a:gd name="T6" fmla="*/ 0 w 208"/>
                  <a:gd name="T7" fmla="*/ 32 h 1458"/>
                  <a:gd name="T8" fmla="*/ 8 w 208"/>
                  <a:gd name="T9" fmla="*/ 58 h 1458"/>
                  <a:gd name="T10" fmla="*/ 8 w 208"/>
                  <a:gd name="T11" fmla="*/ 0 h 1458"/>
                  <a:gd name="T12" fmla="*/ 3 w 208"/>
                  <a:gd name="T13" fmla="*/ 0 h 1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1458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7"/>
                    </a:lnTo>
                    <a:lnTo>
                      <a:pt x="208" y="1458"/>
                    </a:lnTo>
                    <a:lnTo>
                      <a:pt x="208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3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1320"/>
              <p:cNvSpPr>
                <a:spLocks/>
              </p:cNvSpPr>
              <p:nvPr/>
            </p:nvSpPr>
            <p:spPr bwMode="auto">
              <a:xfrm>
                <a:off x="4759" y="888"/>
                <a:ext cx="21" cy="225"/>
              </a:xfrm>
              <a:custGeom>
                <a:avLst/>
                <a:gdLst>
                  <a:gd name="T0" fmla="*/ 3 w 104"/>
                  <a:gd name="T1" fmla="*/ 0 h 1121"/>
                  <a:gd name="T2" fmla="*/ 0 w 104"/>
                  <a:gd name="T3" fmla="*/ 6 h 1121"/>
                  <a:gd name="T4" fmla="*/ 0 w 104"/>
                  <a:gd name="T5" fmla="*/ 6 h 1121"/>
                  <a:gd name="T6" fmla="*/ 0 w 104"/>
                  <a:gd name="T7" fmla="*/ 32 h 1121"/>
                  <a:gd name="T8" fmla="*/ 4 w 104"/>
                  <a:gd name="T9" fmla="*/ 45 h 1121"/>
                  <a:gd name="T10" fmla="*/ 4 w 104"/>
                  <a:gd name="T11" fmla="*/ 0 h 1121"/>
                  <a:gd name="T12" fmla="*/ 3 w 104"/>
                  <a:gd name="T13" fmla="*/ 0 h 1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1121">
                    <a:moveTo>
                      <a:pt x="83" y="0"/>
                    </a:moveTo>
                    <a:lnTo>
                      <a:pt x="6" y="139"/>
                    </a:lnTo>
                    <a:lnTo>
                      <a:pt x="0" y="139"/>
                    </a:lnTo>
                    <a:lnTo>
                      <a:pt x="1" y="787"/>
                    </a:lnTo>
                    <a:lnTo>
                      <a:pt x="104" y="1121"/>
                    </a:lnTo>
                    <a:lnTo>
                      <a:pt x="104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37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1321"/>
              <p:cNvSpPr>
                <a:spLocks/>
              </p:cNvSpPr>
              <p:nvPr/>
            </p:nvSpPr>
            <p:spPr bwMode="auto">
              <a:xfrm>
                <a:off x="4759" y="888"/>
                <a:ext cx="147" cy="341"/>
              </a:xfrm>
              <a:custGeom>
                <a:avLst/>
                <a:gdLst>
                  <a:gd name="T0" fmla="*/ 0 w 732"/>
                  <a:gd name="T1" fmla="*/ 6 h 1701"/>
                  <a:gd name="T2" fmla="*/ 3 w 732"/>
                  <a:gd name="T3" fmla="*/ 0 h 1701"/>
                  <a:gd name="T4" fmla="*/ 27 w 732"/>
                  <a:gd name="T5" fmla="*/ 0 h 1701"/>
                  <a:gd name="T6" fmla="*/ 30 w 732"/>
                  <a:gd name="T7" fmla="*/ 6 h 1701"/>
                  <a:gd name="T8" fmla="*/ 30 w 732"/>
                  <a:gd name="T9" fmla="*/ 31 h 1701"/>
                  <a:gd name="T10" fmla="*/ 18 w 732"/>
                  <a:gd name="T11" fmla="*/ 68 h 1701"/>
                  <a:gd name="T12" fmla="*/ 11 w 732"/>
                  <a:gd name="T13" fmla="*/ 68 h 1701"/>
                  <a:gd name="T14" fmla="*/ 0 w 732"/>
                  <a:gd name="T15" fmla="*/ 31 h 1701"/>
                  <a:gd name="T16" fmla="*/ 0 w 732"/>
                  <a:gd name="T17" fmla="*/ 6 h 1701"/>
                  <a:gd name="T18" fmla="*/ 0 w 732"/>
                  <a:gd name="T19" fmla="*/ 6 h 17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2" h="1701">
                    <a:moveTo>
                      <a:pt x="5" y="139"/>
                    </a:moveTo>
                    <a:lnTo>
                      <a:pt x="83" y="0"/>
                    </a:lnTo>
                    <a:lnTo>
                      <a:pt x="656" y="0"/>
                    </a:lnTo>
                    <a:lnTo>
                      <a:pt x="732" y="148"/>
                    </a:lnTo>
                    <a:lnTo>
                      <a:pt x="732" y="779"/>
                    </a:lnTo>
                    <a:lnTo>
                      <a:pt x="444" y="1701"/>
                    </a:lnTo>
                    <a:lnTo>
                      <a:pt x="282" y="1701"/>
                    </a:lnTo>
                    <a:lnTo>
                      <a:pt x="0" y="784"/>
                    </a:lnTo>
                    <a:lnTo>
                      <a:pt x="0" y="139"/>
                    </a:lnTo>
                    <a:lnTo>
                      <a:pt x="5" y="13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Rectangle 1322"/>
              <p:cNvSpPr>
                <a:spLocks noChangeArrowheads="1"/>
              </p:cNvSpPr>
              <p:nvPr/>
            </p:nvSpPr>
            <p:spPr bwMode="auto">
              <a:xfrm>
                <a:off x="4782" y="919"/>
                <a:ext cx="48" cy="9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45" name="Rectangle 1323"/>
              <p:cNvSpPr>
                <a:spLocks noChangeArrowheads="1"/>
              </p:cNvSpPr>
              <p:nvPr/>
            </p:nvSpPr>
            <p:spPr bwMode="auto">
              <a:xfrm>
                <a:off x="4746" y="920"/>
                <a:ext cx="83" cy="95"/>
              </a:xfrm>
              <a:prstGeom prst="rect">
                <a:avLst/>
              </a:prstGeom>
              <a:solidFill>
                <a:srgbClr val="EAEAE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46" name="Freeform 1324"/>
              <p:cNvSpPr>
                <a:spLocks/>
              </p:cNvSpPr>
              <p:nvPr/>
            </p:nvSpPr>
            <p:spPr bwMode="auto">
              <a:xfrm>
                <a:off x="4759" y="889"/>
                <a:ext cx="147" cy="28"/>
              </a:xfrm>
              <a:custGeom>
                <a:avLst/>
                <a:gdLst>
                  <a:gd name="T0" fmla="*/ 0 w 733"/>
                  <a:gd name="T1" fmla="*/ 6 h 140"/>
                  <a:gd name="T2" fmla="*/ 3 w 733"/>
                  <a:gd name="T3" fmla="*/ 0 h 140"/>
                  <a:gd name="T4" fmla="*/ 26 w 733"/>
                  <a:gd name="T5" fmla="*/ 0 h 140"/>
                  <a:gd name="T6" fmla="*/ 29 w 733"/>
                  <a:gd name="T7" fmla="*/ 6 h 140"/>
                  <a:gd name="T8" fmla="*/ 0 w 733"/>
                  <a:gd name="T9" fmla="*/ 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3" h="140">
                    <a:moveTo>
                      <a:pt x="0" y="140"/>
                    </a:moveTo>
                    <a:lnTo>
                      <a:pt x="77" y="0"/>
                    </a:lnTo>
                    <a:lnTo>
                      <a:pt x="657" y="0"/>
                    </a:lnTo>
                    <a:lnTo>
                      <a:pt x="733" y="14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Rectangle 1325"/>
              <p:cNvSpPr>
                <a:spLocks noChangeArrowheads="1"/>
              </p:cNvSpPr>
              <p:nvPr/>
            </p:nvSpPr>
            <p:spPr bwMode="auto">
              <a:xfrm>
                <a:off x="4748" y="919"/>
                <a:ext cx="30" cy="9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48" name="Rectangle 1326"/>
              <p:cNvSpPr>
                <a:spLocks noChangeArrowheads="1"/>
              </p:cNvSpPr>
              <p:nvPr/>
            </p:nvSpPr>
            <p:spPr bwMode="auto">
              <a:xfrm>
                <a:off x="4782" y="919"/>
                <a:ext cx="49" cy="9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49" name="Freeform 1327"/>
              <p:cNvSpPr>
                <a:spLocks/>
              </p:cNvSpPr>
              <p:nvPr/>
            </p:nvSpPr>
            <p:spPr bwMode="auto">
              <a:xfrm>
                <a:off x="4744" y="966"/>
                <a:ext cx="38" cy="53"/>
              </a:xfrm>
              <a:custGeom>
                <a:avLst/>
                <a:gdLst>
                  <a:gd name="T0" fmla="*/ 7 w 191"/>
                  <a:gd name="T1" fmla="*/ 10 h 262"/>
                  <a:gd name="T2" fmla="*/ 7 w 191"/>
                  <a:gd name="T3" fmla="*/ 10 h 262"/>
                  <a:gd name="T4" fmla="*/ 8 w 191"/>
                  <a:gd name="T5" fmla="*/ 10 h 262"/>
                  <a:gd name="T6" fmla="*/ 8 w 191"/>
                  <a:gd name="T7" fmla="*/ 10 h 262"/>
                  <a:gd name="T8" fmla="*/ 8 w 191"/>
                  <a:gd name="T9" fmla="*/ 10 h 262"/>
                  <a:gd name="T10" fmla="*/ 8 w 191"/>
                  <a:gd name="T11" fmla="*/ 10 h 262"/>
                  <a:gd name="T12" fmla="*/ 8 w 191"/>
                  <a:gd name="T13" fmla="*/ 10 h 262"/>
                  <a:gd name="T14" fmla="*/ 8 w 191"/>
                  <a:gd name="T15" fmla="*/ 11 h 262"/>
                  <a:gd name="T16" fmla="*/ 7 w 191"/>
                  <a:gd name="T17" fmla="*/ 11 h 262"/>
                  <a:gd name="T18" fmla="*/ 7 w 191"/>
                  <a:gd name="T19" fmla="*/ 11 h 262"/>
                  <a:gd name="T20" fmla="*/ 7 w 191"/>
                  <a:gd name="T21" fmla="*/ 11 h 262"/>
                  <a:gd name="T22" fmla="*/ 7 w 191"/>
                  <a:gd name="T23" fmla="*/ 11 h 262"/>
                  <a:gd name="T24" fmla="*/ 7 w 191"/>
                  <a:gd name="T25" fmla="*/ 11 h 262"/>
                  <a:gd name="T26" fmla="*/ 7 w 191"/>
                  <a:gd name="T27" fmla="*/ 11 h 262"/>
                  <a:gd name="T28" fmla="*/ 7 w 191"/>
                  <a:gd name="T29" fmla="*/ 11 h 262"/>
                  <a:gd name="T30" fmla="*/ 7 w 191"/>
                  <a:gd name="T31" fmla="*/ 11 h 262"/>
                  <a:gd name="T32" fmla="*/ 7 w 191"/>
                  <a:gd name="T33" fmla="*/ 11 h 262"/>
                  <a:gd name="T34" fmla="*/ 7 w 191"/>
                  <a:gd name="T35" fmla="*/ 11 h 262"/>
                  <a:gd name="T36" fmla="*/ 7 w 191"/>
                  <a:gd name="T37" fmla="*/ 11 h 262"/>
                  <a:gd name="T38" fmla="*/ 7 w 191"/>
                  <a:gd name="T39" fmla="*/ 11 h 262"/>
                  <a:gd name="T40" fmla="*/ 7 w 191"/>
                  <a:gd name="T41" fmla="*/ 11 h 262"/>
                  <a:gd name="T42" fmla="*/ 0 w 191"/>
                  <a:gd name="T43" fmla="*/ 1 h 262"/>
                  <a:gd name="T44" fmla="*/ 0 w 191"/>
                  <a:gd name="T45" fmla="*/ 1 h 262"/>
                  <a:gd name="T46" fmla="*/ 0 w 191"/>
                  <a:gd name="T47" fmla="*/ 1 h 262"/>
                  <a:gd name="T48" fmla="*/ 0 w 191"/>
                  <a:gd name="T49" fmla="*/ 0 h 262"/>
                  <a:gd name="T50" fmla="*/ 0 w 191"/>
                  <a:gd name="T51" fmla="*/ 0 h 262"/>
                  <a:gd name="T52" fmla="*/ 0 w 191"/>
                  <a:gd name="T53" fmla="*/ 0 h 262"/>
                  <a:gd name="T54" fmla="*/ 0 w 191"/>
                  <a:gd name="T55" fmla="*/ 0 h 262"/>
                  <a:gd name="T56" fmla="*/ 0 w 191"/>
                  <a:gd name="T57" fmla="*/ 0 h 262"/>
                  <a:gd name="T58" fmla="*/ 0 w 191"/>
                  <a:gd name="T59" fmla="*/ 0 h 262"/>
                  <a:gd name="T60" fmla="*/ 0 w 191"/>
                  <a:gd name="T61" fmla="*/ 0 h 262"/>
                  <a:gd name="T62" fmla="*/ 0 w 191"/>
                  <a:gd name="T63" fmla="*/ 0 h 262"/>
                  <a:gd name="T64" fmla="*/ 0 w 191"/>
                  <a:gd name="T65" fmla="*/ 0 h 262"/>
                  <a:gd name="T66" fmla="*/ 0 w 191"/>
                  <a:gd name="T67" fmla="*/ 0 h 262"/>
                  <a:gd name="T68" fmla="*/ 0 w 191"/>
                  <a:gd name="T69" fmla="*/ 0 h 262"/>
                  <a:gd name="T70" fmla="*/ 0 w 191"/>
                  <a:gd name="T71" fmla="*/ 0 h 262"/>
                  <a:gd name="T72" fmla="*/ 1 w 191"/>
                  <a:gd name="T73" fmla="*/ 0 h 262"/>
                  <a:gd name="T74" fmla="*/ 1 w 191"/>
                  <a:gd name="T75" fmla="*/ 0 h 262"/>
                  <a:gd name="T76" fmla="*/ 1 w 191"/>
                  <a:gd name="T77" fmla="*/ 0 h 262"/>
                  <a:gd name="T78" fmla="*/ 1 w 191"/>
                  <a:gd name="T79" fmla="*/ 0 h 262"/>
                  <a:gd name="T80" fmla="*/ 7 w 191"/>
                  <a:gd name="T81" fmla="*/ 10 h 26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1" h="262">
                    <a:moveTo>
                      <a:pt x="188" y="247"/>
                    </a:moveTo>
                    <a:lnTo>
                      <a:pt x="188" y="247"/>
                    </a:lnTo>
                    <a:lnTo>
                      <a:pt x="190" y="248"/>
                    </a:lnTo>
                    <a:lnTo>
                      <a:pt x="191" y="249"/>
                    </a:lnTo>
                    <a:lnTo>
                      <a:pt x="191" y="252"/>
                    </a:lnTo>
                    <a:lnTo>
                      <a:pt x="191" y="254"/>
                    </a:lnTo>
                    <a:lnTo>
                      <a:pt x="190" y="255"/>
                    </a:lnTo>
                    <a:lnTo>
                      <a:pt x="188" y="257"/>
                    </a:lnTo>
                    <a:lnTo>
                      <a:pt x="188" y="258"/>
                    </a:lnTo>
                    <a:lnTo>
                      <a:pt x="186" y="259"/>
                    </a:lnTo>
                    <a:lnTo>
                      <a:pt x="185" y="260"/>
                    </a:lnTo>
                    <a:lnTo>
                      <a:pt x="184" y="262"/>
                    </a:lnTo>
                    <a:lnTo>
                      <a:pt x="181" y="262"/>
                    </a:lnTo>
                    <a:lnTo>
                      <a:pt x="179" y="262"/>
                    </a:lnTo>
                    <a:lnTo>
                      <a:pt x="177" y="260"/>
                    </a:lnTo>
                    <a:lnTo>
                      <a:pt x="176" y="259"/>
                    </a:lnTo>
                    <a:lnTo>
                      <a:pt x="175" y="259"/>
                    </a:lnTo>
                    <a:lnTo>
                      <a:pt x="174" y="25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88" y="2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1328"/>
              <p:cNvSpPr>
                <a:spLocks/>
              </p:cNvSpPr>
              <p:nvPr/>
            </p:nvSpPr>
            <p:spPr bwMode="auto">
              <a:xfrm>
                <a:off x="4744" y="916"/>
                <a:ext cx="38" cy="54"/>
              </a:xfrm>
              <a:custGeom>
                <a:avLst/>
                <a:gdLst>
                  <a:gd name="T0" fmla="*/ 1 w 188"/>
                  <a:gd name="T1" fmla="*/ 11 h 269"/>
                  <a:gd name="T2" fmla="*/ 1 w 188"/>
                  <a:gd name="T3" fmla="*/ 11 h 269"/>
                  <a:gd name="T4" fmla="*/ 1 w 188"/>
                  <a:gd name="T5" fmla="*/ 11 h 269"/>
                  <a:gd name="T6" fmla="*/ 1 w 188"/>
                  <a:gd name="T7" fmla="*/ 11 h 269"/>
                  <a:gd name="T8" fmla="*/ 0 w 188"/>
                  <a:gd name="T9" fmla="*/ 11 h 269"/>
                  <a:gd name="T10" fmla="*/ 0 w 188"/>
                  <a:gd name="T11" fmla="*/ 11 h 269"/>
                  <a:gd name="T12" fmla="*/ 0 w 188"/>
                  <a:gd name="T13" fmla="*/ 11 h 269"/>
                  <a:gd name="T14" fmla="*/ 0 w 188"/>
                  <a:gd name="T15" fmla="*/ 11 h 269"/>
                  <a:gd name="T16" fmla="*/ 0 w 188"/>
                  <a:gd name="T17" fmla="*/ 11 h 269"/>
                  <a:gd name="T18" fmla="*/ 0 w 188"/>
                  <a:gd name="T19" fmla="*/ 11 h 269"/>
                  <a:gd name="T20" fmla="*/ 0 w 188"/>
                  <a:gd name="T21" fmla="*/ 11 h 269"/>
                  <a:gd name="T22" fmla="*/ 0 w 188"/>
                  <a:gd name="T23" fmla="*/ 11 h 269"/>
                  <a:gd name="T24" fmla="*/ 0 w 188"/>
                  <a:gd name="T25" fmla="*/ 11 h 269"/>
                  <a:gd name="T26" fmla="*/ 0 w 188"/>
                  <a:gd name="T27" fmla="*/ 11 h 269"/>
                  <a:gd name="T28" fmla="*/ 0 w 188"/>
                  <a:gd name="T29" fmla="*/ 10 h 269"/>
                  <a:gd name="T30" fmla="*/ 0 w 188"/>
                  <a:gd name="T31" fmla="*/ 10 h 269"/>
                  <a:gd name="T32" fmla="*/ 0 w 188"/>
                  <a:gd name="T33" fmla="*/ 10 h 269"/>
                  <a:gd name="T34" fmla="*/ 0 w 188"/>
                  <a:gd name="T35" fmla="*/ 10 h 269"/>
                  <a:gd name="T36" fmla="*/ 0 w 188"/>
                  <a:gd name="T37" fmla="*/ 10 h 269"/>
                  <a:gd name="T38" fmla="*/ 7 w 188"/>
                  <a:gd name="T39" fmla="*/ 0 h 269"/>
                  <a:gd name="T40" fmla="*/ 7 w 188"/>
                  <a:gd name="T41" fmla="*/ 0 h 269"/>
                  <a:gd name="T42" fmla="*/ 7 w 188"/>
                  <a:gd name="T43" fmla="*/ 0 h 269"/>
                  <a:gd name="T44" fmla="*/ 7 w 188"/>
                  <a:gd name="T45" fmla="*/ 0 h 269"/>
                  <a:gd name="T46" fmla="*/ 7 w 188"/>
                  <a:gd name="T47" fmla="*/ 0 h 269"/>
                  <a:gd name="T48" fmla="*/ 7 w 188"/>
                  <a:gd name="T49" fmla="*/ 0 h 269"/>
                  <a:gd name="T50" fmla="*/ 7 w 188"/>
                  <a:gd name="T51" fmla="*/ 0 h 269"/>
                  <a:gd name="T52" fmla="*/ 7 w 188"/>
                  <a:gd name="T53" fmla="*/ 0 h 269"/>
                  <a:gd name="T54" fmla="*/ 7 w 188"/>
                  <a:gd name="T55" fmla="*/ 0 h 269"/>
                  <a:gd name="T56" fmla="*/ 7 w 188"/>
                  <a:gd name="T57" fmla="*/ 0 h 269"/>
                  <a:gd name="T58" fmla="*/ 7 w 188"/>
                  <a:gd name="T59" fmla="*/ 0 h 269"/>
                  <a:gd name="T60" fmla="*/ 7 w 188"/>
                  <a:gd name="T61" fmla="*/ 0 h 269"/>
                  <a:gd name="T62" fmla="*/ 8 w 188"/>
                  <a:gd name="T63" fmla="*/ 0 h 269"/>
                  <a:gd name="T64" fmla="*/ 8 w 188"/>
                  <a:gd name="T65" fmla="*/ 0 h 269"/>
                  <a:gd name="T66" fmla="*/ 8 w 188"/>
                  <a:gd name="T67" fmla="*/ 0 h 269"/>
                  <a:gd name="T68" fmla="*/ 8 w 188"/>
                  <a:gd name="T69" fmla="*/ 0 h 269"/>
                  <a:gd name="T70" fmla="*/ 8 w 188"/>
                  <a:gd name="T71" fmla="*/ 0 h 269"/>
                  <a:gd name="T72" fmla="*/ 8 w 188"/>
                  <a:gd name="T73" fmla="*/ 1 h 269"/>
                  <a:gd name="T74" fmla="*/ 8 w 188"/>
                  <a:gd name="T75" fmla="*/ 1 h 269"/>
                  <a:gd name="T76" fmla="*/ 8 w 188"/>
                  <a:gd name="T77" fmla="*/ 1 h 269"/>
                  <a:gd name="T78" fmla="*/ 8 w 188"/>
                  <a:gd name="T79" fmla="*/ 1 h 269"/>
                  <a:gd name="T80" fmla="*/ 1 w 188"/>
                  <a:gd name="T81" fmla="*/ 11 h 2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8" h="269">
                    <a:moveTo>
                      <a:pt x="18" y="264"/>
                    </a:moveTo>
                    <a:lnTo>
                      <a:pt x="17" y="265"/>
                    </a:lnTo>
                    <a:lnTo>
                      <a:pt x="14" y="266"/>
                    </a:lnTo>
                    <a:lnTo>
                      <a:pt x="13" y="268"/>
                    </a:lnTo>
                    <a:lnTo>
                      <a:pt x="12" y="269"/>
                    </a:lnTo>
                    <a:lnTo>
                      <a:pt x="9" y="269"/>
                    </a:lnTo>
                    <a:lnTo>
                      <a:pt x="7" y="269"/>
                    </a:lnTo>
                    <a:lnTo>
                      <a:pt x="6" y="268"/>
                    </a:lnTo>
                    <a:lnTo>
                      <a:pt x="4" y="268"/>
                    </a:lnTo>
                    <a:lnTo>
                      <a:pt x="3" y="266"/>
                    </a:lnTo>
                    <a:lnTo>
                      <a:pt x="2" y="264"/>
                    </a:lnTo>
                    <a:lnTo>
                      <a:pt x="1" y="263"/>
                    </a:lnTo>
                    <a:lnTo>
                      <a:pt x="0" y="262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1" y="256"/>
                    </a:lnTo>
                    <a:lnTo>
                      <a:pt x="1" y="254"/>
                    </a:lnTo>
                    <a:lnTo>
                      <a:pt x="170" y="5"/>
                    </a:lnTo>
                    <a:lnTo>
                      <a:pt x="171" y="4"/>
                    </a:lnTo>
                    <a:lnTo>
                      <a:pt x="174" y="3"/>
                    </a:lnTo>
                    <a:lnTo>
                      <a:pt x="175" y="2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1" y="0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5" y="3"/>
                    </a:lnTo>
                    <a:lnTo>
                      <a:pt x="186" y="5"/>
                    </a:lnTo>
                    <a:lnTo>
                      <a:pt x="187" y="7"/>
                    </a:lnTo>
                    <a:lnTo>
                      <a:pt x="188" y="8"/>
                    </a:lnTo>
                    <a:lnTo>
                      <a:pt x="188" y="10"/>
                    </a:lnTo>
                    <a:lnTo>
                      <a:pt x="188" y="13"/>
                    </a:lnTo>
                    <a:lnTo>
                      <a:pt x="187" y="14"/>
                    </a:lnTo>
                    <a:lnTo>
                      <a:pt x="187" y="15"/>
                    </a:lnTo>
                    <a:lnTo>
                      <a:pt x="18" y="2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" name="Freeform 1329"/>
              <p:cNvSpPr>
                <a:spLocks/>
              </p:cNvSpPr>
              <p:nvPr/>
            </p:nvSpPr>
            <p:spPr bwMode="auto">
              <a:xfrm>
                <a:off x="4757" y="1018"/>
                <a:ext cx="4" cy="29"/>
              </a:xfrm>
              <a:custGeom>
                <a:avLst/>
                <a:gdLst>
                  <a:gd name="T0" fmla="*/ 0 w 20"/>
                  <a:gd name="T1" fmla="*/ 0 h 143"/>
                  <a:gd name="T2" fmla="*/ 0 w 20"/>
                  <a:gd name="T3" fmla="*/ 0 h 143"/>
                  <a:gd name="T4" fmla="*/ 0 w 20"/>
                  <a:gd name="T5" fmla="*/ 0 h 143"/>
                  <a:gd name="T6" fmla="*/ 0 w 20"/>
                  <a:gd name="T7" fmla="*/ 0 h 143"/>
                  <a:gd name="T8" fmla="*/ 0 w 20"/>
                  <a:gd name="T9" fmla="*/ 0 h 143"/>
                  <a:gd name="T10" fmla="*/ 0 w 20"/>
                  <a:gd name="T11" fmla="*/ 0 h 143"/>
                  <a:gd name="T12" fmla="*/ 0 w 20"/>
                  <a:gd name="T13" fmla="*/ 0 h 143"/>
                  <a:gd name="T14" fmla="*/ 0 w 20"/>
                  <a:gd name="T15" fmla="*/ 0 h 143"/>
                  <a:gd name="T16" fmla="*/ 0 w 20"/>
                  <a:gd name="T17" fmla="*/ 0 h 143"/>
                  <a:gd name="T18" fmla="*/ 0 w 20"/>
                  <a:gd name="T19" fmla="*/ 0 h 143"/>
                  <a:gd name="T20" fmla="*/ 0 w 20"/>
                  <a:gd name="T21" fmla="*/ 0 h 143"/>
                  <a:gd name="T22" fmla="*/ 0 w 20"/>
                  <a:gd name="T23" fmla="*/ 0 h 143"/>
                  <a:gd name="T24" fmla="*/ 0 w 20"/>
                  <a:gd name="T25" fmla="*/ 0 h 143"/>
                  <a:gd name="T26" fmla="*/ 1 w 20"/>
                  <a:gd name="T27" fmla="*/ 0 h 143"/>
                  <a:gd name="T28" fmla="*/ 1 w 20"/>
                  <a:gd name="T29" fmla="*/ 0 h 143"/>
                  <a:gd name="T30" fmla="*/ 1 w 20"/>
                  <a:gd name="T31" fmla="*/ 0 h 143"/>
                  <a:gd name="T32" fmla="*/ 1 w 20"/>
                  <a:gd name="T33" fmla="*/ 0 h 143"/>
                  <a:gd name="T34" fmla="*/ 1 w 20"/>
                  <a:gd name="T35" fmla="*/ 0 h 143"/>
                  <a:gd name="T36" fmla="*/ 1 w 20"/>
                  <a:gd name="T37" fmla="*/ 0 h 143"/>
                  <a:gd name="T38" fmla="*/ 1 w 20"/>
                  <a:gd name="T39" fmla="*/ 0 h 143"/>
                  <a:gd name="T40" fmla="*/ 1 w 20"/>
                  <a:gd name="T41" fmla="*/ 0 h 143"/>
                  <a:gd name="T42" fmla="*/ 1 w 20"/>
                  <a:gd name="T43" fmla="*/ 5 h 143"/>
                  <a:gd name="T44" fmla="*/ 1 w 20"/>
                  <a:gd name="T45" fmla="*/ 5 h 143"/>
                  <a:gd name="T46" fmla="*/ 1 w 20"/>
                  <a:gd name="T47" fmla="*/ 6 h 143"/>
                  <a:gd name="T48" fmla="*/ 1 w 20"/>
                  <a:gd name="T49" fmla="*/ 6 h 143"/>
                  <a:gd name="T50" fmla="*/ 1 w 20"/>
                  <a:gd name="T51" fmla="*/ 6 h 143"/>
                  <a:gd name="T52" fmla="*/ 1 w 20"/>
                  <a:gd name="T53" fmla="*/ 6 h 143"/>
                  <a:gd name="T54" fmla="*/ 1 w 20"/>
                  <a:gd name="T55" fmla="*/ 6 h 143"/>
                  <a:gd name="T56" fmla="*/ 0 w 20"/>
                  <a:gd name="T57" fmla="*/ 6 h 143"/>
                  <a:gd name="T58" fmla="*/ 0 w 20"/>
                  <a:gd name="T59" fmla="*/ 6 h 143"/>
                  <a:gd name="T60" fmla="*/ 0 w 20"/>
                  <a:gd name="T61" fmla="*/ 6 h 143"/>
                  <a:gd name="T62" fmla="*/ 0 w 20"/>
                  <a:gd name="T63" fmla="*/ 6 h 143"/>
                  <a:gd name="T64" fmla="*/ 0 w 20"/>
                  <a:gd name="T65" fmla="*/ 6 h 143"/>
                  <a:gd name="T66" fmla="*/ 0 w 20"/>
                  <a:gd name="T67" fmla="*/ 6 h 143"/>
                  <a:gd name="T68" fmla="*/ 0 w 20"/>
                  <a:gd name="T69" fmla="*/ 6 h 143"/>
                  <a:gd name="T70" fmla="*/ 0 w 20"/>
                  <a:gd name="T71" fmla="*/ 6 h 143"/>
                  <a:gd name="T72" fmla="*/ 0 w 20"/>
                  <a:gd name="T73" fmla="*/ 6 h 143"/>
                  <a:gd name="T74" fmla="*/ 0 w 20"/>
                  <a:gd name="T75" fmla="*/ 6 h 143"/>
                  <a:gd name="T76" fmla="*/ 0 w 20"/>
                  <a:gd name="T77" fmla="*/ 5 h 143"/>
                  <a:gd name="T78" fmla="*/ 0 w 20"/>
                  <a:gd name="T79" fmla="*/ 5 h 143"/>
                  <a:gd name="T80" fmla="*/ 0 w 20"/>
                  <a:gd name="T81" fmla="*/ 0 h 1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43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33"/>
                    </a:lnTo>
                    <a:lnTo>
                      <a:pt x="20" y="134"/>
                    </a:lnTo>
                    <a:lnTo>
                      <a:pt x="19" y="136"/>
                    </a:lnTo>
                    <a:lnTo>
                      <a:pt x="19" y="138"/>
                    </a:lnTo>
                    <a:lnTo>
                      <a:pt x="17" y="139"/>
                    </a:lnTo>
                    <a:lnTo>
                      <a:pt x="16" y="140"/>
                    </a:lnTo>
                    <a:lnTo>
                      <a:pt x="15" y="142"/>
                    </a:lnTo>
                    <a:lnTo>
                      <a:pt x="12" y="142"/>
                    </a:lnTo>
                    <a:lnTo>
                      <a:pt x="11" y="143"/>
                    </a:lnTo>
                    <a:lnTo>
                      <a:pt x="10" y="143"/>
                    </a:lnTo>
                    <a:lnTo>
                      <a:pt x="9" y="143"/>
                    </a:lnTo>
                    <a:lnTo>
                      <a:pt x="8" y="142"/>
                    </a:lnTo>
                    <a:lnTo>
                      <a:pt x="5" y="142"/>
                    </a:lnTo>
                    <a:lnTo>
                      <a:pt x="4" y="140"/>
                    </a:lnTo>
                    <a:lnTo>
                      <a:pt x="3" y="139"/>
                    </a:lnTo>
                    <a:lnTo>
                      <a:pt x="2" y="138"/>
                    </a:lnTo>
                    <a:lnTo>
                      <a:pt x="2" y="136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" name="Freeform 1330"/>
              <p:cNvSpPr>
                <a:spLocks/>
              </p:cNvSpPr>
              <p:nvPr/>
            </p:nvSpPr>
            <p:spPr bwMode="auto">
              <a:xfrm>
                <a:off x="4757" y="1043"/>
                <a:ext cx="151" cy="4"/>
              </a:xfrm>
              <a:custGeom>
                <a:avLst/>
                <a:gdLst>
                  <a:gd name="T0" fmla="*/ 0 w 752"/>
                  <a:gd name="T1" fmla="*/ 1 h 20"/>
                  <a:gd name="T2" fmla="*/ 0 w 752"/>
                  <a:gd name="T3" fmla="*/ 1 h 20"/>
                  <a:gd name="T4" fmla="*/ 0 w 752"/>
                  <a:gd name="T5" fmla="*/ 1 h 20"/>
                  <a:gd name="T6" fmla="*/ 0 w 752"/>
                  <a:gd name="T7" fmla="*/ 1 h 20"/>
                  <a:gd name="T8" fmla="*/ 0 w 752"/>
                  <a:gd name="T9" fmla="*/ 1 h 20"/>
                  <a:gd name="T10" fmla="*/ 0 w 752"/>
                  <a:gd name="T11" fmla="*/ 1 h 20"/>
                  <a:gd name="T12" fmla="*/ 0 w 752"/>
                  <a:gd name="T13" fmla="*/ 1 h 20"/>
                  <a:gd name="T14" fmla="*/ 0 w 752"/>
                  <a:gd name="T15" fmla="*/ 1 h 20"/>
                  <a:gd name="T16" fmla="*/ 0 w 752"/>
                  <a:gd name="T17" fmla="*/ 0 h 20"/>
                  <a:gd name="T18" fmla="*/ 0 w 752"/>
                  <a:gd name="T19" fmla="*/ 0 h 20"/>
                  <a:gd name="T20" fmla="*/ 0 w 752"/>
                  <a:gd name="T21" fmla="*/ 0 h 20"/>
                  <a:gd name="T22" fmla="*/ 0 w 752"/>
                  <a:gd name="T23" fmla="*/ 0 h 20"/>
                  <a:gd name="T24" fmla="*/ 0 w 752"/>
                  <a:gd name="T25" fmla="*/ 0 h 20"/>
                  <a:gd name="T26" fmla="*/ 0 w 752"/>
                  <a:gd name="T27" fmla="*/ 0 h 20"/>
                  <a:gd name="T28" fmla="*/ 0 w 752"/>
                  <a:gd name="T29" fmla="*/ 0 h 20"/>
                  <a:gd name="T30" fmla="*/ 0 w 752"/>
                  <a:gd name="T31" fmla="*/ 0 h 20"/>
                  <a:gd name="T32" fmla="*/ 0 w 752"/>
                  <a:gd name="T33" fmla="*/ 0 h 20"/>
                  <a:gd name="T34" fmla="*/ 0 w 752"/>
                  <a:gd name="T35" fmla="*/ 0 h 20"/>
                  <a:gd name="T36" fmla="*/ 0 w 752"/>
                  <a:gd name="T37" fmla="*/ 0 h 20"/>
                  <a:gd name="T38" fmla="*/ 30 w 752"/>
                  <a:gd name="T39" fmla="*/ 0 h 20"/>
                  <a:gd name="T40" fmla="*/ 30 w 752"/>
                  <a:gd name="T41" fmla="*/ 0 h 20"/>
                  <a:gd name="T42" fmla="*/ 30 w 752"/>
                  <a:gd name="T43" fmla="*/ 0 h 20"/>
                  <a:gd name="T44" fmla="*/ 30 w 752"/>
                  <a:gd name="T45" fmla="*/ 0 h 20"/>
                  <a:gd name="T46" fmla="*/ 30 w 752"/>
                  <a:gd name="T47" fmla="*/ 0 h 20"/>
                  <a:gd name="T48" fmla="*/ 30 w 752"/>
                  <a:gd name="T49" fmla="*/ 0 h 20"/>
                  <a:gd name="T50" fmla="*/ 30 w 752"/>
                  <a:gd name="T51" fmla="*/ 0 h 20"/>
                  <a:gd name="T52" fmla="*/ 30 w 752"/>
                  <a:gd name="T53" fmla="*/ 0 h 20"/>
                  <a:gd name="T54" fmla="*/ 30 w 752"/>
                  <a:gd name="T55" fmla="*/ 0 h 20"/>
                  <a:gd name="T56" fmla="*/ 30 w 752"/>
                  <a:gd name="T57" fmla="*/ 0 h 20"/>
                  <a:gd name="T58" fmla="*/ 30 w 752"/>
                  <a:gd name="T59" fmla="*/ 0 h 20"/>
                  <a:gd name="T60" fmla="*/ 30 w 752"/>
                  <a:gd name="T61" fmla="*/ 1 h 20"/>
                  <a:gd name="T62" fmla="*/ 30 w 752"/>
                  <a:gd name="T63" fmla="*/ 1 h 20"/>
                  <a:gd name="T64" fmla="*/ 30 w 752"/>
                  <a:gd name="T65" fmla="*/ 1 h 20"/>
                  <a:gd name="T66" fmla="*/ 30 w 752"/>
                  <a:gd name="T67" fmla="*/ 1 h 20"/>
                  <a:gd name="T68" fmla="*/ 30 w 752"/>
                  <a:gd name="T69" fmla="*/ 1 h 20"/>
                  <a:gd name="T70" fmla="*/ 30 w 752"/>
                  <a:gd name="T71" fmla="*/ 1 h 20"/>
                  <a:gd name="T72" fmla="*/ 30 w 752"/>
                  <a:gd name="T73" fmla="*/ 1 h 20"/>
                  <a:gd name="T74" fmla="*/ 30 w 752"/>
                  <a:gd name="T75" fmla="*/ 1 h 20"/>
                  <a:gd name="T76" fmla="*/ 0 w 752"/>
                  <a:gd name="T77" fmla="*/ 1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2" h="20">
                    <a:moveTo>
                      <a:pt x="10" y="20"/>
                    </a:moveTo>
                    <a:lnTo>
                      <a:pt x="9" y="20"/>
                    </a:lnTo>
                    <a:lnTo>
                      <a:pt x="8" y="2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742" y="0"/>
                    </a:lnTo>
                    <a:lnTo>
                      <a:pt x="743" y="0"/>
                    </a:lnTo>
                    <a:lnTo>
                      <a:pt x="746" y="2"/>
                    </a:lnTo>
                    <a:lnTo>
                      <a:pt x="747" y="2"/>
                    </a:lnTo>
                    <a:lnTo>
                      <a:pt x="748" y="3"/>
                    </a:lnTo>
                    <a:lnTo>
                      <a:pt x="751" y="4"/>
                    </a:lnTo>
                    <a:lnTo>
                      <a:pt x="751" y="5"/>
                    </a:lnTo>
                    <a:lnTo>
                      <a:pt x="752" y="8"/>
                    </a:lnTo>
                    <a:lnTo>
                      <a:pt x="752" y="9"/>
                    </a:lnTo>
                    <a:lnTo>
                      <a:pt x="752" y="10"/>
                    </a:lnTo>
                    <a:lnTo>
                      <a:pt x="752" y="11"/>
                    </a:lnTo>
                    <a:lnTo>
                      <a:pt x="752" y="14"/>
                    </a:lnTo>
                    <a:lnTo>
                      <a:pt x="751" y="15"/>
                    </a:lnTo>
                    <a:lnTo>
                      <a:pt x="751" y="16"/>
                    </a:lnTo>
                    <a:lnTo>
                      <a:pt x="748" y="19"/>
                    </a:lnTo>
                    <a:lnTo>
                      <a:pt x="747" y="19"/>
                    </a:lnTo>
                    <a:lnTo>
                      <a:pt x="746" y="20"/>
                    </a:lnTo>
                    <a:lnTo>
                      <a:pt x="743" y="20"/>
                    </a:lnTo>
                    <a:lnTo>
                      <a:pt x="742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Freeform 1331"/>
              <p:cNvSpPr>
                <a:spLocks/>
              </p:cNvSpPr>
              <p:nvPr/>
            </p:nvSpPr>
            <p:spPr bwMode="auto">
              <a:xfrm>
                <a:off x="4904" y="918"/>
                <a:ext cx="4" cy="129"/>
              </a:xfrm>
              <a:custGeom>
                <a:avLst/>
                <a:gdLst>
                  <a:gd name="T0" fmla="*/ 1 w 20"/>
                  <a:gd name="T1" fmla="*/ 25 h 644"/>
                  <a:gd name="T2" fmla="*/ 1 w 20"/>
                  <a:gd name="T3" fmla="*/ 25 h 644"/>
                  <a:gd name="T4" fmla="*/ 1 w 20"/>
                  <a:gd name="T5" fmla="*/ 26 h 644"/>
                  <a:gd name="T6" fmla="*/ 1 w 20"/>
                  <a:gd name="T7" fmla="*/ 26 h 644"/>
                  <a:gd name="T8" fmla="*/ 1 w 20"/>
                  <a:gd name="T9" fmla="*/ 26 h 644"/>
                  <a:gd name="T10" fmla="*/ 1 w 20"/>
                  <a:gd name="T11" fmla="*/ 26 h 644"/>
                  <a:gd name="T12" fmla="*/ 1 w 20"/>
                  <a:gd name="T13" fmla="*/ 26 h 644"/>
                  <a:gd name="T14" fmla="*/ 1 w 20"/>
                  <a:gd name="T15" fmla="*/ 26 h 644"/>
                  <a:gd name="T16" fmla="*/ 0 w 20"/>
                  <a:gd name="T17" fmla="*/ 26 h 644"/>
                  <a:gd name="T18" fmla="*/ 0 w 20"/>
                  <a:gd name="T19" fmla="*/ 26 h 644"/>
                  <a:gd name="T20" fmla="*/ 0 w 20"/>
                  <a:gd name="T21" fmla="*/ 26 h 644"/>
                  <a:gd name="T22" fmla="*/ 0 w 20"/>
                  <a:gd name="T23" fmla="*/ 26 h 644"/>
                  <a:gd name="T24" fmla="*/ 0 w 20"/>
                  <a:gd name="T25" fmla="*/ 26 h 644"/>
                  <a:gd name="T26" fmla="*/ 0 w 20"/>
                  <a:gd name="T27" fmla="*/ 26 h 644"/>
                  <a:gd name="T28" fmla="*/ 0 w 20"/>
                  <a:gd name="T29" fmla="*/ 26 h 644"/>
                  <a:gd name="T30" fmla="*/ 0 w 20"/>
                  <a:gd name="T31" fmla="*/ 26 h 644"/>
                  <a:gd name="T32" fmla="*/ 0 w 20"/>
                  <a:gd name="T33" fmla="*/ 26 h 644"/>
                  <a:gd name="T34" fmla="*/ 0 w 20"/>
                  <a:gd name="T35" fmla="*/ 25 h 644"/>
                  <a:gd name="T36" fmla="*/ 0 w 20"/>
                  <a:gd name="T37" fmla="*/ 25 h 644"/>
                  <a:gd name="T38" fmla="*/ 0 w 20"/>
                  <a:gd name="T39" fmla="*/ 0 h 644"/>
                  <a:gd name="T40" fmla="*/ 0 w 20"/>
                  <a:gd name="T41" fmla="*/ 0 h 644"/>
                  <a:gd name="T42" fmla="*/ 0 w 20"/>
                  <a:gd name="T43" fmla="*/ 0 h 644"/>
                  <a:gd name="T44" fmla="*/ 0 w 20"/>
                  <a:gd name="T45" fmla="*/ 0 h 644"/>
                  <a:gd name="T46" fmla="*/ 0 w 20"/>
                  <a:gd name="T47" fmla="*/ 0 h 644"/>
                  <a:gd name="T48" fmla="*/ 0 w 20"/>
                  <a:gd name="T49" fmla="*/ 0 h 644"/>
                  <a:gd name="T50" fmla="*/ 0 w 20"/>
                  <a:gd name="T51" fmla="*/ 0 h 644"/>
                  <a:gd name="T52" fmla="*/ 0 w 20"/>
                  <a:gd name="T53" fmla="*/ 0 h 644"/>
                  <a:gd name="T54" fmla="*/ 0 w 20"/>
                  <a:gd name="T55" fmla="*/ 0 h 644"/>
                  <a:gd name="T56" fmla="*/ 0 w 20"/>
                  <a:gd name="T57" fmla="*/ 0 h 644"/>
                  <a:gd name="T58" fmla="*/ 0 w 20"/>
                  <a:gd name="T59" fmla="*/ 0 h 644"/>
                  <a:gd name="T60" fmla="*/ 0 w 20"/>
                  <a:gd name="T61" fmla="*/ 0 h 644"/>
                  <a:gd name="T62" fmla="*/ 1 w 20"/>
                  <a:gd name="T63" fmla="*/ 0 h 644"/>
                  <a:gd name="T64" fmla="*/ 1 w 20"/>
                  <a:gd name="T65" fmla="*/ 0 h 644"/>
                  <a:gd name="T66" fmla="*/ 1 w 20"/>
                  <a:gd name="T67" fmla="*/ 0 h 644"/>
                  <a:gd name="T68" fmla="*/ 1 w 20"/>
                  <a:gd name="T69" fmla="*/ 0 h 644"/>
                  <a:gd name="T70" fmla="*/ 1 w 20"/>
                  <a:gd name="T71" fmla="*/ 0 h 644"/>
                  <a:gd name="T72" fmla="*/ 1 w 20"/>
                  <a:gd name="T73" fmla="*/ 0 h 644"/>
                  <a:gd name="T74" fmla="*/ 1 w 20"/>
                  <a:gd name="T75" fmla="*/ 0 h 644"/>
                  <a:gd name="T76" fmla="*/ 1 w 20"/>
                  <a:gd name="T77" fmla="*/ 0 h 644"/>
                  <a:gd name="T78" fmla="*/ 1 w 20"/>
                  <a:gd name="T79" fmla="*/ 0 h 644"/>
                  <a:gd name="T80" fmla="*/ 1 w 20"/>
                  <a:gd name="T81" fmla="*/ 25 h 6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644">
                    <a:moveTo>
                      <a:pt x="20" y="634"/>
                    </a:moveTo>
                    <a:lnTo>
                      <a:pt x="20" y="635"/>
                    </a:lnTo>
                    <a:lnTo>
                      <a:pt x="19" y="637"/>
                    </a:lnTo>
                    <a:lnTo>
                      <a:pt x="19" y="639"/>
                    </a:lnTo>
                    <a:lnTo>
                      <a:pt x="17" y="640"/>
                    </a:lnTo>
                    <a:lnTo>
                      <a:pt x="16" y="641"/>
                    </a:lnTo>
                    <a:lnTo>
                      <a:pt x="15" y="643"/>
                    </a:lnTo>
                    <a:lnTo>
                      <a:pt x="13" y="643"/>
                    </a:lnTo>
                    <a:lnTo>
                      <a:pt x="11" y="644"/>
                    </a:lnTo>
                    <a:lnTo>
                      <a:pt x="10" y="644"/>
                    </a:lnTo>
                    <a:lnTo>
                      <a:pt x="9" y="644"/>
                    </a:lnTo>
                    <a:lnTo>
                      <a:pt x="8" y="643"/>
                    </a:lnTo>
                    <a:lnTo>
                      <a:pt x="5" y="643"/>
                    </a:lnTo>
                    <a:lnTo>
                      <a:pt x="4" y="641"/>
                    </a:lnTo>
                    <a:lnTo>
                      <a:pt x="3" y="640"/>
                    </a:lnTo>
                    <a:lnTo>
                      <a:pt x="2" y="639"/>
                    </a:lnTo>
                    <a:lnTo>
                      <a:pt x="2" y="637"/>
                    </a:lnTo>
                    <a:lnTo>
                      <a:pt x="0" y="635"/>
                    </a:lnTo>
                    <a:lnTo>
                      <a:pt x="0" y="634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6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4" name="Freeform 1332"/>
              <p:cNvSpPr>
                <a:spLocks/>
              </p:cNvSpPr>
              <p:nvPr/>
            </p:nvSpPr>
            <p:spPr bwMode="auto">
              <a:xfrm>
                <a:off x="4757" y="1042"/>
                <a:ext cx="62" cy="189"/>
              </a:xfrm>
              <a:custGeom>
                <a:avLst/>
                <a:gdLst>
                  <a:gd name="T0" fmla="*/ 0 w 308"/>
                  <a:gd name="T1" fmla="*/ 0 h 945"/>
                  <a:gd name="T2" fmla="*/ 0 w 308"/>
                  <a:gd name="T3" fmla="*/ 0 h 945"/>
                  <a:gd name="T4" fmla="*/ 0 w 308"/>
                  <a:gd name="T5" fmla="*/ 0 h 945"/>
                  <a:gd name="T6" fmla="*/ 0 w 308"/>
                  <a:gd name="T7" fmla="*/ 0 h 945"/>
                  <a:gd name="T8" fmla="*/ 0 w 308"/>
                  <a:gd name="T9" fmla="*/ 0 h 945"/>
                  <a:gd name="T10" fmla="*/ 0 w 308"/>
                  <a:gd name="T11" fmla="*/ 0 h 945"/>
                  <a:gd name="T12" fmla="*/ 0 w 308"/>
                  <a:gd name="T13" fmla="*/ 0 h 945"/>
                  <a:gd name="T14" fmla="*/ 0 w 308"/>
                  <a:gd name="T15" fmla="*/ 0 h 945"/>
                  <a:gd name="T16" fmla="*/ 0 w 308"/>
                  <a:gd name="T17" fmla="*/ 0 h 945"/>
                  <a:gd name="T18" fmla="*/ 0 w 308"/>
                  <a:gd name="T19" fmla="*/ 0 h 945"/>
                  <a:gd name="T20" fmla="*/ 0 w 308"/>
                  <a:gd name="T21" fmla="*/ 0 h 945"/>
                  <a:gd name="T22" fmla="*/ 0 w 308"/>
                  <a:gd name="T23" fmla="*/ 0 h 945"/>
                  <a:gd name="T24" fmla="*/ 0 w 308"/>
                  <a:gd name="T25" fmla="*/ 0 h 945"/>
                  <a:gd name="T26" fmla="*/ 0 w 308"/>
                  <a:gd name="T27" fmla="*/ 0 h 945"/>
                  <a:gd name="T28" fmla="*/ 1 w 308"/>
                  <a:gd name="T29" fmla="*/ 0 h 945"/>
                  <a:gd name="T30" fmla="*/ 1 w 308"/>
                  <a:gd name="T31" fmla="*/ 0 h 945"/>
                  <a:gd name="T32" fmla="*/ 1 w 308"/>
                  <a:gd name="T33" fmla="*/ 0 h 945"/>
                  <a:gd name="T34" fmla="*/ 1 w 308"/>
                  <a:gd name="T35" fmla="*/ 0 h 945"/>
                  <a:gd name="T36" fmla="*/ 1 w 308"/>
                  <a:gd name="T37" fmla="*/ 0 h 945"/>
                  <a:gd name="T38" fmla="*/ 1 w 308"/>
                  <a:gd name="T39" fmla="*/ 0 h 945"/>
                  <a:gd name="T40" fmla="*/ 1 w 308"/>
                  <a:gd name="T41" fmla="*/ 0 h 945"/>
                  <a:gd name="T42" fmla="*/ 12 w 308"/>
                  <a:gd name="T43" fmla="*/ 37 h 945"/>
                  <a:gd name="T44" fmla="*/ 12 w 308"/>
                  <a:gd name="T45" fmla="*/ 37 h 945"/>
                  <a:gd name="T46" fmla="*/ 12 w 308"/>
                  <a:gd name="T47" fmla="*/ 37 h 945"/>
                  <a:gd name="T48" fmla="*/ 12 w 308"/>
                  <a:gd name="T49" fmla="*/ 37 h 945"/>
                  <a:gd name="T50" fmla="*/ 12 w 308"/>
                  <a:gd name="T51" fmla="*/ 38 h 945"/>
                  <a:gd name="T52" fmla="*/ 12 w 308"/>
                  <a:gd name="T53" fmla="*/ 38 h 945"/>
                  <a:gd name="T54" fmla="*/ 12 w 308"/>
                  <a:gd name="T55" fmla="*/ 38 h 945"/>
                  <a:gd name="T56" fmla="*/ 12 w 308"/>
                  <a:gd name="T57" fmla="*/ 38 h 945"/>
                  <a:gd name="T58" fmla="*/ 12 w 308"/>
                  <a:gd name="T59" fmla="*/ 38 h 945"/>
                  <a:gd name="T60" fmla="*/ 12 w 308"/>
                  <a:gd name="T61" fmla="*/ 38 h 945"/>
                  <a:gd name="T62" fmla="*/ 12 w 308"/>
                  <a:gd name="T63" fmla="*/ 38 h 945"/>
                  <a:gd name="T64" fmla="*/ 12 w 308"/>
                  <a:gd name="T65" fmla="*/ 38 h 945"/>
                  <a:gd name="T66" fmla="*/ 12 w 308"/>
                  <a:gd name="T67" fmla="*/ 38 h 945"/>
                  <a:gd name="T68" fmla="*/ 12 w 308"/>
                  <a:gd name="T69" fmla="*/ 38 h 945"/>
                  <a:gd name="T70" fmla="*/ 12 w 308"/>
                  <a:gd name="T71" fmla="*/ 38 h 945"/>
                  <a:gd name="T72" fmla="*/ 12 w 308"/>
                  <a:gd name="T73" fmla="*/ 38 h 945"/>
                  <a:gd name="T74" fmla="*/ 12 w 308"/>
                  <a:gd name="T75" fmla="*/ 38 h 945"/>
                  <a:gd name="T76" fmla="*/ 12 w 308"/>
                  <a:gd name="T77" fmla="*/ 38 h 945"/>
                  <a:gd name="T78" fmla="*/ 12 w 308"/>
                  <a:gd name="T79" fmla="*/ 38 h 945"/>
                  <a:gd name="T80" fmla="*/ 0 w 308"/>
                  <a:gd name="T81" fmla="*/ 0 h 9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8" h="945">
                    <a:moveTo>
                      <a:pt x="0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308" y="933"/>
                    </a:lnTo>
                    <a:lnTo>
                      <a:pt x="308" y="935"/>
                    </a:lnTo>
                    <a:lnTo>
                      <a:pt x="308" y="936"/>
                    </a:lnTo>
                    <a:lnTo>
                      <a:pt x="308" y="937"/>
                    </a:lnTo>
                    <a:lnTo>
                      <a:pt x="306" y="939"/>
                    </a:lnTo>
                    <a:lnTo>
                      <a:pt x="306" y="941"/>
                    </a:lnTo>
                    <a:lnTo>
                      <a:pt x="305" y="942"/>
                    </a:lnTo>
                    <a:lnTo>
                      <a:pt x="304" y="943"/>
                    </a:lnTo>
                    <a:lnTo>
                      <a:pt x="301" y="944"/>
                    </a:lnTo>
                    <a:lnTo>
                      <a:pt x="300" y="945"/>
                    </a:lnTo>
                    <a:lnTo>
                      <a:pt x="299" y="945"/>
                    </a:lnTo>
                    <a:lnTo>
                      <a:pt x="298" y="945"/>
                    </a:lnTo>
                    <a:lnTo>
                      <a:pt x="297" y="945"/>
                    </a:lnTo>
                    <a:lnTo>
                      <a:pt x="294" y="944"/>
                    </a:lnTo>
                    <a:lnTo>
                      <a:pt x="293" y="944"/>
                    </a:lnTo>
                    <a:lnTo>
                      <a:pt x="292" y="943"/>
                    </a:lnTo>
                    <a:lnTo>
                      <a:pt x="291" y="942"/>
                    </a:lnTo>
                    <a:lnTo>
                      <a:pt x="289" y="939"/>
                    </a:lnTo>
                    <a:lnTo>
                      <a:pt x="288" y="9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1333"/>
              <p:cNvSpPr>
                <a:spLocks/>
              </p:cNvSpPr>
              <p:nvPr/>
            </p:nvSpPr>
            <p:spPr bwMode="auto">
              <a:xfrm>
                <a:off x="4815" y="1228"/>
                <a:ext cx="34" cy="3"/>
              </a:xfrm>
              <a:custGeom>
                <a:avLst/>
                <a:gdLst>
                  <a:gd name="T0" fmla="*/ 0 w 173"/>
                  <a:gd name="T1" fmla="*/ 0 h 19"/>
                  <a:gd name="T2" fmla="*/ 0 w 173"/>
                  <a:gd name="T3" fmla="*/ 0 h 19"/>
                  <a:gd name="T4" fmla="*/ 0 w 173"/>
                  <a:gd name="T5" fmla="*/ 0 h 19"/>
                  <a:gd name="T6" fmla="*/ 0 w 173"/>
                  <a:gd name="T7" fmla="*/ 0 h 19"/>
                  <a:gd name="T8" fmla="*/ 0 w 173"/>
                  <a:gd name="T9" fmla="*/ 0 h 19"/>
                  <a:gd name="T10" fmla="*/ 0 w 173"/>
                  <a:gd name="T11" fmla="*/ 0 h 19"/>
                  <a:gd name="T12" fmla="*/ 0 w 173"/>
                  <a:gd name="T13" fmla="*/ 0 h 19"/>
                  <a:gd name="T14" fmla="*/ 0 w 173"/>
                  <a:gd name="T15" fmla="*/ 0 h 19"/>
                  <a:gd name="T16" fmla="*/ 0 w 173"/>
                  <a:gd name="T17" fmla="*/ 0 h 19"/>
                  <a:gd name="T18" fmla="*/ 0 w 173"/>
                  <a:gd name="T19" fmla="*/ 0 h 19"/>
                  <a:gd name="T20" fmla="*/ 0 w 173"/>
                  <a:gd name="T21" fmla="*/ 0 h 19"/>
                  <a:gd name="T22" fmla="*/ 0 w 173"/>
                  <a:gd name="T23" fmla="*/ 0 h 19"/>
                  <a:gd name="T24" fmla="*/ 0 w 173"/>
                  <a:gd name="T25" fmla="*/ 0 h 19"/>
                  <a:gd name="T26" fmla="*/ 0 w 173"/>
                  <a:gd name="T27" fmla="*/ 0 h 19"/>
                  <a:gd name="T28" fmla="*/ 0 w 173"/>
                  <a:gd name="T29" fmla="*/ 0 h 19"/>
                  <a:gd name="T30" fmla="*/ 0 w 173"/>
                  <a:gd name="T31" fmla="*/ 0 h 19"/>
                  <a:gd name="T32" fmla="*/ 0 w 173"/>
                  <a:gd name="T33" fmla="*/ 0 h 19"/>
                  <a:gd name="T34" fmla="*/ 0 w 173"/>
                  <a:gd name="T35" fmla="*/ 0 h 19"/>
                  <a:gd name="T36" fmla="*/ 0 w 173"/>
                  <a:gd name="T37" fmla="*/ 0 h 19"/>
                  <a:gd name="T38" fmla="*/ 6 w 173"/>
                  <a:gd name="T39" fmla="*/ 0 h 19"/>
                  <a:gd name="T40" fmla="*/ 6 w 173"/>
                  <a:gd name="T41" fmla="*/ 0 h 19"/>
                  <a:gd name="T42" fmla="*/ 6 w 173"/>
                  <a:gd name="T43" fmla="*/ 0 h 19"/>
                  <a:gd name="T44" fmla="*/ 6 w 173"/>
                  <a:gd name="T45" fmla="*/ 0 h 19"/>
                  <a:gd name="T46" fmla="*/ 6 w 173"/>
                  <a:gd name="T47" fmla="*/ 0 h 19"/>
                  <a:gd name="T48" fmla="*/ 7 w 173"/>
                  <a:gd name="T49" fmla="*/ 0 h 19"/>
                  <a:gd name="T50" fmla="*/ 7 w 173"/>
                  <a:gd name="T51" fmla="*/ 0 h 19"/>
                  <a:gd name="T52" fmla="*/ 7 w 173"/>
                  <a:gd name="T53" fmla="*/ 0 h 19"/>
                  <a:gd name="T54" fmla="*/ 7 w 173"/>
                  <a:gd name="T55" fmla="*/ 0 h 19"/>
                  <a:gd name="T56" fmla="*/ 7 w 173"/>
                  <a:gd name="T57" fmla="*/ 0 h 19"/>
                  <a:gd name="T58" fmla="*/ 7 w 173"/>
                  <a:gd name="T59" fmla="*/ 0 h 19"/>
                  <a:gd name="T60" fmla="*/ 7 w 173"/>
                  <a:gd name="T61" fmla="*/ 0 h 19"/>
                  <a:gd name="T62" fmla="*/ 7 w 173"/>
                  <a:gd name="T63" fmla="*/ 0 h 19"/>
                  <a:gd name="T64" fmla="*/ 7 w 173"/>
                  <a:gd name="T65" fmla="*/ 0 h 19"/>
                  <a:gd name="T66" fmla="*/ 6 w 173"/>
                  <a:gd name="T67" fmla="*/ 0 h 19"/>
                  <a:gd name="T68" fmla="*/ 6 w 173"/>
                  <a:gd name="T69" fmla="*/ 0 h 19"/>
                  <a:gd name="T70" fmla="*/ 6 w 173"/>
                  <a:gd name="T71" fmla="*/ 0 h 19"/>
                  <a:gd name="T72" fmla="*/ 6 w 173"/>
                  <a:gd name="T73" fmla="*/ 0 h 19"/>
                  <a:gd name="T74" fmla="*/ 6 w 173"/>
                  <a:gd name="T75" fmla="*/ 0 h 19"/>
                  <a:gd name="T76" fmla="*/ 0 w 173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3" h="19">
                    <a:moveTo>
                      <a:pt x="10" y="19"/>
                    </a:moveTo>
                    <a:lnTo>
                      <a:pt x="9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7" y="1"/>
                    </a:lnTo>
                    <a:lnTo>
                      <a:pt x="168" y="1"/>
                    </a:lnTo>
                    <a:lnTo>
                      <a:pt x="170" y="2"/>
                    </a:lnTo>
                    <a:lnTo>
                      <a:pt x="172" y="4"/>
                    </a:lnTo>
                    <a:lnTo>
                      <a:pt x="172" y="5"/>
                    </a:lnTo>
                    <a:lnTo>
                      <a:pt x="173" y="7"/>
                    </a:lnTo>
                    <a:lnTo>
                      <a:pt x="173" y="9"/>
                    </a:lnTo>
                    <a:lnTo>
                      <a:pt x="173" y="10"/>
                    </a:lnTo>
                    <a:lnTo>
                      <a:pt x="173" y="11"/>
                    </a:lnTo>
                    <a:lnTo>
                      <a:pt x="173" y="13"/>
                    </a:lnTo>
                    <a:lnTo>
                      <a:pt x="172" y="15"/>
                    </a:lnTo>
                    <a:lnTo>
                      <a:pt x="172" y="16"/>
                    </a:lnTo>
                    <a:lnTo>
                      <a:pt x="170" y="18"/>
                    </a:lnTo>
                    <a:lnTo>
                      <a:pt x="168" y="18"/>
                    </a:lnTo>
                    <a:lnTo>
                      <a:pt x="167" y="19"/>
                    </a:lnTo>
                    <a:lnTo>
                      <a:pt x="165" y="19"/>
                    </a:lnTo>
                    <a:lnTo>
                      <a:pt x="164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Freeform 1334"/>
              <p:cNvSpPr>
                <a:spLocks/>
              </p:cNvSpPr>
              <p:nvPr/>
            </p:nvSpPr>
            <p:spPr bwMode="auto">
              <a:xfrm>
                <a:off x="4846" y="1042"/>
                <a:ext cx="62" cy="189"/>
              </a:xfrm>
              <a:custGeom>
                <a:avLst/>
                <a:gdLst>
                  <a:gd name="T0" fmla="*/ 1 w 310"/>
                  <a:gd name="T1" fmla="*/ 38 h 945"/>
                  <a:gd name="T2" fmla="*/ 1 w 310"/>
                  <a:gd name="T3" fmla="*/ 38 h 945"/>
                  <a:gd name="T4" fmla="*/ 1 w 310"/>
                  <a:gd name="T5" fmla="*/ 38 h 945"/>
                  <a:gd name="T6" fmla="*/ 1 w 310"/>
                  <a:gd name="T7" fmla="*/ 38 h 945"/>
                  <a:gd name="T8" fmla="*/ 1 w 310"/>
                  <a:gd name="T9" fmla="*/ 38 h 945"/>
                  <a:gd name="T10" fmla="*/ 1 w 310"/>
                  <a:gd name="T11" fmla="*/ 38 h 945"/>
                  <a:gd name="T12" fmla="*/ 0 w 310"/>
                  <a:gd name="T13" fmla="*/ 38 h 945"/>
                  <a:gd name="T14" fmla="*/ 0 w 310"/>
                  <a:gd name="T15" fmla="*/ 38 h 945"/>
                  <a:gd name="T16" fmla="*/ 0 w 310"/>
                  <a:gd name="T17" fmla="*/ 38 h 945"/>
                  <a:gd name="T18" fmla="*/ 0 w 310"/>
                  <a:gd name="T19" fmla="*/ 38 h 945"/>
                  <a:gd name="T20" fmla="*/ 0 w 310"/>
                  <a:gd name="T21" fmla="*/ 38 h 945"/>
                  <a:gd name="T22" fmla="*/ 0 w 310"/>
                  <a:gd name="T23" fmla="*/ 38 h 945"/>
                  <a:gd name="T24" fmla="*/ 0 w 310"/>
                  <a:gd name="T25" fmla="*/ 38 h 945"/>
                  <a:gd name="T26" fmla="*/ 0 w 310"/>
                  <a:gd name="T27" fmla="*/ 38 h 945"/>
                  <a:gd name="T28" fmla="*/ 0 w 310"/>
                  <a:gd name="T29" fmla="*/ 38 h 945"/>
                  <a:gd name="T30" fmla="*/ 0 w 310"/>
                  <a:gd name="T31" fmla="*/ 37 h 945"/>
                  <a:gd name="T32" fmla="*/ 0 w 310"/>
                  <a:gd name="T33" fmla="*/ 37 h 945"/>
                  <a:gd name="T34" fmla="*/ 0 w 310"/>
                  <a:gd name="T35" fmla="*/ 37 h 945"/>
                  <a:gd name="T36" fmla="*/ 0 w 310"/>
                  <a:gd name="T37" fmla="*/ 37 h 945"/>
                  <a:gd name="T38" fmla="*/ 12 w 310"/>
                  <a:gd name="T39" fmla="*/ 0 h 945"/>
                  <a:gd name="T40" fmla="*/ 12 w 310"/>
                  <a:gd name="T41" fmla="*/ 0 h 945"/>
                  <a:gd name="T42" fmla="*/ 12 w 310"/>
                  <a:gd name="T43" fmla="*/ 0 h 945"/>
                  <a:gd name="T44" fmla="*/ 12 w 310"/>
                  <a:gd name="T45" fmla="*/ 0 h 945"/>
                  <a:gd name="T46" fmla="*/ 12 w 310"/>
                  <a:gd name="T47" fmla="*/ 0 h 945"/>
                  <a:gd name="T48" fmla="*/ 12 w 310"/>
                  <a:gd name="T49" fmla="*/ 0 h 945"/>
                  <a:gd name="T50" fmla="*/ 12 w 310"/>
                  <a:gd name="T51" fmla="*/ 0 h 945"/>
                  <a:gd name="T52" fmla="*/ 12 w 310"/>
                  <a:gd name="T53" fmla="*/ 0 h 945"/>
                  <a:gd name="T54" fmla="*/ 12 w 310"/>
                  <a:gd name="T55" fmla="*/ 0 h 945"/>
                  <a:gd name="T56" fmla="*/ 12 w 310"/>
                  <a:gd name="T57" fmla="*/ 0 h 945"/>
                  <a:gd name="T58" fmla="*/ 12 w 310"/>
                  <a:gd name="T59" fmla="*/ 0 h 945"/>
                  <a:gd name="T60" fmla="*/ 12 w 310"/>
                  <a:gd name="T61" fmla="*/ 0 h 945"/>
                  <a:gd name="T62" fmla="*/ 12 w 310"/>
                  <a:gd name="T63" fmla="*/ 0 h 945"/>
                  <a:gd name="T64" fmla="*/ 12 w 310"/>
                  <a:gd name="T65" fmla="*/ 0 h 945"/>
                  <a:gd name="T66" fmla="*/ 12 w 310"/>
                  <a:gd name="T67" fmla="*/ 0 h 945"/>
                  <a:gd name="T68" fmla="*/ 12 w 310"/>
                  <a:gd name="T69" fmla="*/ 0 h 945"/>
                  <a:gd name="T70" fmla="*/ 12 w 310"/>
                  <a:gd name="T71" fmla="*/ 0 h 945"/>
                  <a:gd name="T72" fmla="*/ 12 w 310"/>
                  <a:gd name="T73" fmla="*/ 0 h 945"/>
                  <a:gd name="T74" fmla="*/ 12 w 310"/>
                  <a:gd name="T75" fmla="*/ 0 h 945"/>
                  <a:gd name="T76" fmla="*/ 12 w 310"/>
                  <a:gd name="T77" fmla="*/ 0 h 945"/>
                  <a:gd name="T78" fmla="*/ 12 w 310"/>
                  <a:gd name="T79" fmla="*/ 0 h 945"/>
                  <a:gd name="T80" fmla="*/ 1 w 310"/>
                  <a:gd name="T81" fmla="*/ 38 h 9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0" h="945">
                    <a:moveTo>
                      <a:pt x="19" y="938"/>
                    </a:moveTo>
                    <a:lnTo>
                      <a:pt x="18" y="939"/>
                    </a:lnTo>
                    <a:lnTo>
                      <a:pt x="17" y="942"/>
                    </a:lnTo>
                    <a:lnTo>
                      <a:pt x="16" y="943"/>
                    </a:lnTo>
                    <a:lnTo>
                      <a:pt x="14" y="944"/>
                    </a:lnTo>
                    <a:lnTo>
                      <a:pt x="13" y="944"/>
                    </a:lnTo>
                    <a:lnTo>
                      <a:pt x="11" y="945"/>
                    </a:lnTo>
                    <a:lnTo>
                      <a:pt x="10" y="945"/>
                    </a:lnTo>
                    <a:lnTo>
                      <a:pt x="8" y="945"/>
                    </a:lnTo>
                    <a:lnTo>
                      <a:pt x="7" y="945"/>
                    </a:lnTo>
                    <a:lnTo>
                      <a:pt x="6" y="944"/>
                    </a:lnTo>
                    <a:lnTo>
                      <a:pt x="3" y="943"/>
                    </a:lnTo>
                    <a:lnTo>
                      <a:pt x="2" y="942"/>
                    </a:lnTo>
                    <a:lnTo>
                      <a:pt x="1" y="941"/>
                    </a:lnTo>
                    <a:lnTo>
                      <a:pt x="1" y="939"/>
                    </a:lnTo>
                    <a:lnTo>
                      <a:pt x="0" y="937"/>
                    </a:lnTo>
                    <a:lnTo>
                      <a:pt x="0" y="936"/>
                    </a:lnTo>
                    <a:lnTo>
                      <a:pt x="0" y="935"/>
                    </a:lnTo>
                    <a:lnTo>
                      <a:pt x="0" y="933"/>
                    </a:lnTo>
                    <a:lnTo>
                      <a:pt x="290" y="7"/>
                    </a:lnTo>
                    <a:lnTo>
                      <a:pt x="291" y="6"/>
                    </a:lnTo>
                    <a:lnTo>
                      <a:pt x="293" y="4"/>
                    </a:lnTo>
                    <a:lnTo>
                      <a:pt x="294" y="3"/>
                    </a:lnTo>
                    <a:lnTo>
                      <a:pt x="295" y="1"/>
                    </a:lnTo>
                    <a:lnTo>
                      <a:pt x="296" y="1"/>
                    </a:lnTo>
                    <a:lnTo>
                      <a:pt x="299" y="0"/>
                    </a:lnTo>
                    <a:lnTo>
                      <a:pt x="300" y="0"/>
                    </a:lnTo>
                    <a:lnTo>
                      <a:pt x="301" y="0"/>
                    </a:lnTo>
                    <a:lnTo>
                      <a:pt x="302" y="0"/>
                    </a:lnTo>
                    <a:lnTo>
                      <a:pt x="304" y="1"/>
                    </a:lnTo>
                    <a:lnTo>
                      <a:pt x="306" y="3"/>
                    </a:lnTo>
                    <a:lnTo>
                      <a:pt x="307" y="4"/>
                    </a:lnTo>
                    <a:lnTo>
                      <a:pt x="308" y="5"/>
                    </a:lnTo>
                    <a:lnTo>
                      <a:pt x="308" y="6"/>
                    </a:lnTo>
                    <a:lnTo>
                      <a:pt x="310" y="9"/>
                    </a:lnTo>
                    <a:lnTo>
                      <a:pt x="310" y="10"/>
                    </a:lnTo>
                    <a:lnTo>
                      <a:pt x="310" y="11"/>
                    </a:lnTo>
                    <a:lnTo>
                      <a:pt x="310" y="12"/>
                    </a:lnTo>
                    <a:lnTo>
                      <a:pt x="19" y="9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7" name="Freeform 1335"/>
              <p:cNvSpPr>
                <a:spLocks/>
              </p:cNvSpPr>
              <p:nvPr/>
            </p:nvSpPr>
            <p:spPr bwMode="auto">
              <a:xfrm>
                <a:off x="4815" y="1227"/>
                <a:ext cx="3" cy="58"/>
              </a:xfrm>
              <a:custGeom>
                <a:avLst/>
                <a:gdLst>
                  <a:gd name="T0" fmla="*/ 0 w 19"/>
                  <a:gd name="T1" fmla="*/ 0 h 290"/>
                  <a:gd name="T2" fmla="*/ 0 w 19"/>
                  <a:gd name="T3" fmla="*/ 0 h 290"/>
                  <a:gd name="T4" fmla="*/ 0 w 19"/>
                  <a:gd name="T5" fmla="*/ 0 h 290"/>
                  <a:gd name="T6" fmla="*/ 0 w 19"/>
                  <a:gd name="T7" fmla="*/ 0 h 290"/>
                  <a:gd name="T8" fmla="*/ 0 w 19"/>
                  <a:gd name="T9" fmla="*/ 0 h 290"/>
                  <a:gd name="T10" fmla="*/ 0 w 19"/>
                  <a:gd name="T11" fmla="*/ 0 h 290"/>
                  <a:gd name="T12" fmla="*/ 0 w 19"/>
                  <a:gd name="T13" fmla="*/ 0 h 290"/>
                  <a:gd name="T14" fmla="*/ 0 w 19"/>
                  <a:gd name="T15" fmla="*/ 0 h 290"/>
                  <a:gd name="T16" fmla="*/ 0 w 19"/>
                  <a:gd name="T17" fmla="*/ 0 h 290"/>
                  <a:gd name="T18" fmla="*/ 0 w 19"/>
                  <a:gd name="T19" fmla="*/ 0 h 290"/>
                  <a:gd name="T20" fmla="*/ 0 w 19"/>
                  <a:gd name="T21" fmla="*/ 0 h 290"/>
                  <a:gd name="T22" fmla="*/ 0 w 19"/>
                  <a:gd name="T23" fmla="*/ 0 h 290"/>
                  <a:gd name="T24" fmla="*/ 0 w 19"/>
                  <a:gd name="T25" fmla="*/ 0 h 290"/>
                  <a:gd name="T26" fmla="*/ 0 w 19"/>
                  <a:gd name="T27" fmla="*/ 0 h 290"/>
                  <a:gd name="T28" fmla="*/ 0 w 19"/>
                  <a:gd name="T29" fmla="*/ 0 h 290"/>
                  <a:gd name="T30" fmla="*/ 0 w 19"/>
                  <a:gd name="T31" fmla="*/ 0 h 290"/>
                  <a:gd name="T32" fmla="*/ 0 w 19"/>
                  <a:gd name="T33" fmla="*/ 0 h 290"/>
                  <a:gd name="T34" fmla="*/ 0 w 19"/>
                  <a:gd name="T35" fmla="*/ 0 h 290"/>
                  <a:gd name="T36" fmla="*/ 0 w 19"/>
                  <a:gd name="T37" fmla="*/ 0 h 290"/>
                  <a:gd name="T38" fmla="*/ 0 w 19"/>
                  <a:gd name="T39" fmla="*/ 0 h 290"/>
                  <a:gd name="T40" fmla="*/ 0 w 19"/>
                  <a:gd name="T41" fmla="*/ 0 h 290"/>
                  <a:gd name="T42" fmla="*/ 0 w 19"/>
                  <a:gd name="T43" fmla="*/ 11 h 290"/>
                  <a:gd name="T44" fmla="*/ 0 w 19"/>
                  <a:gd name="T45" fmla="*/ 11 h 290"/>
                  <a:gd name="T46" fmla="*/ 0 w 19"/>
                  <a:gd name="T47" fmla="*/ 11 h 290"/>
                  <a:gd name="T48" fmla="*/ 0 w 19"/>
                  <a:gd name="T49" fmla="*/ 11 h 290"/>
                  <a:gd name="T50" fmla="*/ 0 w 19"/>
                  <a:gd name="T51" fmla="*/ 11 h 290"/>
                  <a:gd name="T52" fmla="*/ 0 w 19"/>
                  <a:gd name="T53" fmla="*/ 11 h 290"/>
                  <a:gd name="T54" fmla="*/ 0 w 19"/>
                  <a:gd name="T55" fmla="*/ 11 h 290"/>
                  <a:gd name="T56" fmla="*/ 0 w 19"/>
                  <a:gd name="T57" fmla="*/ 12 h 290"/>
                  <a:gd name="T58" fmla="*/ 0 w 19"/>
                  <a:gd name="T59" fmla="*/ 12 h 290"/>
                  <a:gd name="T60" fmla="*/ 0 w 19"/>
                  <a:gd name="T61" fmla="*/ 12 h 290"/>
                  <a:gd name="T62" fmla="*/ 0 w 19"/>
                  <a:gd name="T63" fmla="*/ 12 h 290"/>
                  <a:gd name="T64" fmla="*/ 0 w 19"/>
                  <a:gd name="T65" fmla="*/ 12 h 290"/>
                  <a:gd name="T66" fmla="*/ 0 w 19"/>
                  <a:gd name="T67" fmla="*/ 12 h 290"/>
                  <a:gd name="T68" fmla="*/ 0 w 19"/>
                  <a:gd name="T69" fmla="*/ 12 h 290"/>
                  <a:gd name="T70" fmla="*/ 0 w 19"/>
                  <a:gd name="T71" fmla="*/ 11 h 290"/>
                  <a:gd name="T72" fmla="*/ 0 w 19"/>
                  <a:gd name="T73" fmla="*/ 11 h 290"/>
                  <a:gd name="T74" fmla="*/ 0 w 19"/>
                  <a:gd name="T75" fmla="*/ 11 h 290"/>
                  <a:gd name="T76" fmla="*/ 0 w 19"/>
                  <a:gd name="T77" fmla="*/ 11 h 290"/>
                  <a:gd name="T78" fmla="*/ 0 w 19"/>
                  <a:gd name="T79" fmla="*/ 11 h 290"/>
                  <a:gd name="T80" fmla="*/ 0 w 19"/>
                  <a:gd name="T81" fmla="*/ 11 h 290"/>
                  <a:gd name="T82" fmla="*/ 0 w 19"/>
                  <a:gd name="T83" fmla="*/ 11 h 290"/>
                  <a:gd name="T84" fmla="*/ 0 w 19"/>
                  <a:gd name="T85" fmla="*/ 0 h 2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90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280"/>
                    </a:lnTo>
                    <a:lnTo>
                      <a:pt x="19" y="281"/>
                    </a:lnTo>
                    <a:lnTo>
                      <a:pt x="18" y="282"/>
                    </a:lnTo>
                    <a:lnTo>
                      <a:pt x="18" y="285"/>
                    </a:lnTo>
                    <a:lnTo>
                      <a:pt x="17" y="286"/>
                    </a:lnTo>
                    <a:lnTo>
                      <a:pt x="16" y="287"/>
                    </a:lnTo>
                    <a:lnTo>
                      <a:pt x="14" y="289"/>
                    </a:lnTo>
                    <a:lnTo>
                      <a:pt x="12" y="289"/>
                    </a:lnTo>
                    <a:lnTo>
                      <a:pt x="11" y="290"/>
                    </a:lnTo>
                    <a:lnTo>
                      <a:pt x="10" y="290"/>
                    </a:lnTo>
                    <a:lnTo>
                      <a:pt x="8" y="290"/>
                    </a:lnTo>
                    <a:lnTo>
                      <a:pt x="7" y="289"/>
                    </a:lnTo>
                    <a:lnTo>
                      <a:pt x="5" y="289"/>
                    </a:lnTo>
                    <a:lnTo>
                      <a:pt x="4" y="287"/>
                    </a:lnTo>
                    <a:lnTo>
                      <a:pt x="2" y="286"/>
                    </a:lnTo>
                    <a:lnTo>
                      <a:pt x="1" y="285"/>
                    </a:lnTo>
                    <a:lnTo>
                      <a:pt x="1" y="282"/>
                    </a:lnTo>
                    <a:lnTo>
                      <a:pt x="0" y="281"/>
                    </a:lnTo>
                    <a:lnTo>
                      <a:pt x="0" y="28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1336"/>
              <p:cNvSpPr>
                <a:spLocks/>
              </p:cNvSpPr>
              <p:nvPr/>
            </p:nvSpPr>
            <p:spPr bwMode="auto">
              <a:xfrm>
                <a:off x="4845" y="1227"/>
                <a:ext cx="4" cy="40"/>
              </a:xfrm>
              <a:custGeom>
                <a:avLst/>
                <a:gdLst>
                  <a:gd name="T0" fmla="*/ 0 w 20"/>
                  <a:gd name="T1" fmla="*/ 0 h 199"/>
                  <a:gd name="T2" fmla="*/ 0 w 20"/>
                  <a:gd name="T3" fmla="*/ 0 h 199"/>
                  <a:gd name="T4" fmla="*/ 0 w 20"/>
                  <a:gd name="T5" fmla="*/ 0 h 199"/>
                  <a:gd name="T6" fmla="*/ 0 w 20"/>
                  <a:gd name="T7" fmla="*/ 0 h 199"/>
                  <a:gd name="T8" fmla="*/ 0 w 20"/>
                  <a:gd name="T9" fmla="*/ 0 h 199"/>
                  <a:gd name="T10" fmla="*/ 0 w 20"/>
                  <a:gd name="T11" fmla="*/ 0 h 199"/>
                  <a:gd name="T12" fmla="*/ 0 w 20"/>
                  <a:gd name="T13" fmla="*/ 0 h 199"/>
                  <a:gd name="T14" fmla="*/ 0 w 20"/>
                  <a:gd name="T15" fmla="*/ 0 h 199"/>
                  <a:gd name="T16" fmla="*/ 0 w 20"/>
                  <a:gd name="T17" fmla="*/ 0 h 199"/>
                  <a:gd name="T18" fmla="*/ 0 w 20"/>
                  <a:gd name="T19" fmla="*/ 0 h 199"/>
                  <a:gd name="T20" fmla="*/ 0 w 20"/>
                  <a:gd name="T21" fmla="*/ 0 h 199"/>
                  <a:gd name="T22" fmla="*/ 0 w 20"/>
                  <a:gd name="T23" fmla="*/ 0 h 199"/>
                  <a:gd name="T24" fmla="*/ 0 w 20"/>
                  <a:gd name="T25" fmla="*/ 0 h 199"/>
                  <a:gd name="T26" fmla="*/ 1 w 20"/>
                  <a:gd name="T27" fmla="*/ 0 h 199"/>
                  <a:gd name="T28" fmla="*/ 1 w 20"/>
                  <a:gd name="T29" fmla="*/ 0 h 199"/>
                  <a:gd name="T30" fmla="*/ 1 w 20"/>
                  <a:gd name="T31" fmla="*/ 0 h 199"/>
                  <a:gd name="T32" fmla="*/ 1 w 20"/>
                  <a:gd name="T33" fmla="*/ 0 h 199"/>
                  <a:gd name="T34" fmla="*/ 1 w 20"/>
                  <a:gd name="T35" fmla="*/ 0 h 199"/>
                  <a:gd name="T36" fmla="*/ 1 w 20"/>
                  <a:gd name="T37" fmla="*/ 0 h 199"/>
                  <a:gd name="T38" fmla="*/ 1 w 20"/>
                  <a:gd name="T39" fmla="*/ 0 h 199"/>
                  <a:gd name="T40" fmla="*/ 1 w 20"/>
                  <a:gd name="T41" fmla="*/ 0 h 199"/>
                  <a:gd name="T42" fmla="*/ 1 w 20"/>
                  <a:gd name="T43" fmla="*/ 8 h 199"/>
                  <a:gd name="T44" fmla="*/ 1 w 20"/>
                  <a:gd name="T45" fmla="*/ 8 h 199"/>
                  <a:gd name="T46" fmla="*/ 1 w 20"/>
                  <a:gd name="T47" fmla="*/ 8 h 199"/>
                  <a:gd name="T48" fmla="*/ 1 w 20"/>
                  <a:gd name="T49" fmla="*/ 8 h 199"/>
                  <a:gd name="T50" fmla="*/ 1 w 20"/>
                  <a:gd name="T51" fmla="*/ 8 h 199"/>
                  <a:gd name="T52" fmla="*/ 1 w 20"/>
                  <a:gd name="T53" fmla="*/ 8 h 199"/>
                  <a:gd name="T54" fmla="*/ 1 w 20"/>
                  <a:gd name="T55" fmla="*/ 8 h 199"/>
                  <a:gd name="T56" fmla="*/ 0 w 20"/>
                  <a:gd name="T57" fmla="*/ 8 h 199"/>
                  <a:gd name="T58" fmla="*/ 0 w 20"/>
                  <a:gd name="T59" fmla="*/ 8 h 199"/>
                  <a:gd name="T60" fmla="*/ 0 w 20"/>
                  <a:gd name="T61" fmla="*/ 8 h 199"/>
                  <a:gd name="T62" fmla="*/ 0 w 20"/>
                  <a:gd name="T63" fmla="*/ 8 h 199"/>
                  <a:gd name="T64" fmla="*/ 0 w 20"/>
                  <a:gd name="T65" fmla="*/ 8 h 199"/>
                  <a:gd name="T66" fmla="*/ 0 w 20"/>
                  <a:gd name="T67" fmla="*/ 8 h 199"/>
                  <a:gd name="T68" fmla="*/ 0 w 20"/>
                  <a:gd name="T69" fmla="*/ 8 h 199"/>
                  <a:gd name="T70" fmla="*/ 0 w 20"/>
                  <a:gd name="T71" fmla="*/ 8 h 199"/>
                  <a:gd name="T72" fmla="*/ 0 w 20"/>
                  <a:gd name="T73" fmla="*/ 8 h 199"/>
                  <a:gd name="T74" fmla="*/ 0 w 20"/>
                  <a:gd name="T75" fmla="*/ 8 h 199"/>
                  <a:gd name="T76" fmla="*/ 0 w 20"/>
                  <a:gd name="T77" fmla="*/ 8 h 199"/>
                  <a:gd name="T78" fmla="*/ 0 w 20"/>
                  <a:gd name="T79" fmla="*/ 8 h 199"/>
                  <a:gd name="T80" fmla="*/ 0 w 20"/>
                  <a:gd name="T81" fmla="*/ 0 h 1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" h="199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89"/>
                    </a:lnTo>
                    <a:lnTo>
                      <a:pt x="20" y="191"/>
                    </a:lnTo>
                    <a:lnTo>
                      <a:pt x="18" y="192"/>
                    </a:lnTo>
                    <a:lnTo>
                      <a:pt x="18" y="194"/>
                    </a:lnTo>
                    <a:lnTo>
                      <a:pt x="17" y="195"/>
                    </a:lnTo>
                    <a:lnTo>
                      <a:pt x="16" y="197"/>
                    </a:lnTo>
                    <a:lnTo>
                      <a:pt x="15" y="198"/>
                    </a:lnTo>
                    <a:lnTo>
                      <a:pt x="12" y="198"/>
                    </a:lnTo>
                    <a:lnTo>
                      <a:pt x="11" y="199"/>
                    </a:lnTo>
                    <a:lnTo>
                      <a:pt x="10" y="199"/>
                    </a:lnTo>
                    <a:lnTo>
                      <a:pt x="9" y="199"/>
                    </a:lnTo>
                    <a:lnTo>
                      <a:pt x="7" y="198"/>
                    </a:lnTo>
                    <a:lnTo>
                      <a:pt x="5" y="198"/>
                    </a:lnTo>
                    <a:lnTo>
                      <a:pt x="4" y="197"/>
                    </a:lnTo>
                    <a:lnTo>
                      <a:pt x="3" y="195"/>
                    </a:lnTo>
                    <a:lnTo>
                      <a:pt x="1" y="194"/>
                    </a:lnTo>
                    <a:lnTo>
                      <a:pt x="1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Freeform 1337"/>
              <p:cNvSpPr>
                <a:spLocks/>
              </p:cNvSpPr>
              <p:nvPr/>
            </p:nvSpPr>
            <p:spPr bwMode="auto">
              <a:xfrm>
                <a:off x="4845" y="1263"/>
                <a:ext cx="60" cy="40"/>
              </a:xfrm>
              <a:custGeom>
                <a:avLst/>
                <a:gdLst>
                  <a:gd name="T0" fmla="*/ 0 w 299"/>
                  <a:gd name="T1" fmla="*/ 1 h 200"/>
                  <a:gd name="T2" fmla="*/ 0 w 299"/>
                  <a:gd name="T3" fmla="*/ 1 h 200"/>
                  <a:gd name="T4" fmla="*/ 0 w 299"/>
                  <a:gd name="T5" fmla="*/ 1 h 200"/>
                  <a:gd name="T6" fmla="*/ 0 w 299"/>
                  <a:gd name="T7" fmla="*/ 1 h 200"/>
                  <a:gd name="T8" fmla="*/ 0 w 299"/>
                  <a:gd name="T9" fmla="*/ 0 h 200"/>
                  <a:gd name="T10" fmla="*/ 0 w 299"/>
                  <a:gd name="T11" fmla="*/ 0 h 200"/>
                  <a:gd name="T12" fmla="*/ 0 w 299"/>
                  <a:gd name="T13" fmla="*/ 0 h 200"/>
                  <a:gd name="T14" fmla="*/ 0 w 299"/>
                  <a:gd name="T15" fmla="*/ 0 h 200"/>
                  <a:gd name="T16" fmla="*/ 0 w 299"/>
                  <a:gd name="T17" fmla="*/ 0 h 200"/>
                  <a:gd name="T18" fmla="*/ 0 w 299"/>
                  <a:gd name="T19" fmla="*/ 0 h 200"/>
                  <a:gd name="T20" fmla="*/ 0 w 299"/>
                  <a:gd name="T21" fmla="*/ 0 h 200"/>
                  <a:gd name="T22" fmla="*/ 0 w 299"/>
                  <a:gd name="T23" fmla="*/ 0 h 200"/>
                  <a:gd name="T24" fmla="*/ 0 w 299"/>
                  <a:gd name="T25" fmla="*/ 0 h 200"/>
                  <a:gd name="T26" fmla="*/ 0 w 299"/>
                  <a:gd name="T27" fmla="*/ 0 h 200"/>
                  <a:gd name="T28" fmla="*/ 0 w 299"/>
                  <a:gd name="T29" fmla="*/ 0 h 200"/>
                  <a:gd name="T30" fmla="*/ 0 w 299"/>
                  <a:gd name="T31" fmla="*/ 0 h 200"/>
                  <a:gd name="T32" fmla="*/ 0 w 299"/>
                  <a:gd name="T33" fmla="*/ 0 h 200"/>
                  <a:gd name="T34" fmla="*/ 1 w 299"/>
                  <a:gd name="T35" fmla="*/ 0 h 200"/>
                  <a:gd name="T36" fmla="*/ 1 w 299"/>
                  <a:gd name="T37" fmla="*/ 0 h 200"/>
                  <a:gd name="T38" fmla="*/ 12 w 299"/>
                  <a:gd name="T39" fmla="*/ 7 h 200"/>
                  <a:gd name="T40" fmla="*/ 12 w 299"/>
                  <a:gd name="T41" fmla="*/ 7 h 200"/>
                  <a:gd name="T42" fmla="*/ 12 w 299"/>
                  <a:gd name="T43" fmla="*/ 7 h 200"/>
                  <a:gd name="T44" fmla="*/ 12 w 299"/>
                  <a:gd name="T45" fmla="*/ 7 h 200"/>
                  <a:gd name="T46" fmla="*/ 12 w 299"/>
                  <a:gd name="T47" fmla="*/ 8 h 200"/>
                  <a:gd name="T48" fmla="*/ 12 w 299"/>
                  <a:gd name="T49" fmla="*/ 8 h 200"/>
                  <a:gd name="T50" fmla="*/ 12 w 299"/>
                  <a:gd name="T51" fmla="*/ 8 h 200"/>
                  <a:gd name="T52" fmla="*/ 12 w 299"/>
                  <a:gd name="T53" fmla="*/ 8 h 200"/>
                  <a:gd name="T54" fmla="*/ 12 w 299"/>
                  <a:gd name="T55" fmla="*/ 8 h 200"/>
                  <a:gd name="T56" fmla="*/ 12 w 299"/>
                  <a:gd name="T57" fmla="*/ 8 h 200"/>
                  <a:gd name="T58" fmla="*/ 12 w 299"/>
                  <a:gd name="T59" fmla="*/ 8 h 200"/>
                  <a:gd name="T60" fmla="*/ 12 w 299"/>
                  <a:gd name="T61" fmla="*/ 8 h 200"/>
                  <a:gd name="T62" fmla="*/ 12 w 299"/>
                  <a:gd name="T63" fmla="*/ 8 h 200"/>
                  <a:gd name="T64" fmla="*/ 12 w 299"/>
                  <a:gd name="T65" fmla="*/ 8 h 200"/>
                  <a:gd name="T66" fmla="*/ 12 w 299"/>
                  <a:gd name="T67" fmla="*/ 8 h 200"/>
                  <a:gd name="T68" fmla="*/ 12 w 299"/>
                  <a:gd name="T69" fmla="*/ 8 h 200"/>
                  <a:gd name="T70" fmla="*/ 12 w 299"/>
                  <a:gd name="T71" fmla="*/ 8 h 200"/>
                  <a:gd name="T72" fmla="*/ 11 w 299"/>
                  <a:gd name="T73" fmla="*/ 8 h 200"/>
                  <a:gd name="T74" fmla="*/ 11 w 299"/>
                  <a:gd name="T75" fmla="*/ 8 h 200"/>
                  <a:gd name="T76" fmla="*/ 0 w 299"/>
                  <a:gd name="T77" fmla="*/ 1 h 2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9" h="200">
                    <a:moveTo>
                      <a:pt x="5" y="18"/>
                    </a:moveTo>
                    <a:lnTo>
                      <a:pt x="4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294" y="182"/>
                    </a:lnTo>
                    <a:lnTo>
                      <a:pt x="295" y="183"/>
                    </a:lnTo>
                    <a:lnTo>
                      <a:pt x="297" y="185"/>
                    </a:lnTo>
                    <a:lnTo>
                      <a:pt x="298" y="187"/>
                    </a:lnTo>
                    <a:lnTo>
                      <a:pt x="299" y="188"/>
                    </a:lnTo>
                    <a:lnTo>
                      <a:pt x="299" y="190"/>
                    </a:lnTo>
                    <a:lnTo>
                      <a:pt x="299" y="191"/>
                    </a:lnTo>
                    <a:lnTo>
                      <a:pt x="299" y="192"/>
                    </a:lnTo>
                    <a:lnTo>
                      <a:pt x="298" y="194"/>
                    </a:lnTo>
                    <a:lnTo>
                      <a:pt x="298" y="196"/>
                    </a:lnTo>
                    <a:lnTo>
                      <a:pt x="297" y="197"/>
                    </a:lnTo>
                    <a:lnTo>
                      <a:pt x="295" y="198"/>
                    </a:lnTo>
                    <a:lnTo>
                      <a:pt x="293" y="199"/>
                    </a:lnTo>
                    <a:lnTo>
                      <a:pt x="292" y="200"/>
                    </a:lnTo>
                    <a:lnTo>
                      <a:pt x="291" y="200"/>
                    </a:lnTo>
                    <a:lnTo>
                      <a:pt x="289" y="200"/>
                    </a:lnTo>
                    <a:lnTo>
                      <a:pt x="288" y="200"/>
                    </a:lnTo>
                    <a:lnTo>
                      <a:pt x="286" y="199"/>
                    </a:lnTo>
                    <a:lnTo>
                      <a:pt x="285" y="199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" name="Freeform 1338"/>
              <p:cNvSpPr>
                <a:spLocks/>
              </p:cNvSpPr>
              <p:nvPr/>
            </p:nvSpPr>
            <p:spPr bwMode="auto">
              <a:xfrm>
                <a:off x="4901" y="1285"/>
                <a:ext cx="82" cy="18"/>
              </a:xfrm>
              <a:custGeom>
                <a:avLst/>
                <a:gdLst>
                  <a:gd name="T0" fmla="*/ 0 w 410"/>
                  <a:gd name="T1" fmla="*/ 4 h 89"/>
                  <a:gd name="T2" fmla="*/ 0 w 410"/>
                  <a:gd name="T3" fmla="*/ 4 h 89"/>
                  <a:gd name="T4" fmla="*/ 0 w 410"/>
                  <a:gd name="T5" fmla="*/ 4 h 89"/>
                  <a:gd name="T6" fmla="*/ 0 w 410"/>
                  <a:gd name="T7" fmla="*/ 4 h 89"/>
                  <a:gd name="T8" fmla="*/ 0 w 410"/>
                  <a:gd name="T9" fmla="*/ 4 h 89"/>
                  <a:gd name="T10" fmla="*/ 0 w 410"/>
                  <a:gd name="T11" fmla="*/ 4 h 89"/>
                  <a:gd name="T12" fmla="*/ 0 w 410"/>
                  <a:gd name="T13" fmla="*/ 3 h 89"/>
                  <a:gd name="T14" fmla="*/ 0 w 410"/>
                  <a:gd name="T15" fmla="*/ 3 h 89"/>
                  <a:gd name="T16" fmla="*/ 0 w 410"/>
                  <a:gd name="T17" fmla="*/ 3 h 89"/>
                  <a:gd name="T18" fmla="*/ 0 w 410"/>
                  <a:gd name="T19" fmla="*/ 3 h 89"/>
                  <a:gd name="T20" fmla="*/ 0 w 410"/>
                  <a:gd name="T21" fmla="*/ 3 h 89"/>
                  <a:gd name="T22" fmla="*/ 0 w 410"/>
                  <a:gd name="T23" fmla="*/ 3 h 89"/>
                  <a:gd name="T24" fmla="*/ 0 w 410"/>
                  <a:gd name="T25" fmla="*/ 3 h 89"/>
                  <a:gd name="T26" fmla="*/ 0 w 410"/>
                  <a:gd name="T27" fmla="*/ 3 h 89"/>
                  <a:gd name="T28" fmla="*/ 0 w 410"/>
                  <a:gd name="T29" fmla="*/ 3 h 89"/>
                  <a:gd name="T30" fmla="*/ 0 w 410"/>
                  <a:gd name="T31" fmla="*/ 3 h 89"/>
                  <a:gd name="T32" fmla="*/ 0 w 410"/>
                  <a:gd name="T33" fmla="*/ 3 h 89"/>
                  <a:gd name="T34" fmla="*/ 0 w 410"/>
                  <a:gd name="T35" fmla="*/ 3 h 89"/>
                  <a:gd name="T36" fmla="*/ 0 w 410"/>
                  <a:gd name="T37" fmla="*/ 3 h 89"/>
                  <a:gd name="T38" fmla="*/ 16 w 410"/>
                  <a:gd name="T39" fmla="*/ 0 h 89"/>
                  <a:gd name="T40" fmla="*/ 16 w 410"/>
                  <a:gd name="T41" fmla="*/ 0 h 89"/>
                  <a:gd name="T42" fmla="*/ 16 w 410"/>
                  <a:gd name="T43" fmla="*/ 0 h 89"/>
                  <a:gd name="T44" fmla="*/ 16 w 410"/>
                  <a:gd name="T45" fmla="*/ 0 h 89"/>
                  <a:gd name="T46" fmla="*/ 16 w 410"/>
                  <a:gd name="T47" fmla="*/ 0 h 89"/>
                  <a:gd name="T48" fmla="*/ 16 w 410"/>
                  <a:gd name="T49" fmla="*/ 0 h 89"/>
                  <a:gd name="T50" fmla="*/ 16 w 410"/>
                  <a:gd name="T51" fmla="*/ 0 h 89"/>
                  <a:gd name="T52" fmla="*/ 16 w 410"/>
                  <a:gd name="T53" fmla="*/ 0 h 89"/>
                  <a:gd name="T54" fmla="*/ 16 w 410"/>
                  <a:gd name="T55" fmla="*/ 0 h 89"/>
                  <a:gd name="T56" fmla="*/ 16 w 410"/>
                  <a:gd name="T57" fmla="*/ 0 h 89"/>
                  <a:gd name="T58" fmla="*/ 16 w 410"/>
                  <a:gd name="T59" fmla="*/ 0 h 89"/>
                  <a:gd name="T60" fmla="*/ 16 w 410"/>
                  <a:gd name="T61" fmla="*/ 0 h 89"/>
                  <a:gd name="T62" fmla="*/ 16 w 410"/>
                  <a:gd name="T63" fmla="*/ 0 h 89"/>
                  <a:gd name="T64" fmla="*/ 16 w 410"/>
                  <a:gd name="T65" fmla="*/ 0 h 89"/>
                  <a:gd name="T66" fmla="*/ 16 w 410"/>
                  <a:gd name="T67" fmla="*/ 1 h 89"/>
                  <a:gd name="T68" fmla="*/ 16 w 410"/>
                  <a:gd name="T69" fmla="*/ 1 h 89"/>
                  <a:gd name="T70" fmla="*/ 16 w 410"/>
                  <a:gd name="T71" fmla="*/ 1 h 89"/>
                  <a:gd name="T72" fmla="*/ 16 w 410"/>
                  <a:gd name="T73" fmla="*/ 1 h 89"/>
                  <a:gd name="T74" fmla="*/ 16 w 410"/>
                  <a:gd name="T75" fmla="*/ 1 h 89"/>
                  <a:gd name="T76" fmla="*/ 16 w 410"/>
                  <a:gd name="T77" fmla="*/ 1 h 89"/>
                  <a:gd name="T78" fmla="*/ 16 w 410"/>
                  <a:gd name="T79" fmla="*/ 1 h 89"/>
                  <a:gd name="T80" fmla="*/ 0 w 410"/>
                  <a:gd name="T81" fmla="*/ 4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0" h="89">
                    <a:moveTo>
                      <a:pt x="11" y="89"/>
                    </a:moveTo>
                    <a:lnTo>
                      <a:pt x="9" y="89"/>
                    </a:lnTo>
                    <a:lnTo>
                      <a:pt x="8" y="89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3" y="87"/>
                    </a:lnTo>
                    <a:lnTo>
                      <a:pt x="2" y="86"/>
                    </a:lnTo>
                    <a:lnTo>
                      <a:pt x="1" y="85"/>
                    </a:lnTo>
                    <a:lnTo>
                      <a:pt x="1" y="82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1" y="77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3" y="72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8" y="70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401" y="0"/>
                    </a:lnTo>
                    <a:lnTo>
                      <a:pt x="403" y="1"/>
                    </a:lnTo>
                    <a:lnTo>
                      <a:pt x="405" y="1"/>
                    </a:lnTo>
                    <a:lnTo>
                      <a:pt x="406" y="2"/>
                    </a:lnTo>
                    <a:lnTo>
                      <a:pt x="408" y="4"/>
                    </a:lnTo>
                    <a:lnTo>
                      <a:pt x="409" y="5"/>
                    </a:lnTo>
                    <a:lnTo>
                      <a:pt x="409" y="7"/>
                    </a:lnTo>
                    <a:lnTo>
                      <a:pt x="410" y="8"/>
                    </a:lnTo>
                    <a:lnTo>
                      <a:pt x="410" y="10"/>
                    </a:lnTo>
                    <a:lnTo>
                      <a:pt x="410" y="11"/>
                    </a:lnTo>
                    <a:lnTo>
                      <a:pt x="409" y="12"/>
                    </a:lnTo>
                    <a:lnTo>
                      <a:pt x="409" y="14"/>
                    </a:lnTo>
                    <a:lnTo>
                      <a:pt x="408" y="16"/>
                    </a:lnTo>
                    <a:lnTo>
                      <a:pt x="406" y="17"/>
                    </a:lnTo>
                    <a:lnTo>
                      <a:pt x="405" y="18"/>
                    </a:lnTo>
                    <a:lnTo>
                      <a:pt x="403" y="18"/>
                    </a:lnTo>
                    <a:lnTo>
                      <a:pt x="401" y="19"/>
                    </a:lnTo>
                    <a:lnTo>
                      <a:pt x="11" y="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" name="Freeform 1339"/>
              <p:cNvSpPr>
                <a:spLocks/>
              </p:cNvSpPr>
              <p:nvPr/>
            </p:nvSpPr>
            <p:spPr bwMode="auto">
              <a:xfrm>
                <a:off x="4979" y="1253"/>
                <a:ext cx="4" cy="35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w 20"/>
                  <a:gd name="T15" fmla="*/ 0 h 176"/>
                  <a:gd name="T16" fmla="*/ 0 w 20"/>
                  <a:gd name="T17" fmla="*/ 0 h 176"/>
                  <a:gd name="T18" fmla="*/ 0 w 20"/>
                  <a:gd name="T19" fmla="*/ 0 h 176"/>
                  <a:gd name="T20" fmla="*/ 0 w 20"/>
                  <a:gd name="T21" fmla="*/ 0 h 176"/>
                  <a:gd name="T22" fmla="*/ 0 w 20"/>
                  <a:gd name="T23" fmla="*/ 0 h 176"/>
                  <a:gd name="T24" fmla="*/ 0 w 20"/>
                  <a:gd name="T25" fmla="*/ 0 h 176"/>
                  <a:gd name="T26" fmla="*/ 1 w 20"/>
                  <a:gd name="T27" fmla="*/ 0 h 176"/>
                  <a:gd name="T28" fmla="*/ 1 w 20"/>
                  <a:gd name="T29" fmla="*/ 0 h 176"/>
                  <a:gd name="T30" fmla="*/ 1 w 20"/>
                  <a:gd name="T31" fmla="*/ 0 h 176"/>
                  <a:gd name="T32" fmla="*/ 1 w 20"/>
                  <a:gd name="T33" fmla="*/ 0 h 176"/>
                  <a:gd name="T34" fmla="*/ 1 w 20"/>
                  <a:gd name="T35" fmla="*/ 0 h 176"/>
                  <a:gd name="T36" fmla="*/ 1 w 20"/>
                  <a:gd name="T37" fmla="*/ 0 h 176"/>
                  <a:gd name="T38" fmla="*/ 1 w 20"/>
                  <a:gd name="T39" fmla="*/ 0 h 176"/>
                  <a:gd name="T40" fmla="*/ 1 w 20"/>
                  <a:gd name="T41" fmla="*/ 0 h 176"/>
                  <a:gd name="T42" fmla="*/ 1 w 20"/>
                  <a:gd name="T43" fmla="*/ 7 h 176"/>
                  <a:gd name="T44" fmla="*/ 1 w 20"/>
                  <a:gd name="T45" fmla="*/ 7 h 176"/>
                  <a:gd name="T46" fmla="*/ 1 w 20"/>
                  <a:gd name="T47" fmla="*/ 7 h 176"/>
                  <a:gd name="T48" fmla="*/ 1 w 20"/>
                  <a:gd name="T49" fmla="*/ 7 h 176"/>
                  <a:gd name="T50" fmla="*/ 1 w 20"/>
                  <a:gd name="T51" fmla="*/ 7 h 176"/>
                  <a:gd name="T52" fmla="*/ 1 w 20"/>
                  <a:gd name="T53" fmla="*/ 7 h 176"/>
                  <a:gd name="T54" fmla="*/ 1 w 20"/>
                  <a:gd name="T55" fmla="*/ 7 h 176"/>
                  <a:gd name="T56" fmla="*/ 1 w 20"/>
                  <a:gd name="T57" fmla="*/ 7 h 176"/>
                  <a:gd name="T58" fmla="*/ 0 w 20"/>
                  <a:gd name="T59" fmla="*/ 7 h 176"/>
                  <a:gd name="T60" fmla="*/ 0 w 20"/>
                  <a:gd name="T61" fmla="*/ 7 h 176"/>
                  <a:gd name="T62" fmla="*/ 0 w 20"/>
                  <a:gd name="T63" fmla="*/ 7 h 176"/>
                  <a:gd name="T64" fmla="*/ 0 w 20"/>
                  <a:gd name="T65" fmla="*/ 7 h 176"/>
                  <a:gd name="T66" fmla="*/ 0 w 20"/>
                  <a:gd name="T67" fmla="*/ 7 h 176"/>
                  <a:gd name="T68" fmla="*/ 0 w 20"/>
                  <a:gd name="T69" fmla="*/ 7 h 176"/>
                  <a:gd name="T70" fmla="*/ 0 w 20"/>
                  <a:gd name="T71" fmla="*/ 7 h 176"/>
                  <a:gd name="T72" fmla="*/ 0 w 20"/>
                  <a:gd name="T73" fmla="*/ 7 h 176"/>
                  <a:gd name="T74" fmla="*/ 0 w 20"/>
                  <a:gd name="T75" fmla="*/ 7 h 176"/>
                  <a:gd name="T76" fmla="*/ 0 w 20"/>
                  <a:gd name="T77" fmla="*/ 7 h 176"/>
                  <a:gd name="T78" fmla="*/ 0 w 20"/>
                  <a:gd name="T79" fmla="*/ 7 h 176"/>
                  <a:gd name="T80" fmla="*/ 0 w 20"/>
                  <a:gd name="T81" fmla="*/ 7 h 176"/>
                  <a:gd name="T82" fmla="*/ 0 w 20"/>
                  <a:gd name="T83" fmla="*/ 7 h 176"/>
                  <a:gd name="T84" fmla="*/ 0 w 20"/>
                  <a:gd name="T85" fmla="*/ 0 h 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176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66"/>
                    </a:lnTo>
                    <a:lnTo>
                      <a:pt x="20" y="168"/>
                    </a:lnTo>
                    <a:lnTo>
                      <a:pt x="19" y="169"/>
                    </a:lnTo>
                    <a:lnTo>
                      <a:pt x="19" y="171"/>
                    </a:lnTo>
                    <a:lnTo>
                      <a:pt x="17" y="172"/>
                    </a:lnTo>
                    <a:lnTo>
                      <a:pt x="16" y="174"/>
                    </a:lnTo>
                    <a:lnTo>
                      <a:pt x="15" y="175"/>
                    </a:lnTo>
                    <a:lnTo>
                      <a:pt x="12" y="175"/>
                    </a:lnTo>
                    <a:lnTo>
                      <a:pt x="11" y="176"/>
                    </a:lnTo>
                    <a:lnTo>
                      <a:pt x="10" y="176"/>
                    </a:lnTo>
                    <a:lnTo>
                      <a:pt x="9" y="176"/>
                    </a:lnTo>
                    <a:lnTo>
                      <a:pt x="8" y="175"/>
                    </a:lnTo>
                    <a:lnTo>
                      <a:pt x="5" y="175"/>
                    </a:lnTo>
                    <a:lnTo>
                      <a:pt x="4" y="174"/>
                    </a:lnTo>
                    <a:lnTo>
                      <a:pt x="3" y="172"/>
                    </a:lnTo>
                    <a:lnTo>
                      <a:pt x="2" y="171"/>
                    </a:lnTo>
                    <a:lnTo>
                      <a:pt x="2" y="169"/>
                    </a:lnTo>
                    <a:lnTo>
                      <a:pt x="0" y="168"/>
                    </a:lnTo>
                    <a:lnTo>
                      <a:pt x="0" y="16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2" name="Freeform 1340"/>
              <p:cNvSpPr>
                <a:spLocks/>
              </p:cNvSpPr>
              <p:nvPr/>
            </p:nvSpPr>
            <p:spPr bwMode="auto">
              <a:xfrm>
                <a:off x="5009" y="1250"/>
                <a:ext cx="4" cy="63"/>
              </a:xfrm>
              <a:custGeom>
                <a:avLst/>
                <a:gdLst>
                  <a:gd name="T0" fmla="*/ 0 w 19"/>
                  <a:gd name="T1" fmla="*/ 0 h 315"/>
                  <a:gd name="T2" fmla="*/ 0 w 19"/>
                  <a:gd name="T3" fmla="*/ 0 h 315"/>
                  <a:gd name="T4" fmla="*/ 0 w 19"/>
                  <a:gd name="T5" fmla="*/ 0 h 315"/>
                  <a:gd name="T6" fmla="*/ 0 w 19"/>
                  <a:gd name="T7" fmla="*/ 0 h 315"/>
                  <a:gd name="T8" fmla="*/ 0 w 19"/>
                  <a:gd name="T9" fmla="*/ 0 h 315"/>
                  <a:gd name="T10" fmla="*/ 0 w 19"/>
                  <a:gd name="T11" fmla="*/ 0 h 315"/>
                  <a:gd name="T12" fmla="*/ 0 w 19"/>
                  <a:gd name="T13" fmla="*/ 0 h 315"/>
                  <a:gd name="T14" fmla="*/ 0 w 19"/>
                  <a:gd name="T15" fmla="*/ 0 h 315"/>
                  <a:gd name="T16" fmla="*/ 0 w 19"/>
                  <a:gd name="T17" fmla="*/ 0 h 315"/>
                  <a:gd name="T18" fmla="*/ 0 w 19"/>
                  <a:gd name="T19" fmla="*/ 0 h 315"/>
                  <a:gd name="T20" fmla="*/ 0 w 19"/>
                  <a:gd name="T21" fmla="*/ 0 h 315"/>
                  <a:gd name="T22" fmla="*/ 0 w 19"/>
                  <a:gd name="T23" fmla="*/ 0 h 315"/>
                  <a:gd name="T24" fmla="*/ 1 w 19"/>
                  <a:gd name="T25" fmla="*/ 0 h 315"/>
                  <a:gd name="T26" fmla="*/ 1 w 19"/>
                  <a:gd name="T27" fmla="*/ 0 h 315"/>
                  <a:gd name="T28" fmla="*/ 1 w 19"/>
                  <a:gd name="T29" fmla="*/ 0 h 315"/>
                  <a:gd name="T30" fmla="*/ 1 w 19"/>
                  <a:gd name="T31" fmla="*/ 0 h 315"/>
                  <a:gd name="T32" fmla="*/ 1 w 19"/>
                  <a:gd name="T33" fmla="*/ 0 h 315"/>
                  <a:gd name="T34" fmla="*/ 1 w 19"/>
                  <a:gd name="T35" fmla="*/ 0 h 315"/>
                  <a:gd name="T36" fmla="*/ 1 w 19"/>
                  <a:gd name="T37" fmla="*/ 0 h 315"/>
                  <a:gd name="T38" fmla="*/ 1 w 19"/>
                  <a:gd name="T39" fmla="*/ 0 h 315"/>
                  <a:gd name="T40" fmla="*/ 1 w 19"/>
                  <a:gd name="T41" fmla="*/ 0 h 315"/>
                  <a:gd name="T42" fmla="*/ 1 w 19"/>
                  <a:gd name="T43" fmla="*/ 12 h 315"/>
                  <a:gd name="T44" fmla="*/ 1 w 19"/>
                  <a:gd name="T45" fmla="*/ 12 h 315"/>
                  <a:gd name="T46" fmla="*/ 1 w 19"/>
                  <a:gd name="T47" fmla="*/ 12 h 315"/>
                  <a:gd name="T48" fmla="*/ 1 w 19"/>
                  <a:gd name="T49" fmla="*/ 12 h 315"/>
                  <a:gd name="T50" fmla="*/ 1 w 19"/>
                  <a:gd name="T51" fmla="*/ 12 h 315"/>
                  <a:gd name="T52" fmla="*/ 1 w 19"/>
                  <a:gd name="T53" fmla="*/ 12 h 315"/>
                  <a:gd name="T54" fmla="*/ 1 w 19"/>
                  <a:gd name="T55" fmla="*/ 12 h 315"/>
                  <a:gd name="T56" fmla="*/ 1 w 19"/>
                  <a:gd name="T57" fmla="*/ 13 h 315"/>
                  <a:gd name="T58" fmla="*/ 1 w 19"/>
                  <a:gd name="T59" fmla="*/ 13 h 315"/>
                  <a:gd name="T60" fmla="*/ 0 w 19"/>
                  <a:gd name="T61" fmla="*/ 13 h 315"/>
                  <a:gd name="T62" fmla="*/ 0 w 19"/>
                  <a:gd name="T63" fmla="*/ 13 h 315"/>
                  <a:gd name="T64" fmla="*/ 0 w 19"/>
                  <a:gd name="T65" fmla="*/ 13 h 315"/>
                  <a:gd name="T66" fmla="*/ 0 w 19"/>
                  <a:gd name="T67" fmla="*/ 13 h 315"/>
                  <a:gd name="T68" fmla="*/ 0 w 19"/>
                  <a:gd name="T69" fmla="*/ 13 h 315"/>
                  <a:gd name="T70" fmla="*/ 0 w 19"/>
                  <a:gd name="T71" fmla="*/ 12 h 315"/>
                  <a:gd name="T72" fmla="*/ 0 w 19"/>
                  <a:gd name="T73" fmla="*/ 12 h 315"/>
                  <a:gd name="T74" fmla="*/ 0 w 19"/>
                  <a:gd name="T75" fmla="*/ 12 h 315"/>
                  <a:gd name="T76" fmla="*/ 0 w 19"/>
                  <a:gd name="T77" fmla="*/ 12 h 315"/>
                  <a:gd name="T78" fmla="*/ 0 w 19"/>
                  <a:gd name="T79" fmla="*/ 12 h 315"/>
                  <a:gd name="T80" fmla="*/ 0 w 19"/>
                  <a:gd name="T81" fmla="*/ 12 h 315"/>
                  <a:gd name="T82" fmla="*/ 0 w 19"/>
                  <a:gd name="T83" fmla="*/ 12 h 315"/>
                  <a:gd name="T84" fmla="*/ 0 w 19"/>
                  <a:gd name="T85" fmla="*/ 0 h 3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315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305"/>
                    </a:lnTo>
                    <a:lnTo>
                      <a:pt x="19" y="306"/>
                    </a:lnTo>
                    <a:lnTo>
                      <a:pt x="18" y="307"/>
                    </a:lnTo>
                    <a:lnTo>
                      <a:pt x="18" y="310"/>
                    </a:lnTo>
                    <a:lnTo>
                      <a:pt x="17" y="311"/>
                    </a:lnTo>
                    <a:lnTo>
                      <a:pt x="15" y="312"/>
                    </a:lnTo>
                    <a:lnTo>
                      <a:pt x="14" y="314"/>
                    </a:lnTo>
                    <a:lnTo>
                      <a:pt x="12" y="314"/>
                    </a:lnTo>
                    <a:lnTo>
                      <a:pt x="11" y="315"/>
                    </a:lnTo>
                    <a:lnTo>
                      <a:pt x="9" y="315"/>
                    </a:lnTo>
                    <a:lnTo>
                      <a:pt x="8" y="315"/>
                    </a:lnTo>
                    <a:lnTo>
                      <a:pt x="7" y="314"/>
                    </a:lnTo>
                    <a:lnTo>
                      <a:pt x="4" y="314"/>
                    </a:lnTo>
                    <a:lnTo>
                      <a:pt x="3" y="312"/>
                    </a:lnTo>
                    <a:lnTo>
                      <a:pt x="2" y="311"/>
                    </a:lnTo>
                    <a:lnTo>
                      <a:pt x="1" y="310"/>
                    </a:lnTo>
                    <a:lnTo>
                      <a:pt x="1" y="307"/>
                    </a:lnTo>
                    <a:lnTo>
                      <a:pt x="0" y="306"/>
                    </a:lnTo>
                    <a:lnTo>
                      <a:pt x="0" y="30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3" name="Freeform 1341"/>
              <p:cNvSpPr>
                <a:spLocks/>
              </p:cNvSpPr>
              <p:nvPr/>
            </p:nvSpPr>
            <p:spPr bwMode="auto">
              <a:xfrm>
                <a:off x="4916" y="1327"/>
                <a:ext cx="3" cy="20"/>
              </a:xfrm>
              <a:custGeom>
                <a:avLst/>
                <a:gdLst>
                  <a:gd name="T0" fmla="*/ 0 w 19"/>
                  <a:gd name="T1" fmla="*/ 4 h 101"/>
                  <a:gd name="T2" fmla="*/ 0 w 19"/>
                  <a:gd name="T3" fmla="*/ 4 h 101"/>
                  <a:gd name="T4" fmla="*/ 0 w 19"/>
                  <a:gd name="T5" fmla="*/ 4 h 101"/>
                  <a:gd name="T6" fmla="*/ 0 w 19"/>
                  <a:gd name="T7" fmla="*/ 4 h 101"/>
                  <a:gd name="T8" fmla="*/ 0 w 19"/>
                  <a:gd name="T9" fmla="*/ 4 h 101"/>
                  <a:gd name="T10" fmla="*/ 0 w 19"/>
                  <a:gd name="T11" fmla="*/ 4 h 101"/>
                  <a:gd name="T12" fmla="*/ 0 w 19"/>
                  <a:gd name="T13" fmla="*/ 4 h 101"/>
                  <a:gd name="T14" fmla="*/ 0 w 19"/>
                  <a:gd name="T15" fmla="*/ 4 h 101"/>
                  <a:gd name="T16" fmla="*/ 0 w 19"/>
                  <a:gd name="T17" fmla="*/ 4 h 101"/>
                  <a:gd name="T18" fmla="*/ 0 w 19"/>
                  <a:gd name="T19" fmla="*/ 4 h 101"/>
                  <a:gd name="T20" fmla="*/ 0 w 19"/>
                  <a:gd name="T21" fmla="*/ 4 h 101"/>
                  <a:gd name="T22" fmla="*/ 0 w 19"/>
                  <a:gd name="T23" fmla="*/ 4 h 101"/>
                  <a:gd name="T24" fmla="*/ 0 w 19"/>
                  <a:gd name="T25" fmla="*/ 4 h 101"/>
                  <a:gd name="T26" fmla="*/ 0 w 19"/>
                  <a:gd name="T27" fmla="*/ 4 h 101"/>
                  <a:gd name="T28" fmla="*/ 0 w 19"/>
                  <a:gd name="T29" fmla="*/ 4 h 101"/>
                  <a:gd name="T30" fmla="*/ 0 w 19"/>
                  <a:gd name="T31" fmla="*/ 4 h 101"/>
                  <a:gd name="T32" fmla="*/ 0 w 19"/>
                  <a:gd name="T33" fmla="*/ 4 h 101"/>
                  <a:gd name="T34" fmla="*/ 0 w 19"/>
                  <a:gd name="T35" fmla="*/ 4 h 101"/>
                  <a:gd name="T36" fmla="*/ 0 w 19"/>
                  <a:gd name="T37" fmla="*/ 4 h 101"/>
                  <a:gd name="T38" fmla="*/ 0 w 19"/>
                  <a:gd name="T39" fmla="*/ 4 h 101"/>
                  <a:gd name="T40" fmla="*/ 0 w 19"/>
                  <a:gd name="T41" fmla="*/ 4 h 101"/>
                  <a:gd name="T42" fmla="*/ 0 w 19"/>
                  <a:gd name="T43" fmla="*/ 0 h 101"/>
                  <a:gd name="T44" fmla="*/ 0 w 19"/>
                  <a:gd name="T45" fmla="*/ 0 h 101"/>
                  <a:gd name="T46" fmla="*/ 0 w 19"/>
                  <a:gd name="T47" fmla="*/ 0 h 101"/>
                  <a:gd name="T48" fmla="*/ 0 w 19"/>
                  <a:gd name="T49" fmla="*/ 0 h 101"/>
                  <a:gd name="T50" fmla="*/ 0 w 19"/>
                  <a:gd name="T51" fmla="*/ 0 h 101"/>
                  <a:gd name="T52" fmla="*/ 0 w 19"/>
                  <a:gd name="T53" fmla="*/ 0 h 101"/>
                  <a:gd name="T54" fmla="*/ 0 w 19"/>
                  <a:gd name="T55" fmla="*/ 0 h 101"/>
                  <a:gd name="T56" fmla="*/ 0 w 19"/>
                  <a:gd name="T57" fmla="*/ 0 h 101"/>
                  <a:gd name="T58" fmla="*/ 0 w 19"/>
                  <a:gd name="T59" fmla="*/ 0 h 101"/>
                  <a:gd name="T60" fmla="*/ 0 w 19"/>
                  <a:gd name="T61" fmla="*/ 0 h 101"/>
                  <a:gd name="T62" fmla="*/ 0 w 19"/>
                  <a:gd name="T63" fmla="*/ 0 h 101"/>
                  <a:gd name="T64" fmla="*/ 0 w 19"/>
                  <a:gd name="T65" fmla="*/ 0 h 101"/>
                  <a:gd name="T66" fmla="*/ 0 w 19"/>
                  <a:gd name="T67" fmla="*/ 0 h 101"/>
                  <a:gd name="T68" fmla="*/ 0 w 19"/>
                  <a:gd name="T69" fmla="*/ 0 h 101"/>
                  <a:gd name="T70" fmla="*/ 0 w 19"/>
                  <a:gd name="T71" fmla="*/ 0 h 101"/>
                  <a:gd name="T72" fmla="*/ 0 w 19"/>
                  <a:gd name="T73" fmla="*/ 0 h 101"/>
                  <a:gd name="T74" fmla="*/ 0 w 19"/>
                  <a:gd name="T75" fmla="*/ 0 h 101"/>
                  <a:gd name="T76" fmla="*/ 0 w 19"/>
                  <a:gd name="T77" fmla="*/ 0 h 101"/>
                  <a:gd name="T78" fmla="*/ 0 w 19"/>
                  <a:gd name="T79" fmla="*/ 0 h 101"/>
                  <a:gd name="T80" fmla="*/ 0 w 19"/>
                  <a:gd name="T81" fmla="*/ 4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01">
                    <a:moveTo>
                      <a:pt x="19" y="92"/>
                    </a:moveTo>
                    <a:lnTo>
                      <a:pt x="19" y="92"/>
                    </a:lnTo>
                    <a:lnTo>
                      <a:pt x="19" y="93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16" y="98"/>
                    </a:lnTo>
                    <a:lnTo>
                      <a:pt x="15" y="99"/>
                    </a:lnTo>
                    <a:lnTo>
                      <a:pt x="14" y="100"/>
                    </a:lnTo>
                    <a:lnTo>
                      <a:pt x="12" y="100"/>
                    </a:lnTo>
                    <a:lnTo>
                      <a:pt x="10" y="101"/>
                    </a:lnTo>
                    <a:lnTo>
                      <a:pt x="9" y="101"/>
                    </a:lnTo>
                    <a:lnTo>
                      <a:pt x="8" y="101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3" y="99"/>
                    </a:lnTo>
                    <a:lnTo>
                      <a:pt x="2" y="98"/>
                    </a:lnTo>
                    <a:lnTo>
                      <a:pt x="1" y="96"/>
                    </a:lnTo>
                    <a:lnTo>
                      <a:pt x="1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Freeform 1342"/>
              <p:cNvSpPr>
                <a:spLocks/>
              </p:cNvSpPr>
              <p:nvPr/>
            </p:nvSpPr>
            <p:spPr bwMode="auto">
              <a:xfrm>
                <a:off x="4916" y="1310"/>
                <a:ext cx="97" cy="21"/>
              </a:xfrm>
              <a:custGeom>
                <a:avLst/>
                <a:gdLst>
                  <a:gd name="T0" fmla="*/ 0 w 487"/>
                  <a:gd name="T1" fmla="*/ 4 h 105"/>
                  <a:gd name="T2" fmla="*/ 0 w 487"/>
                  <a:gd name="T3" fmla="*/ 4 h 105"/>
                  <a:gd name="T4" fmla="*/ 0 w 487"/>
                  <a:gd name="T5" fmla="*/ 4 h 105"/>
                  <a:gd name="T6" fmla="*/ 0 w 487"/>
                  <a:gd name="T7" fmla="*/ 4 h 105"/>
                  <a:gd name="T8" fmla="*/ 0 w 487"/>
                  <a:gd name="T9" fmla="*/ 4 h 105"/>
                  <a:gd name="T10" fmla="*/ 0 w 487"/>
                  <a:gd name="T11" fmla="*/ 4 h 105"/>
                  <a:gd name="T12" fmla="*/ 0 w 487"/>
                  <a:gd name="T13" fmla="*/ 4 h 105"/>
                  <a:gd name="T14" fmla="*/ 0 w 487"/>
                  <a:gd name="T15" fmla="*/ 4 h 105"/>
                  <a:gd name="T16" fmla="*/ 0 w 487"/>
                  <a:gd name="T17" fmla="*/ 4 h 105"/>
                  <a:gd name="T18" fmla="*/ 0 w 487"/>
                  <a:gd name="T19" fmla="*/ 4 h 105"/>
                  <a:gd name="T20" fmla="*/ 0 w 487"/>
                  <a:gd name="T21" fmla="*/ 4 h 105"/>
                  <a:gd name="T22" fmla="*/ 0 w 487"/>
                  <a:gd name="T23" fmla="*/ 4 h 105"/>
                  <a:gd name="T24" fmla="*/ 0 w 487"/>
                  <a:gd name="T25" fmla="*/ 4 h 105"/>
                  <a:gd name="T26" fmla="*/ 0 w 487"/>
                  <a:gd name="T27" fmla="*/ 4 h 105"/>
                  <a:gd name="T28" fmla="*/ 0 w 487"/>
                  <a:gd name="T29" fmla="*/ 4 h 105"/>
                  <a:gd name="T30" fmla="*/ 0 w 487"/>
                  <a:gd name="T31" fmla="*/ 4 h 105"/>
                  <a:gd name="T32" fmla="*/ 0 w 487"/>
                  <a:gd name="T33" fmla="*/ 3 h 105"/>
                  <a:gd name="T34" fmla="*/ 0 w 487"/>
                  <a:gd name="T35" fmla="*/ 3 h 105"/>
                  <a:gd name="T36" fmla="*/ 0 w 487"/>
                  <a:gd name="T37" fmla="*/ 3 h 105"/>
                  <a:gd name="T38" fmla="*/ 19 w 487"/>
                  <a:gd name="T39" fmla="*/ 0 h 105"/>
                  <a:gd name="T40" fmla="*/ 19 w 487"/>
                  <a:gd name="T41" fmla="*/ 0 h 105"/>
                  <a:gd name="T42" fmla="*/ 19 w 487"/>
                  <a:gd name="T43" fmla="*/ 0 h 105"/>
                  <a:gd name="T44" fmla="*/ 19 w 487"/>
                  <a:gd name="T45" fmla="*/ 0 h 105"/>
                  <a:gd name="T46" fmla="*/ 19 w 487"/>
                  <a:gd name="T47" fmla="*/ 0 h 105"/>
                  <a:gd name="T48" fmla="*/ 19 w 487"/>
                  <a:gd name="T49" fmla="*/ 0 h 105"/>
                  <a:gd name="T50" fmla="*/ 19 w 487"/>
                  <a:gd name="T51" fmla="*/ 0 h 105"/>
                  <a:gd name="T52" fmla="*/ 19 w 487"/>
                  <a:gd name="T53" fmla="*/ 0 h 105"/>
                  <a:gd name="T54" fmla="*/ 19 w 487"/>
                  <a:gd name="T55" fmla="*/ 0 h 105"/>
                  <a:gd name="T56" fmla="*/ 19 w 487"/>
                  <a:gd name="T57" fmla="*/ 0 h 105"/>
                  <a:gd name="T58" fmla="*/ 19 w 487"/>
                  <a:gd name="T59" fmla="*/ 0 h 105"/>
                  <a:gd name="T60" fmla="*/ 19 w 487"/>
                  <a:gd name="T61" fmla="*/ 0 h 105"/>
                  <a:gd name="T62" fmla="*/ 19 w 487"/>
                  <a:gd name="T63" fmla="*/ 0 h 105"/>
                  <a:gd name="T64" fmla="*/ 19 w 487"/>
                  <a:gd name="T65" fmla="*/ 0 h 105"/>
                  <a:gd name="T66" fmla="*/ 19 w 487"/>
                  <a:gd name="T67" fmla="*/ 1 h 105"/>
                  <a:gd name="T68" fmla="*/ 19 w 487"/>
                  <a:gd name="T69" fmla="*/ 1 h 105"/>
                  <a:gd name="T70" fmla="*/ 19 w 487"/>
                  <a:gd name="T71" fmla="*/ 1 h 105"/>
                  <a:gd name="T72" fmla="*/ 19 w 487"/>
                  <a:gd name="T73" fmla="*/ 1 h 105"/>
                  <a:gd name="T74" fmla="*/ 19 w 487"/>
                  <a:gd name="T75" fmla="*/ 1 h 105"/>
                  <a:gd name="T76" fmla="*/ 19 w 487"/>
                  <a:gd name="T77" fmla="*/ 1 h 105"/>
                  <a:gd name="T78" fmla="*/ 19 w 487"/>
                  <a:gd name="T79" fmla="*/ 1 h 105"/>
                  <a:gd name="T80" fmla="*/ 0 w 487"/>
                  <a:gd name="T81" fmla="*/ 4 h 1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7" h="105">
                    <a:moveTo>
                      <a:pt x="10" y="105"/>
                    </a:moveTo>
                    <a:lnTo>
                      <a:pt x="9" y="105"/>
                    </a:lnTo>
                    <a:lnTo>
                      <a:pt x="8" y="105"/>
                    </a:lnTo>
                    <a:lnTo>
                      <a:pt x="7" y="105"/>
                    </a:lnTo>
                    <a:lnTo>
                      <a:pt x="4" y="104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0"/>
                    </a:lnTo>
                    <a:lnTo>
                      <a:pt x="2" y="89"/>
                    </a:lnTo>
                    <a:lnTo>
                      <a:pt x="3" y="88"/>
                    </a:lnTo>
                    <a:lnTo>
                      <a:pt x="4" y="87"/>
                    </a:lnTo>
                    <a:lnTo>
                      <a:pt x="7" y="87"/>
                    </a:lnTo>
                    <a:lnTo>
                      <a:pt x="8" y="86"/>
                    </a:lnTo>
                    <a:lnTo>
                      <a:pt x="476" y="0"/>
                    </a:lnTo>
                    <a:lnTo>
                      <a:pt x="478" y="0"/>
                    </a:lnTo>
                    <a:lnTo>
                      <a:pt x="479" y="0"/>
                    </a:lnTo>
                    <a:lnTo>
                      <a:pt x="480" y="0"/>
                    </a:lnTo>
                    <a:lnTo>
                      <a:pt x="482" y="1"/>
                    </a:lnTo>
                    <a:lnTo>
                      <a:pt x="484" y="2"/>
                    </a:lnTo>
                    <a:lnTo>
                      <a:pt x="485" y="3"/>
                    </a:lnTo>
                    <a:lnTo>
                      <a:pt x="486" y="5"/>
                    </a:lnTo>
                    <a:lnTo>
                      <a:pt x="486" y="7"/>
                    </a:lnTo>
                    <a:lnTo>
                      <a:pt x="487" y="8"/>
                    </a:lnTo>
                    <a:lnTo>
                      <a:pt x="487" y="9"/>
                    </a:lnTo>
                    <a:lnTo>
                      <a:pt x="487" y="11"/>
                    </a:lnTo>
                    <a:lnTo>
                      <a:pt x="487" y="12"/>
                    </a:lnTo>
                    <a:lnTo>
                      <a:pt x="486" y="14"/>
                    </a:lnTo>
                    <a:lnTo>
                      <a:pt x="485" y="16"/>
                    </a:lnTo>
                    <a:lnTo>
                      <a:pt x="484" y="17"/>
                    </a:lnTo>
                    <a:lnTo>
                      <a:pt x="482" y="18"/>
                    </a:lnTo>
                    <a:lnTo>
                      <a:pt x="480" y="18"/>
                    </a:lnTo>
                    <a:lnTo>
                      <a:pt x="479" y="19"/>
                    </a:lnTo>
                    <a:lnTo>
                      <a:pt x="1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5" name="Freeform 1343"/>
              <p:cNvSpPr>
                <a:spLocks/>
              </p:cNvSpPr>
              <p:nvPr/>
            </p:nvSpPr>
            <p:spPr bwMode="auto">
              <a:xfrm>
                <a:off x="4885" y="1327"/>
                <a:ext cx="4" cy="22"/>
              </a:xfrm>
              <a:custGeom>
                <a:avLst/>
                <a:gdLst>
                  <a:gd name="T0" fmla="*/ 1 w 19"/>
                  <a:gd name="T1" fmla="*/ 4 h 112"/>
                  <a:gd name="T2" fmla="*/ 1 w 19"/>
                  <a:gd name="T3" fmla="*/ 4 h 112"/>
                  <a:gd name="T4" fmla="*/ 1 w 19"/>
                  <a:gd name="T5" fmla="*/ 4 h 112"/>
                  <a:gd name="T6" fmla="*/ 1 w 19"/>
                  <a:gd name="T7" fmla="*/ 4 h 112"/>
                  <a:gd name="T8" fmla="*/ 1 w 19"/>
                  <a:gd name="T9" fmla="*/ 4 h 112"/>
                  <a:gd name="T10" fmla="*/ 1 w 19"/>
                  <a:gd name="T11" fmla="*/ 4 h 112"/>
                  <a:gd name="T12" fmla="*/ 1 w 19"/>
                  <a:gd name="T13" fmla="*/ 4 h 112"/>
                  <a:gd name="T14" fmla="*/ 1 w 19"/>
                  <a:gd name="T15" fmla="*/ 4 h 112"/>
                  <a:gd name="T16" fmla="*/ 1 w 19"/>
                  <a:gd name="T17" fmla="*/ 4 h 112"/>
                  <a:gd name="T18" fmla="*/ 0 w 19"/>
                  <a:gd name="T19" fmla="*/ 4 h 112"/>
                  <a:gd name="T20" fmla="*/ 0 w 19"/>
                  <a:gd name="T21" fmla="*/ 4 h 112"/>
                  <a:gd name="T22" fmla="*/ 0 w 19"/>
                  <a:gd name="T23" fmla="*/ 4 h 112"/>
                  <a:gd name="T24" fmla="*/ 0 w 19"/>
                  <a:gd name="T25" fmla="*/ 4 h 112"/>
                  <a:gd name="T26" fmla="*/ 0 w 19"/>
                  <a:gd name="T27" fmla="*/ 4 h 112"/>
                  <a:gd name="T28" fmla="*/ 0 w 19"/>
                  <a:gd name="T29" fmla="*/ 4 h 112"/>
                  <a:gd name="T30" fmla="*/ 0 w 19"/>
                  <a:gd name="T31" fmla="*/ 4 h 112"/>
                  <a:gd name="T32" fmla="*/ 0 w 19"/>
                  <a:gd name="T33" fmla="*/ 4 h 112"/>
                  <a:gd name="T34" fmla="*/ 0 w 19"/>
                  <a:gd name="T35" fmla="*/ 4 h 112"/>
                  <a:gd name="T36" fmla="*/ 0 w 19"/>
                  <a:gd name="T37" fmla="*/ 4 h 112"/>
                  <a:gd name="T38" fmla="*/ 0 w 19"/>
                  <a:gd name="T39" fmla="*/ 4 h 112"/>
                  <a:gd name="T40" fmla="*/ 0 w 19"/>
                  <a:gd name="T41" fmla="*/ 4 h 112"/>
                  <a:gd name="T42" fmla="*/ 0 w 19"/>
                  <a:gd name="T43" fmla="*/ 0 h 112"/>
                  <a:gd name="T44" fmla="*/ 0 w 19"/>
                  <a:gd name="T45" fmla="*/ 0 h 112"/>
                  <a:gd name="T46" fmla="*/ 0 w 19"/>
                  <a:gd name="T47" fmla="*/ 0 h 112"/>
                  <a:gd name="T48" fmla="*/ 0 w 19"/>
                  <a:gd name="T49" fmla="*/ 0 h 112"/>
                  <a:gd name="T50" fmla="*/ 0 w 19"/>
                  <a:gd name="T51" fmla="*/ 0 h 112"/>
                  <a:gd name="T52" fmla="*/ 0 w 19"/>
                  <a:gd name="T53" fmla="*/ 0 h 112"/>
                  <a:gd name="T54" fmla="*/ 0 w 19"/>
                  <a:gd name="T55" fmla="*/ 0 h 112"/>
                  <a:gd name="T56" fmla="*/ 0 w 19"/>
                  <a:gd name="T57" fmla="*/ 0 h 112"/>
                  <a:gd name="T58" fmla="*/ 0 w 19"/>
                  <a:gd name="T59" fmla="*/ 0 h 112"/>
                  <a:gd name="T60" fmla="*/ 0 w 19"/>
                  <a:gd name="T61" fmla="*/ 0 h 112"/>
                  <a:gd name="T62" fmla="*/ 0 w 19"/>
                  <a:gd name="T63" fmla="*/ 0 h 112"/>
                  <a:gd name="T64" fmla="*/ 1 w 19"/>
                  <a:gd name="T65" fmla="*/ 0 h 112"/>
                  <a:gd name="T66" fmla="*/ 1 w 19"/>
                  <a:gd name="T67" fmla="*/ 0 h 112"/>
                  <a:gd name="T68" fmla="*/ 1 w 19"/>
                  <a:gd name="T69" fmla="*/ 0 h 112"/>
                  <a:gd name="T70" fmla="*/ 1 w 19"/>
                  <a:gd name="T71" fmla="*/ 0 h 112"/>
                  <a:gd name="T72" fmla="*/ 1 w 19"/>
                  <a:gd name="T73" fmla="*/ 0 h 112"/>
                  <a:gd name="T74" fmla="*/ 1 w 19"/>
                  <a:gd name="T75" fmla="*/ 0 h 112"/>
                  <a:gd name="T76" fmla="*/ 1 w 19"/>
                  <a:gd name="T77" fmla="*/ 0 h 112"/>
                  <a:gd name="T78" fmla="*/ 1 w 19"/>
                  <a:gd name="T79" fmla="*/ 0 h 112"/>
                  <a:gd name="T80" fmla="*/ 1 w 19"/>
                  <a:gd name="T81" fmla="*/ 4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12">
                    <a:moveTo>
                      <a:pt x="19" y="102"/>
                    </a:moveTo>
                    <a:lnTo>
                      <a:pt x="19" y="102"/>
                    </a:lnTo>
                    <a:lnTo>
                      <a:pt x="19" y="104"/>
                    </a:lnTo>
                    <a:lnTo>
                      <a:pt x="18" y="105"/>
                    </a:lnTo>
                    <a:lnTo>
                      <a:pt x="18" y="107"/>
                    </a:lnTo>
                    <a:lnTo>
                      <a:pt x="17" y="108"/>
                    </a:lnTo>
                    <a:lnTo>
                      <a:pt x="16" y="110"/>
                    </a:lnTo>
                    <a:lnTo>
                      <a:pt x="15" y="111"/>
                    </a:lnTo>
                    <a:lnTo>
                      <a:pt x="12" y="111"/>
                    </a:lnTo>
                    <a:lnTo>
                      <a:pt x="11" y="112"/>
                    </a:lnTo>
                    <a:lnTo>
                      <a:pt x="10" y="112"/>
                    </a:lnTo>
                    <a:lnTo>
                      <a:pt x="9" y="112"/>
                    </a:lnTo>
                    <a:lnTo>
                      <a:pt x="7" y="111"/>
                    </a:lnTo>
                    <a:lnTo>
                      <a:pt x="5" y="111"/>
                    </a:lnTo>
                    <a:lnTo>
                      <a:pt x="4" y="110"/>
                    </a:lnTo>
                    <a:lnTo>
                      <a:pt x="2" y="108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1344"/>
              <p:cNvSpPr>
                <a:spLocks/>
              </p:cNvSpPr>
              <p:nvPr/>
            </p:nvSpPr>
            <p:spPr bwMode="auto">
              <a:xfrm>
                <a:off x="4815" y="1279"/>
                <a:ext cx="74" cy="52"/>
              </a:xfrm>
              <a:custGeom>
                <a:avLst/>
                <a:gdLst>
                  <a:gd name="T0" fmla="*/ 15 w 370"/>
                  <a:gd name="T1" fmla="*/ 10 h 259"/>
                  <a:gd name="T2" fmla="*/ 15 w 370"/>
                  <a:gd name="T3" fmla="*/ 10 h 259"/>
                  <a:gd name="T4" fmla="*/ 15 w 370"/>
                  <a:gd name="T5" fmla="*/ 10 h 259"/>
                  <a:gd name="T6" fmla="*/ 15 w 370"/>
                  <a:gd name="T7" fmla="*/ 10 h 259"/>
                  <a:gd name="T8" fmla="*/ 15 w 370"/>
                  <a:gd name="T9" fmla="*/ 10 h 259"/>
                  <a:gd name="T10" fmla="*/ 15 w 370"/>
                  <a:gd name="T11" fmla="*/ 10 h 259"/>
                  <a:gd name="T12" fmla="*/ 15 w 370"/>
                  <a:gd name="T13" fmla="*/ 10 h 259"/>
                  <a:gd name="T14" fmla="*/ 15 w 370"/>
                  <a:gd name="T15" fmla="*/ 10 h 259"/>
                  <a:gd name="T16" fmla="*/ 15 w 370"/>
                  <a:gd name="T17" fmla="*/ 10 h 259"/>
                  <a:gd name="T18" fmla="*/ 15 w 370"/>
                  <a:gd name="T19" fmla="*/ 10 h 259"/>
                  <a:gd name="T20" fmla="*/ 15 w 370"/>
                  <a:gd name="T21" fmla="*/ 10 h 259"/>
                  <a:gd name="T22" fmla="*/ 15 w 370"/>
                  <a:gd name="T23" fmla="*/ 10 h 259"/>
                  <a:gd name="T24" fmla="*/ 15 w 370"/>
                  <a:gd name="T25" fmla="*/ 10 h 259"/>
                  <a:gd name="T26" fmla="*/ 15 w 370"/>
                  <a:gd name="T27" fmla="*/ 10 h 259"/>
                  <a:gd name="T28" fmla="*/ 14 w 370"/>
                  <a:gd name="T29" fmla="*/ 10 h 259"/>
                  <a:gd name="T30" fmla="*/ 14 w 370"/>
                  <a:gd name="T31" fmla="*/ 10 h 259"/>
                  <a:gd name="T32" fmla="*/ 14 w 370"/>
                  <a:gd name="T33" fmla="*/ 10 h 259"/>
                  <a:gd name="T34" fmla="*/ 14 w 370"/>
                  <a:gd name="T35" fmla="*/ 10 h 259"/>
                  <a:gd name="T36" fmla="*/ 14 w 370"/>
                  <a:gd name="T37" fmla="*/ 10 h 259"/>
                  <a:gd name="T38" fmla="*/ 0 w 370"/>
                  <a:gd name="T39" fmla="*/ 1 h 259"/>
                  <a:gd name="T40" fmla="*/ 0 w 370"/>
                  <a:gd name="T41" fmla="*/ 1 h 259"/>
                  <a:gd name="T42" fmla="*/ 0 w 370"/>
                  <a:gd name="T43" fmla="*/ 1 h 259"/>
                  <a:gd name="T44" fmla="*/ 0 w 370"/>
                  <a:gd name="T45" fmla="*/ 1 h 259"/>
                  <a:gd name="T46" fmla="*/ 0 w 370"/>
                  <a:gd name="T47" fmla="*/ 1 h 259"/>
                  <a:gd name="T48" fmla="*/ 0 w 370"/>
                  <a:gd name="T49" fmla="*/ 0 h 259"/>
                  <a:gd name="T50" fmla="*/ 0 w 370"/>
                  <a:gd name="T51" fmla="*/ 0 h 259"/>
                  <a:gd name="T52" fmla="*/ 0 w 370"/>
                  <a:gd name="T53" fmla="*/ 0 h 259"/>
                  <a:gd name="T54" fmla="*/ 0 w 370"/>
                  <a:gd name="T55" fmla="*/ 0 h 259"/>
                  <a:gd name="T56" fmla="*/ 0 w 370"/>
                  <a:gd name="T57" fmla="*/ 0 h 259"/>
                  <a:gd name="T58" fmla="*/ 0 w 370"/>
                  <a:gd name="T59" fmla="*/ 0 h 259"/>
                  <a:gd name="T60" fmla="*/ 0 w 370"/>
                  <a:gd name="T61" fmla="*/ 0 h 259"/>
                  <a:gd name="T62" fmla="*/ 0 w 370"/>
                  <a:gd name="T63" fmla="*/ 0 h 259"/>
                  <a:gd name="T64" fmla="*/ 0 w 370"/>
                  <a:gd name="T65" fmla="*/ 0 h 259"/>
                  <a:gd name="T66" fmla="*/ 0 w 370"/>
                  <a:gd name="T67" fmla="*/ 0 h 259"/>
                  <a:gd name="T68" fmla="*/ 0 w 370"/>
                  <a:gd name="T69" fmla="*/ 0 h 259"/>
                  <a:gd name="T70" fmla="*/ 0 w 370"/>
                  <a:gd name="T71" fmla="*/ 0 h 259"/>
                  <a:gd name="T72" fmla="*/ 0 w 370"/>
                  <a:gd name="T73" fmla="*/ 0 h 259"/>
                  <a:gd name="T74" fmla="*/ 1 w 370"/>
                  <a:gd name="T75" fmla="*/ 0 h 259"/>
                  <a:gd name="T76" fmla="*/ 1 w 370"/>
                  <a:gd name="T77" fmla="*/ 0 h 259"/>
                  <a:gd name="T78" fmla="*/ 1 w 370"/>
                  <a:gd name="T79" fmla="*/ 0 h 259"/>
                  <a:gd name="T80" fmla="*/ 15 w 370"/>
                  <a:gd name="T81" fmla="*/ 1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0" h="259">
                    <a:moveTo>
                      <a:pt x="366" y="241"/>
                    </a:moveTo>
                    <a:lnTo>
                      <a:pt x="367" y="242"/>
                    </a:lnTo>
                    <a:lnTo>
                      <a:pt x="368" y="244"/>
                    </a:lnTo>
                    <a:lnTo>
                      <a:pt x="369" y="246"/>
                    </a:lnTo>
                    <a:lnTo>
                      <a:pt x="370" y="247"/>
                    </a:lnTo>
                    <a:lnTo>
                      <a:pt x="370" y="249"/>
                    </a:lnTo>
                    <a:lnTo>
                      <a:pt x="370" y="252"/>
                    </a:lnTo>
                    <a:lnTo>
                      <a:pt x="369" y="253"/>
                    </a:lnTo>
                    <a:lnTo>
                      <a:pt x="369" y="254"/>
                    </a:lnTo>
                    <a:lnTo>
                      <a:pt x="368" y="255"/>
                    </a:lnTo>
                    <a:lnTo>
                      <a:pt x="366" y="257"/>
                    </a:lnTo>
                    <a:lnTo>
                      <a:pt x="364" y="258"/>
                    </a:lnTo>
                    <a:lnTo>
                      <a:pt x="363" y="259"/>
                    </a:lnTo>
                    <a:lnTo>
                      <a:pt x="361" y="259"/>
                    </a:lnTo>
                    <a:lnTo>
                      <a:pt x="358" y="259"/>
                    </a:lnTo>
                    <a:lnTo>
                      <a:pt x="357" y="258"/>
                    </a:lnTo>
                    <a:lnTo>
                      <a:pt x="356" y="25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366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Rectangle 1345"/>
              <p:cNvSpPr>
                <a:spLocks noChangeArrowheads="1"/>
              </p:cNvSpPr>
              <p:nvPr/>
            </p:nvSpPr>
            <p:spPr bwMode="auto">
              <a:xfrm>
                <a:off x="4615" y="1149"/>
                <a:ext cx="31" cy="14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68" name="Freeform 1346"/>
              <p:cNvSpPr>
                <a:spLocks/>
              </p:cNvSpPr>
              <p:nvPr/>
            </p:nvSpPr>
            <p:spPr bwMode="auto">
              <a:xfrm>
                <a:off x="4614" y="1145"/>
                <a:ext cx="4" cy="149"/>
              </a:xfrm>
              <a:custGeom>
                <a:avLst/>
                <a:gdLst>
                  <a:gd name="T0" fmla="*/ 0 w 19"/>
                  <a:gd name="T1" fmla="*/ 0 h 745"/>
                  <a:gd name="T2" fmla="*/ 0 w 19"/>
                  <a:gd name="T3" fmla="*/ 0 h 745"/>
                  <a:gd name="T4" fmla="*/ 0 w 19"/>
                  <a:gd name="T5" fmla="*/ 0 h 745"/>
                  <a:gd name="T6" fmla="*/ 0 w 19"/>
                  <a:gd name="T7" fmla="*/ 0 h 745"/>
                  <a:gd name="T8" fmla="*/ 0 w 19"/>
                  <a:gd name="T9" fmla="*/ 0 h 745"/>
                  <a:gd name="T10" fmla="*/ 0 w 19"/>
                  <a:gd name="T11" fmla="*/ 0 h 745"/>
                  <a:gd name="T12" fmla="*/ 0 w 19"/>
                  <a:gd name="T13" fmla="*/ 0 h 745"/>
                  <a:gd name="T14" fmla="*/ 0 w 19"/>
                  <a:gd name="T15" fmla="*/ 0 h 745"/>
                  <a:gd name="T16" fmla="*/ 0 w 19"/>
                  <a:gd name="T17" fmla="*/ 0 h 745"/>
                  <a:gd name="T18" fmla="*/ 0 w 19"/>
                  <a:gd name="T19" fmla="*/ 0 h 745"/>
                  <a:gd name="T20" fmla="*/ 0 w 19"/>
                  <a:gd name="T21" fmla="*/ 0 h 745"/>
                  <a:gd name="T22" fmla="*/ 0 w 19"/>
                  <a:gd name="T23" fmla="*/ 0 h 745"/>
                  <a:gd name="T24" fmla="*/ 1 w 19"/>
                  <a:gd name="T25" fmla="*/ 0 h 745"/>
                  <a:gd name="T26" fmla="*/ 1 w 19"/>
                  <a:gd name="T27" fmla="*/ 0 h 745"/>
                  <a:gd name="T28" fmla="*/ 1 w 19"/>
                  <a:gd name="T29" fmla="*/ 0 h 745"/>
                  <a:gd name="T30" fmla="*/ 1 w 19"/>
                  <a:gd name="T31" fmla="*/ 0 h 745"/>
                  <a:gd name="T32" fmla="*/ 1 w 19"/>
                  <a:gd name="T33" fmla="*/ 0 h 745"/>
                  <a:gd name="T34" fmla="*/ 1 w 19"/>
                  <a:gd name="T35" fmla="*/ 0 h 745"/>
                  <a:gd name="T36" fmla="*/ 1 w 19"/>
                  <a:gd name="T37" fmla="*/ 0 h 745"/>
                  <a:gd name="T38" fmla="*/ 1 w 19"/>
                  <a:gd name="T39" fmla="*/ 0 h 745"/>
                  <a:gd name="T40" fmla="*/ 1 w 19"/>
                  <a:gd name="T41" fmla="*/ 0 h 745"/>
                  <a:gd name="T42" fmla="*/ 1 w 19"/>
                  <a:gd name="T43" fmla="*/ 29 h 745"/>
                  <a:gd name="T44" fmla="*/ 1 w 19"/>
                  <a:gd name="T45" fmla="*/ 29 h 745"/>
                  <a:gd name="T46" fmla="*/ 1 w 19"/>
                  <a:gd name="T47" fmla="*/ 29 h 745"/>
                  <a:gd name="T48" fmla="*/ 1 w 19"/>
                  <a:gd name="T49" fmla="*/ 30 h 745"/>
                  <a:gd name="T50" fmla="*/ 1 w 19"/>
                  <a:gd name="T51" fmla="*/ 30 h 745"/>
                  <a:gd name="T52" fmla="*/ 1 w 19"/>
                  <a:gd name="T53" fmla="*/ 30 h 745"/>
                  <a:gd name="T54" fmla="*/ 1 w 19"/>
                  <a:gd name="T55" fmla="*/ 30 h 745"/>
                  <a:gd name="T56" fmla="*/ 1 w 19"/>
                  <a:gd name="T57" fmla="*/ 30 h 745"/>
                  <a:gd name="T58" fmla="*/ 0 w 19"/>
                  <a:gd name="T59" fmla="*/ 30 h 745"/>
                  <a:gd name="T60" fmla="*/ 0 w 19"/>
                  <a:gd name="T61" fmla="*/ 30 h 745"/>
                  <a:gd name="T62" fmla="*/ 0 w 19"/>
                  <a:gd name="T63" fmla="*/ 30 h 745"/>
                  <a:gd name="T64" fmla="*/ 0 w 19"/>
                  <a:gd name="T65" fmla="*/ 30 h 745"/>
                  <a:gd name="T66" fmla="*/ 0 w 19"/>
                  <a:gd name="T67" fmla="*/ 30 h 745"/>
                  <a:gd name="T68" fmla="*/ 0 w 19"/>
                  <a:gd name="T69" fmla="*/ 30 h 745"/>
                  <a:gd name="T70" fmla="*/ 0 w 19"/>
                  <a:gd name="T71" fmla="*/ 30 h 745"/>
                  <a:gd name="T72" fmla="*/ 0 w 19"/>
                  <a:gd name="T73" fmla="*/ 30 h 745"/>
                  <a:gd name="T74" fmla="*/ 0 w 19"/>
                  <a:gd name="T75" fmla="*/ 29 h 745"/>
                  <a:gd name="T76" fmla="*/ 0 w 19"/>
                  <a:gd name="T77" fmla="*/ 29 h 745"/>
                  <a:gd name="T78" fmla="*/ 0 w 19"/>
                  <a:gd name="T79" fmla="*/ 29 h 745"/>
                  <a:gd name="T80" fmla="*/ 0 w 19"/>
                  <a:gd name="T81" fmla="*/ 0 h 7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745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735"/>
                    </a:lnTo>
                    <a:lnTo>
                      <a:pt x="19" y="736"/>
                    </a:lnTo>
                    <a:lnTo>
                      <a:pt x="18" y="737"/>
                    </a:lnTo>
                    <a:lnTo>
                      <a:pt x="18" y="740"/>
                    </a:lnTo>
                    <a:lnTo>
                      <a:pt x="17" y="741"/>
                    </a:lnTo>
                    <a:lnTo>
                      <a:pt x="15" y="742"/>
                    </a:lnTo>
                    <a:lnTo>
                      <a:pt x="14" y="743"/>
                    </a:lnTo>
                    <a:lnTo>
                      <a:pt x="12" y="743"/>
                    </a:lnTo>
                    <a:lnTo>
                      <a:pt x="10" y="745"/>
                    </a:lnTo>
                    <a:lnTo>
                      <a:pt x="9" y="745"/>
                    </a:lnTo>
                    <a:lnTo>
                      <a:pt x="8" y="745"/>
                    </a:lnTo>
                    <a:lnTo>
                      <a:pt x="7" y="743"/>
                    </a:lnTo>
                    <a:lnTo>
                      <a:pt x="4" y="743"/>
                    </a:lnTo>
                    <a:lnTo>
                      <a:pt x="3" y="742"/>
                    </a:lnTo>
                    <a:lnTo>
                      <a:pt x="2" y="741"/>
                    </a:lnTo>
                    <a:lnTo>
                      <a:pt x="1" y="740"/>
                    </a:lnTo>
                    <a:lnTo>
                      <a:pt x="1" y="737"/>
                    </a:lnTo>
                    <a:lnTo>
                      <a:pt x="0" y="736"/>
                    </a:lnTo>
                    <a:lnTo>
                      <a:pt x="0" y="73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1347"/>
              <p:cNvSpPr>
                <a:spLocks/>
              </p:cNvSpPr>
              <p:nvPr/>
            </p:nvSpPr>
            <p:spPr bwMode="auto">
              <a:xfrm>
                <a:off x="4614" y="1290"/>
                <a:ext cx="34" cy="4"/>
              </a:xfrm>
              <a:custGeom>
                <a:avLst/>
                <a:gdLst>
                  <a:gd name="T0" fmla="*/ 0 w 171"/>
                  <a:gd name="T1" fmla="*/ 1 h 20"/>
                  <a:gd name="T2" fmla="*/ 0 w 171"/>
                  <a:gd name="T3" fmla="*/ 1 h 20"/>
                  <a:gd name="T4" fmla="*/ 0 w 171"/>
                  <a:gd name="T5" fmla="*/ 1 h 20"/>
                  <a:gd name="T6" fmla="*/ 0 w 171"/>
                  <a:gd name="T7" fmla="*/ 1 h 20"/>
                  <a:gd name="T8" fmla="*/ 0 w 171"/>
                  <a:gd name="T9" fmla="*/ 1 h 20"/>
                  <a:gd name="T10" fmla="*/ 0 w 171"/>
                  <a:gd name="T11" fmla="*/ 1 h 20"/>
                  <a:gd name="T12" fmla="*/ 0 w 171"/>
                  <a:gd name="T13" fmla="*/ 1 h 20"/>
                  <a:gd name="T14" fmla="*/ 0 w 171"/>
                  <a:gd name="T15" fmla="*/ 1 h 20"/>
                  <a:gd name="T16" fmla="*/ 0 w 171"/>
                  <a:gd name="T17" fmla="*/ 0 h 20"/>
                  <a:gd name="T18" fmla="*/ 0 w 171"/>
                  <a:gd name="T19" fmla="*/ 0 h 20"/>
                  <a:gd name="T20" fmla="*/ 0 w 171"/>
                  <a:gd name="T21" fmla="*/ 0 h 20"/>
                  <a:gd name="T22" fmla="*/ 0 w 171"/>
                  <a:gd name="T23" fmla="*/ 0 h 20"/>
                  <a:gd name="T24" fmla="*/ 0 w 171"/>
                  <a:gd name="T25" fmla="*/ 0 h 20"/>
                  <a:gd name="T26" fmla="*/ 0 w 171"/>
                  <a:gd name="T27" fmla="*/ 0 h 20"/>
                  <a:gd name="T28" fmla="*/ 0 w 171"/>
                  <a:gd name="T29" fmla="*/ 0 h 20"/>
                  <a:gd name="T30" fmla="*/ 0 w 171"/>
                  <a:gd name="T31" fmla="*/ 0 h 20"/>
                  <a:gd name="T32" fmla="*/ 0 w 171"/>
                  <a:gd name="T33" fmla="*/ 0 h 20"/>
                  <a:gd name="T34" fmla="*/ 0 w 171"/>
                  <a:gd name="T35" fmla="*/ 0 h 20"/>
                  <a:gd name="T36" fmla="*/ 0 w 171"/>
                  <a:gd name="T37" fmla="*/ 0 h 20"/>
                  <a:gd name="T38" fmla="*/ 6 w 171"/>
                  <a:gd name="T39" fmla="*/ 0 h 20"/>
                  <a:gd name="T40" fmla="*/ 6 w 171"/>
                  <a:gd name="T41" fmla="*/ 0 h 20"/>
                  <a:gd name="T42" fmla="*/ 7 w 171"/>
                  <a:gd name="T43" fmla="*/ 0 h 20"/>
                  <a:gd name="T44" fmla="*/ 7 w 171"/>
                  <a:gd name="T45" fmla="*/ 0 h 20"/>
                  <a:gd name="T46" fmla="*/ 7 w 171"/>
                  <a:gd name="T47" fmla="*/ 0 h 20"/>
                  <a:gd name="T48" fmla="*/ 7 w 171"/>
                  <a:gd name="T49" fmla="*/ 0 h 20"/>
                  <a:gd name="T50" fmla="*/ 7 w 171"/>
                  <a:gd name="T51" fmla="*/ 0 h 20"/>
                  <a:gd name="T52" fmla="*/ 7 w 171"/>
                  <a:gd name="T53" fmla="*/ 0 h 20"/>
                  <a:gd name="T54" fmla="*/ 7 w 171"/>
                  <a:gd name="T55" fmla="*/ 0 h 20"/>
                  <a:gd name="T56" fmla="*/ 7 w 171"/>
                  <a:gd name="T57" fmla="*/ 0 h 20"/>
                  <a:gd name="T58" fmla="*/ 7 w 171"/>
                  <a:gd name="T59" fmla="*/ 0 h 20"/>
                  <a:gd name="T60" fmla="*/ 7 w 171"/>
                  <a:gd name="T61" fmla="*/ 1 h 20"/>
                  <a:gd name="T62" fmla="*/ 7 w 171"/>
                  <a:gd name="T63" fmla="*/ 1 h 20"/>
                  <a:gd name="T64" fmla="*/ 7 w 171"/>
                  <a:gd name="T65" fmla="*/ 1 h 20"/>
                  <a:gd name="T66" fmla="*/ 7 w 171"/>
                  <a:gd name="T67" fmla="*/ 1 h 20"/>
                  <a:gd name="T68" fmla="*/ 7 w 171"/>
                  <a:gd name="T69" fmla="*/ 1 h 20"/>
                  <a:gd name="T70" fmla="*/ 7 w 171"/>
                  <a:gd name="T71" fmla="*/ 1 h 20"/>
                  <a:gd name="T72" fmla="*/ 6 w 171"/>
                  <a:gd name="T73" fmla="*/ 1 h 20"/>
                  <a:gd name="T74" fmla="*/ 6 w 171"/>
                  <a:gd name="T75" fmla="*/ 1 h 20"/>
                  <a:gd name="T76" fmla="*/ 0 w 171"/>
                  <a:gd name="T77" fmla="*/ 1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1" h="20">
                    <a:moveTo>
                      <a:pt x="9" y="20"/>
                    </a:moveTo>
                    <a:lnTo>
                      <a:pt x="8" y="20"/>
                    </a:lnTo>
                    <a:lnTo>
                      <a:pt x="7" y="20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5" y="2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70" y="4"/>
                    </a:lnTo>
                    <a:lnTo>
                      <a:pt x="170" y="5"/>
                    </a:lnTo>
                    <a:lnTo>
                      <a:pt x="171" y="8"/>
                    </a:lnTo>
                    <a:lnTo>
                      <a:pt x="171" y="9"/>
                    </a:lnTo>
                    <a:lnTo>
                      <a:pt x="171" y="10"/>
                    </a:lnTo>
                    <a:lnTo>
                      <a:pt x="171" y="11"/>
                    </a:lnTo>
                    <a:lnTo>
                      <a:pt x="171" y="14"/>
                    </a:lnTo>
                    <a:lnTo>
                      <a:pt x="170" y="15"/>
                    </a:lnTo>
                    <a:lnTo>
                      <a:pt x="170" y="16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5" y="20"/>
                    </a:lnTo>
                    <a:lnTo>
                      <a:pt x="163" y="20"/>
                    </a:lnTo>
                    <a:lnTo>
                      <a:pt x="162" y="2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Freeform 1348"/>
              <p:cNvSpPr>
                <a:spLocks/>
              </p:cNvSpPr>
              <p:nvPr/>
            </p:nvSpPr>
            <p:spPr bwMode="auto">
              <a:xfrm>
                <a:off x="4644" y="1145"/>
                <a:ext cx="4" cy="149"/>
              </a:xfrm>
              <a:custGeom>
                <a:avLst/>
                <a:gdLst>
                  <a:gd name="T0" fmla="*/ 1 w 19"/>
                  <a:gd name="T1" fmla="*/ 29 h 745"/>
                  <a:gd name="T2" fmla="*/ 1 w 19"/>
                  <a:gd name="T3" fmla="*/ 29 h 745"/>
                  <a:gd name="T4" fmla="*/ 1 w 19"/>
                  <a:gd name="T5" fmla="*/ 29 h 745"/>
                  <a:gd name="T6" fmla="*/ 1 w 19"/>
                  <a:gd name="T7" fmla="*/ 30 h 745"/>
                  <a:gd name="T8" fmla="*/ 1 w 19"/>
                  <a:gd name="T9" fmla="*/ 30 h 745"/>
                  <a:gd name="T10" fmla="*/ 1 w 19"/>
                  <a:gd name="T11" fmla="*/ 30 h 745"/>
                  <a:gd name="T12" fmla="*/ 1 w 19"/>
                  <a:gd name="T13" fmla="*/ 30 h 745"/>
                  <a:gd name="T14" fmla="*/ 1 w 19"/>
                  <a:gd name="T15" fmla="*/ 30 h 745"/>
                  <a:gd name="T16" fmla="*/ 0 w 19"/>
                  <a:gd name="T17" fmla="*/ 30 h 745"/>
                  <a:gd name="T18" fmla="*/ 0 w 19"/>
                  <a:gd name="T19" fmla="*/ 30 h 745"/>
                  <a:gd name="T20" fmla="*/ 0 w 19"/>
                  <a:gd name="T21" fmla="*/ 30 h 745"/>
                  <a:gd name="T22" fmla="*/ 0 w 19"/>
                  <a:gd name="T23" fmla="*/ 30 h 745"/>
                  <a:gd name="T24" fmla="*/ 0 w 19"/>
                  <a:gd name="T25" fmla="*/ 30 h 745"/>
                  <a:gd name="T26" fmla="*/ 0 w 19"/>
                  <a:gd name="T27" fmla="*/ 30 h 745"/>
                  <a:gd name="T28" fmla="*/ 0 w 19"/>
                  <a:gd name="T29" fmla="*/ 30 h 745"/>
                  <a:gd name="T30" fmla="*/ 0 w 19"/>
                  <a:gd name="T31" fmla="*/ 30 h 745"/>
                  <a:gd name="T32" fmla="*/ 0 w 19"/>
                  <a:gd name="T33" fmla="*/ 29 h 745"/>
                  <a:gd name="T34" fmla="*/ 0 w 19"/>
                  <a:gd name="T35" fmla="*/ 29 h 745"/>
                  <a:gd name="T36" fmla="*/ 0 w 19"/>
                  <a:gd name="T37" fmla="*/ 29 h 745"/>
                  <a:gd name="T38" fmla="*/ 0 w 19"/>
                  <a:gd name="T39" fmla="*/ 0 h 745"/>
                  <a:gd name="T40" fmla="*/ 0 w 19"/>
                  <a:gd name="T41" fmla="*/ 0 h 745"/>
                  <a:gd name="T42" fmla="*/ 0 w 19"/>
                  <a:gd name="T43" fmla="*/ 0 h 745"/>
                  <a:gd name="T44" fmla="*/ 0 w 19"/>
                  <a:gd name="T45" fmla="*/ 0 h 745"/>
                  <a:gd name="T46" fmla="*/ 0 w 19"/>
                  <a:gd name="T47" fmla="*/ 0 h 745"/>
                  <a:gd name="T48" fmla="*/ 0 w 19"/>
                  <a:gd name="T49" fmla="*/ 0 h 745"/>
                  <a:gd name="T50" fmla="*/ 0 w 19"/>
                  <a:gd name="T51" fmla="*/ 0 h 745"/>
                  <a:gd name="T52" fmla="*/ 0 w 19"/>
                  <a:gd name="T53" fmla="*/ 0 h 745"/>
                  <a:gd name="T54" fmla="*/ 0 w 19"/>
                  <a:gd name="T55" fmla="*/ 0 h 745"/>
                  <a:gd name="T56" fmla="*/ 0 w 19"/>
                  <a:gd name="T57" fmla="*/ 0 h 745"/>
                  <a:gd name="T58" fmla="*/ 0 w 19"/>
                  <a:gd name="T59" fmla="*/ 0 h 745"/>
                  <a:gd name="T60" fmla="*/ 0 w 19"/>
                  <a:gd name="T61" fmla="*/ 0 h 745"/>
                  <a:gd name="T62" fmla="*/ 1 w 19"/>
                  <a:gd name="T63" fmla="*/ 0 h 745"/>
                  <a:gd name="T64" fmla="*/ 1 w 19"/>
                  <a:gd name="T65" fmla="*/ 0 h 745"/>
                  <a:gd name="T66" fmla="*/ 1 w 19"/>
                  <a:gd name="T67" fmla="*/ 0 h 745"/>
                  <a:gd name="T68" fmla="*/ 1 w 19"/>
                  <a:gd name="T69" fmla="*/ 0 h 745"/>
                  <a:gd name="T70" fmla="*/ 1 w 19"/>
                  <a:gd name="T71" fmla="*/ 0 h 745"/>
                  <a:gd name="T72" fmla="*/ 1 w 19"/>
                  <a:gd name="T73" fmla="*/ 0 h 745"/>
                  <a:gd name="T74" fmla="*/ 1 w 19"/>
                  <a:gd name="T75" fmla="*/ 0 h 745"/>
                  <a:gd name="T76" fmla="*/ 1 w 19"/>
                  <a:gd name="T77" fmla="*/ 0 h 745"/>
                  <a:gd name="T78" fmla="*/ 1 w 19"/>
                  <a:gd name="T79" fmla="*/ 0 h 745"/>
                  <a:gd name="T80" fmla="*/ 1 w 19"/>
                  <a:gd name="T81" fmla="*/ 29 h 7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745">
                    <a:moveTo>
                      <a:pt x="19" y="735"/>
                    </a:moveTo>
                    <a:lnTo>
                      <a:pt x="19" y="736"/>
                    </a:lnTo>
                    <a:lnTo>
                      <a:pt x="18" y="737"/>
                    </a:lnTo>
                    <a:lnTo>
                      <a:pt x="18" y="740"/>
                    </a:lnTo>
                    <a:lnTo>
                      <a:pt x="17" y="741"/>
                    </a:lnTo>
                    <a:lnTo>
                      <a:pt x="16" y="742"/>
                    </a:lnTo>
                    <a:lnTo>
                      <a:pt x="15" y="743"/>
                    </a:lnTo>
                    <a:lnTo>
                      <a:pt x="12" y="743"/>
                    </a:lnTo>
                    <a:lnTo>
                      <a:pt x="11" y="745"/>
                    </a:lnTo>
                    <a:lnTo>
                      <a:pt x="10" y="745"/>
                    </a:lnTo>
                    <a:lnTo>
                      <a:pt x="9" y="745"/>
                    </a:lnTo>
                    <a:lnTo>
                      <a:pt x="7" y="743"/>
                    </a:lnTo>
                    <a:lnTo>
                      <a:pt x="5" y="743"/>
                    </a:lnTo>
                    <a:lnTo>
                      <a:pt x="4" y="742"/>
                    </a:lnTo>
                    <a:lnTo>
                      <a:pt x="2" y="741"/>
                    </a:lnTo>
                    <a:lnTo>
                      <a:pt x="1" y="740"/>
                    </a:lnTo>
                    <a:lnTo>
                      <a:pt x="1" y="737"/>
                    </a:lnTo>
                    <a:lnTo>
                      <a:pt x="0" y="736"/>
                    </a:lnTo>
                    <a:lnTo>
                      <a:pt x="0" y="73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7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" name="Freeform 1349"/>
              <p:cNvSpPr>
                <a:spLocks/>
              </p:cNvSpPr>
              <p:nvPr/>
            </p:nvSpPr>
            <p:spPr bwMode="auto">
              <a:xfrm>
                <a:off x="4598" y="1255"/>
                <a:ext cx="18" cy="4"/>
              </a:xfrm>
              <a:custGeom>
                <a:avLst/>
                <a:gdLst>
                  <a:gd name="T0" fmla="*/ 3 w 93"/>
                  <a:gd name="T1" fmla="*/ 0 h 20"/>
                  <a:gd name="T2" fmla="*/ 3 w 93"/>
                  <a:gd name="T3" fmla="*/ 0 h 20"/>
                  <a:gd name="T4" fmla="*/ 3 w 93"/>
                  <a:gd name="T5" fmla="*/ 0 h 20"/>
                  <a:gd name="T6" fmla="*/ 3 w 93"/>
                  <a:gd name="T7" fmla="*/ 0 h 20"/>
                  <a:gd name="T8" fmla="*/ 3 w 93"/>
                  <a:gd name="T9" fmla="*/ 0 h 20"/>
                  <a:gd name="T10" fmla="*/ 3 w 93"/>
                  <a:gd name="T11" fmla="*/ 0 h 20"/>
                  <a:gd name="T12" fmla="*/ 3 w 93"/>
                  <a:gd name="T13" fmla="*/ 0 h 20"/>
                  <a:gd name="T14" fmla="*/ 3 w 93"/>
                  <a:gd name="T15" fmla="*/ 0 h 20"/>
                  <a:gd name="T16" fmla="*/ 3 w 93"/>
                  <a:gd name="T17" fmla="*/ 0 h 20"/>
                  <a:gd name="T18" fmla="*/ 3 w 93"/>
                  <a:gd name="T19" fmla="*/ 0 h 20"/>
                  <a:gd name="T20" fmla="*/ 3 w 93"/>
                  <a:gd name="T21" fmla="*/ 0 h 20"/>
                  <a:gd name="T22" fmla="*/ 3 w 93"/>
                  <a:gd name="T23" fmla="*/ 0 h 20"/>
                  <a:gd name="T24" fmla="*/ 3 w 93"/>
                  <a:gd name="T25" fmla="*/ 1 h 20"/>
                  <a:gd name="T26" fmla="*/ 3 w 93"/>
                  <a:gd name="T27" fmla="*/ 1 h 20"/>
                  <a:gd name="T28" fmla="*/ 3 w 93"/>
                  <a:gd name="T29" fmla="*/ 1 h 20"/>
                  <a:gd name="T30" fmla="*/ 3 w 93"/>
                  <a:gd name="T31" fmla="*/ 1 h 20"/>
                  <a:gd name="T32" fmla="*/ 3 w 93"/>
                  <a:gd name="T33" fmla="*/ 1 h 20"/>
                  <a:gd name="T34" fmla="*/ 3 w 93"/>
                  <a:gd name="T35" fmla="*/ 1 h 20"/>
                  <a:gd name="T36" fmla="*/ 3 w 93"/>
                  <a:gd name="T37" fmla="*/ 1 h 20"/>
                  <a:gd name="T38" fmla="*/ 3 w 93"/>
                  <a:gd name="T39" fmla="*/ 1 h 20"/>
                  <a:gd name="T40" fmla="*/ 3 w 93"/>
                  <a:gd name="T41" fmla="*/ 1 h 20"/>
                  <a:gd name="T42" fmla="*/ 0 w 93"/>
                  <a:gd name="T43" fmla="*/ 1 h 20"/>
                  <a:gd name="T44" fmla="*/ 0 w 93"/>
                  <a:gd name="T45" fmla="*/ 1 h 20"/>
                  <a:gd name="T46" fmla="*/ 0 w 93"/>
                  <a:gd name="T47" fmla="*/ 1 h 20"/>
                  <a:gd name="T48" fmla="*/ 0 w 93"/>
                  <a:gd name="T49" fmla="*/ 1 h 20"/>
                  <a:gd name="T50" fmla="*/ 0 w 93"/>
                  <a:gd name="T51" fmla="*/ 1 h 20"/>
                  <a:gd name="T52" fmla="*/ 0 w 93"/>
                  <a:gd name="T53" fmla="*/ 1 h 20"/>
                  <a:gd name="T54" fmla="*/ 0 w 93"/>
                  <a:gd name="T55" fmla="*/ 1 h 20"/>
                  <a:gd name="T56" fmla="*/ 0 w 93"/>
                  <a:gd name="T57" fmla="*/ 1 h 20"/>
                  <a:gd name="T58" fmla="*/ 0 w 93"/>
                  <a:gd name="T59" fmla="*/ 0 h 20"/>
                  <a:gd name="T60" fmla="*/ 0 w 93"/>
                  <a:gd name="T61" fmla="*/ 0 h 20"/>
                  <a:gd name="T62" fmla="*/ 0 w 93"/>
                  <a:gd name="T63" fmla="*/ 0 h 20"/>
                  <a:gd name="T64" fmla="*/ 0 w 93"/>
                  <a:gd name="T65" fmla="*/ 0 h 20"/>
                  <a:gd name="T66" fmla="*/ 0 w 93"/>
                  <a:gd name="T67" fmla="*/ 0 h 20"/>
                  <a:gd name="T68" fmla="*/ 0 w 93"/>
                  <a:gd name="T69" fmla="*/ 0 h 20"/>
                  <a:gd name="T70" fmla="*/ 0 w 93"/>
                  <a:gd name="T71" fmla="*/ 0 h 20"/>
                  <a:gd name="T72" fmla="*/ 0 w 93"/>
                  <a:gd name="T73" fmla="*/ 0 h 20"/>
                  <a:gd name="T74" fmla="*/ 0 w 93"/>
                  <a:gd name="T75" fmla="*/ 0 h 20"/>
                  <a:gd name="T76" fmla="*/ 0 w 93"/>
                  <a:gd name="T77" fmla="*/ 0 h 20"/>
                  <a:gd name="T78" fmla="*/ 0 w 93"/>
                  <a:gd name="T79" fmla="*/ 0 h 20"/>
                  <a:gd name="T80" fmla="*/ 3 w 93"/>
                  <a:gd name="T81" fmla="*/ 0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3" h="20">
                    <a:moveTo>
                      <a:pt x="83" y="0"/>
                    </a:moveTo>
                    <a:lnTo>
                      <a:pt x="83" y="0"/>
                    </a:lnTo>
                    <a:lnTo>
                      <a:pt x="84" y="0"/>
                    </a:lnTo>
                    <a:lnTo>
                      <a:pt x="85" y="2"/>
                    </a:lnTo>
                    <a:lnTo>
                      <a:pt x="88" y="2"/>
                    </a:lnTo>
                    <a:lnTo>
                      <a:pt x="89" y="3"/>
                    </a:lnTo>
                    <a:lnTo>
                      <a:pt x="90" y="4"/>
                    </a:lnTo>
                    <a:lnTo>
                      <a:pt x="91" y="5"/>
                    </a:lnTo>
                    <a:lnTo>
                      <a:pt x="91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1" y="13"/>
                    </a:lnTo>
                    <a:lnTo>
                      <a:pt x="91" y="15"/>
                    </a:lnTo>
                    <a:lnTo>
                      <a:pt x="90" y="16"/>
                    </a:lnTo>
                    <a:lnTo>
                      <a:pt x="89" y="17"/>
                    </a:lnTo>
                    <a:lnTo>
                      <a:pt x="88" y="19"/>
                    </a:lnTo>
                    <a:lnTo>
                      <a:pt x="85" y="19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" name="Freeform 1350"/>
              <p:cNvSpPr>
                <a:spLocks/>
              </p:cNvSpPr>
              <p:nvPr/>
            </p:nvSpPr>
            <p:spPr bwMode="auto">
              <a:xfrm>
                <a:off x="4598" y="1255"/>
                <a:ext cx="3" cy="65"/>
              </a:xfrm>
              <a:custGeom>
                <a:avLst/>
                <a:gdLst>
                  <a:gd name="T0" fmla="*/ 0 w 19"/>
                  <a:gd name="T1" fmla="*/ 0 h 329"/>
                  <a:gd name="T2" fmla="*/ 0 w 19"/>
                  <a:gd name="T3" fmla="*/ 0 h 329"/>
                  <a:gd name="T4" fmla="*/ 0 w 19"/>
                  <a:gd name="T5" fmla="*/ 0 h 329"/>
                  <a:gd name="T6" fmla="*/ 0 w 19"/>
                  <a:gd name="T7" fmla="*/ 0 h 329"/>
                  <a:gd name="T8" fmla="*/ 0 w 19"/>
                  <a:gd name="T9" fmla="*/ 0 h 329"/>
                  <a:gd name="T10" fmla="*/ 0 w 19"/>
                  <a:gd name="T11" fmla="*/ 0 h 329"/>
                  <a:gd name="T12" fmla="*/ 0 w 19"/>
                  <a:gd name="T13" fmla="*/ 0 h 329"/>
                  <a:gd name="T14" fmla="*/ 0 w 19"/>
                  <a:gd name="T15" fmla="*/ 0 h 329"/>
                  <a:gd name="T16" fmla="*/ 0 w 19"/>
                  <a:gd name="T17" fmla="*/ 0 h 329"/>
                  <a:gd name="T18" fmla="*/ 0 w 19"/>
                  <a:gd name="T19" fmla="*/ 0 h 329"/>
                  <a:gd name="T20" fmla="*/ 0 w 19"/>
                  <a:gd name="T21" fmla="*/ 0 h 329"/>
                  <a:gd name="T22" fmla="*/ 0 w 19"/>
                  <a:gd name="T23" fmla="*/ 0 h 329"/>
                  <a:gd name="T24" fmla="*/ 0 w 19"/>
                  <a:gd name="T25" fmla="*/ 0 h 329"/>
                  <a:gd name="T26" fmla="*/ 0 w 19"/>
                  <a:gd name="T27" fmla="*/ 0 h 329"/>
                  <a:gd name="T28" fmla="*/ 0 w 19"/>
                  <a:gd name="T29" fmla="*/ 0 h 329"/>
                  <a:gd name="T30" fmla="*/ 0 w 19"/>
                  <a:gd name="T31" fmla="*/ 0 h 329"/>
                  <a:gd name="T32" fmla="*/ 0 w 19"/>
                  <a:gd name="T33" fmla="*/ 0 h 329"/>
                  <a:gd name="T34" fmla="*/ 0 w 19"/>
                  <a:gd name="T35" fmla="*/ 0 h 329"/>
                  <a:gd name="T36" fmla="*/ 0 w 19"/>
                  <a:gd name="T37" fmla="*/ 0 h 329"/>
                  <a:gd name="T38" fmla="*/ 0 w 19"/>
                  <a:gd name="T39" fmla="*/ 12 h 329"/>
                  <a:gd name="T40" fmla="*/ 0 w 19"/>
                  <a:gd name="T41" fmla="*/ 12 h 329"/>
                  <a:gd name="T42" fmla="*/ 0 w 19"/>
                  <a:gd name="T43" fmla="*/ 13 h 329"/>
                  <a:gd name="T44" fmla="*/ 0 w 19"/>
                  <a:gd name="T45" fmla="*/ 13 h 329"/>
                  <a:gd name="T46" fmla="*/ 0 w 19"/>
                  <a:gd name="T47" fmla="*/ 13 h 329"/>
                  <a:gd name="T48" fmla="*/ 0 w 19"/>
                  <a:gd name="T49" fmla="*/ 13 h 329"/>
                  <a:gd name="T50" fmla="*/ 0 w 19"/>
                  <a:gd name="T51" fmla="*/ 13 h 329"/>
                  <a:gd name="T52" fmla="*/ 0 w 19"/>
                  <a:gd name="T53" fmla="*/ 13 h 329"/>
                  <a:gd name="T54" fmla="*/ 0 w 19"/>
                  <a:gd name="T55" fmla="*/ 13 h 329"/>
                  <a:gd name="T56" fmla="*/ 0 w 19"/>
                  <a:gd name="T57" fmla="*/ 13 h 329"/>
                  <a:gd name="T58" fmla="*/ 0 w 19"/>
                  <a:gd name="T59" fmla="*/ 13 h 329"/>
                  <a:gd name="T60" fmla="*/ 0 w 19"/>
                  <a:gd name="T61" fmla="*/ 13 h 329"/>
                  <a:gd name="T62" fmla="*/ 0 w 19"/>
                  <a:gd name="T63" fmla="*/ 13 h 329"/>
                  <a:gd name="T64" fmla="*/ 0 w 19"/>
                  <a:gd name="T65" fmla="*/ 13 h 329"/>
                  <a:gd name="T66" fmla="*/ 0 w 19"/>
                  <a:gd name="T67" fmla="*/ 13 h 329"/>
                  <a:gd name="T68" fmla="*/ 0 w 19"/>
                  <a:gd name="T69" fmla="*/ 13 h 329"/>
                  <a:gd name="T70" fmla="*/ 0 w 19"/>
                  <a:gd name="T71" fmla="*/ 13 h 329"/>
                  <a:gd name="T72" fmla="*/ 0 w 19"/>
                  <a:gd name="T73" fmla="*/ 12 h 329"/>
                  <a:gd name="T74" fmla="*/ 0 w 19"/>
                  <a:gd name="T75" fmla="*/ 12 h 329"/>
                  <a:gd name="T76" fmla="*/ 0 w 19"/>
                  <a:gd name="T77" fmla="*/ 0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" h="329">
                    <a:moveTo>
                      <a:pt x="0" y="10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320"/>
                    </a:lnTo>
                    <a:lnTo>
                      <a:pt x="19" y="321"/>
                    </a:lnTo>
                    <a:lnTo>
                      <a:pt x="18" y="322"/>
                    </a:lnTo>
                    <a:lnTo>
                      <a:pt x="18" y="324"/>
                    </a:lnTo>
                    <a:lnTo>
                      <a:pt x="16" y="326"/>
                    </a:lnTo>
                    <a:lnTo>
                      <a:pt x="15" y="327"/>
                    </a:lnTo>
                    <a:lnTo>
                      <a:pt x="14" y="328"/>
                    </a:lnTo>
                    <a:lnTo>
                      <a:pt x="12" y="328"/>
                    </a:lnTo>
                    <a:lnTo>
                      <a:pt x="10" y="329"/>
                    </a:lnTo>
                    <a:lnTo>
                      <a:pt x="9" y="329"/>
                    </a:lnTo>
                    <a:lnTo>
                      <a:pt x="8" y="329"/>
                    </a:lnTo>
                    <a:lnTo>
                      <a:pt x="7" y="328"/>
                    </a:lnTo>
                    <a:lnTo>
                      <a:pt x="4" y="328"/>
                    </a:lnTo>
                    <a:lnTo>
                      <a:pt x="3" y="327"/>
                    </a:lnTo>
                    <a:lnTo>
                      <a:pt x="2" y="326"/>
                    </a:lnTo>
                    <a:lnTo>
                      <a:pt x="1" y="324"/>
                    </a:lnTo>
                    <a:lnTo>
                      <a:pt x="1" y="322"/>
                    </a:lnTo>
                    <a:lnTo>
                      <a:pt x="0" y="321"/>
                    </a:lnTo>
                    <a:lnTo>
                      <a:pt x="0" y="3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" name="Freeform 1351"/>
              <p:cNvSpPr>
                <a:spLocks/>
              </p:cNvSpPr>
              <p:nvPr/>
            </p:nvSpPr>
            <p:spPr bwMode="auto">
              <a:xfrm>
                <a:off x="4598" y="1317"/>
                <a:ext cx="67" cy="3"/>
              </a:xfrm>
              <a:custGeom>
                <a:avLst/>
                <a:gdLst>
                  <a:gd name="T0" fmla="*/ 0 w 335"/>
                  <a:gd name="T1" fmla="*/ 0 h 19"/>
                  <a:gd name="T2" fmla="*/ 0 w 335"/>
                  <a:gd name="T3" fmla="*/ 0 h 19"/>
                  <a:gd name="T4" fmla="*/ 0 w 335"/>
                  <a:gd name="T5" fmla="*/ 0 h 19"/>
                  <a:gd name="T6" fmla="*/ 0 w 335"/>
                  <a:gd name="T7" fmla="*/ 0 h 19"/>
                  <a:gd name="T8" fmla="*/ 0 w 335"/>
                  <a:gd name="T9" fmla="*/ 0 h 19"/>
                  <a:gd name="T10" fmla="*/ 0 w 335"/>
                  <a:gd name="T11" fmla="*/ 0 h 19"/>
                  <a:gd name="T12" fmla="*/ 0 w 335"/>
                  <a:gd name="T13" fmla="*/ 0 h 19"/>
                  <a:gd name="T14" fmla="*/ 0 w 335"/>
                  <a:gd name="T15" fmla="*/ 0 h 19"/>
                  <a:gd name="T16" fmla="*/ 0 w 335"/>
                  <a:gd name="T17" fmla="*/ 0 h 19"/>
                  <a:gd name="T18" fmla="*/ 0 w 335"/>
                  <a:gd name="T19" fmla="*/ 0 h 19"/>
                  <a:gd name="T20" fmla="*/ 0 w 335"/>
                  <a:gd name="T21" fmla="*/ 0 h 19"/>
                  <a:gd name="T22" fmla="*/ 0 w 335"/>
                  <a:gd name="T23" fmla="*/ 0 h 19"/>
                  <a:gd name="T24" fmla="*/ 0 w 335"/>
                  <a:gd name="T25" fmla="*/ 0 h 19"/>
                  <a:gd name="T26" fmla="*/ 0 w 335"/>
                  <a:gd name="T27" fmla="*/ 0 h 19"/>
                  <a:gd name="T28" fmla="*/ 0 w 335"/>
                  <a:gd name="T29" fmla="*/ 0 h 19"/>
                  <a:gd name="T30" fmla="*/ 0 w 335"/>
                  <a:gd name="T31" fmla="*/ 0 h 19"/>
                  <a:gd name="T32" fmla="*/ 0 w 335"/>
                  <a:gd name="T33" fmla="*/ 0 h 19"/>
                  <a:gd name="T34" fmla="*/ 0 w 335"/>
                  <a:gd name="T35" fmla="*/ 0 h 19"/>
                  <a:gd name="T36" fmla="*/ 0 w 335"/>
                  <a:gd name="T37" fmla="*/ 0 h 19"/>
                  <a:gd name="T38" fmla="*/ 13 w 335"/>
                  <a:gd name="T39" fmla="*/ 0 h 19"/>
                  <a:gd name="T40" fmla="*/ 13 w 335"/>
                  <a:gd name="T41" fmla="*/ 0 h 19"/>
                  <a:gd name="T42" fmla="*/ 13 w 335"/>
                  <a:gd name="T43" fmla="*/ 0 h 19"/>
                  <a:gd name="T44" fmla="*/ 13 w 335"/>
                  <a:gd name="T45" fmla="*/ 0 h 19"/>
                  <a:gd name="T46" fmla="*/ 13 w 335"/>
                  <a:gd name="T47" fmla="*/ 0 h 19"/>
                  <a:gd name="T48" fmla="*/ 13 w 335"/>
                  <a:gd name="T49" fmla="*/ 0 h 19"/>
                  <a:gd name="T50" fmla="*/ 13 w 335"/>
                  <a:gd name="T51" fmla="*/ 0 h 19"/>
                  <a:gd name="T52" fmla="*/ 13 w 335"/>
                  <a:gd name="T53" fmla="*/ 0 h 19"/>
                  <a:gd name="T54" fmla="*/ 13 w 335"/>
                  <a:gd name="T55" fmla="*/ 0 h 19"/>
                  <a:gd name="T56" fmla="*/ 13 w 335"/>
                  <a:gd name="T57" fmla="*/ 0 h 19"/>
                  <a:gd name="T58" fmla="*/ 13 w 335"/>
                  <a:gd name="T59" fmla="*/ 0 h 19"/>
                  <a:gd name="T60" fmla="*/ 13 w 335"/>
                  <a:gd name="T61" fmla="*/ 0 h 19"/>
                  <a:gd name="T62" fmla="*/ 13 w 335"/>
                  <a:gd name="T63" fmla="*/ 0 h 19"/>
                  <a:gd name="T64" fmla="*/ 13 w 335"/>
                  <a:gd name="T65" fmla="*/ 0 h 19"/>
                  <a:gd name="T66" fmla="*/ 13 w 335"/>
                  <a:gd name="T67" fmla="*/ 0 h 19"/>
                  <a:gd name="T68" fmla="*/ 13 w 335"/>
                  <a:gd name="T69" fmla="*/ 0 h 19"/>
                  <a:gd name="T70" fmla="*/ 13 w 335"/>
                  <a:gd name="T71" fmla="*/ 0 h 19"/>
                  <a:gd name="T72" fmla="*/ 13 w 335"/>
                  <a:gd name="T73" fmla="*/ 0 h 19"/>
                  <a:gd name="T74" fmla="*/ 13 w 335"/>
                  <a:gd name="T75" fmla="*/ 0 h 19"/>
                  <a:gd name="T76" fmla="*/ 0 w 335"/>
                  <a:gd name="T77" fmla="*/ 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5" h="19">
                    <a:moveTo>
                      <a:pt x="9" y="19"/>
                    </a:moveTo>
                    <a:lnTo>
                      <a:pt x="8" y="19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9" y="1"/>
                    </a:lnTo>
                    <a:lnTo>
                      <a:pt x="330" y="1"/>
                    </a:lnTo>
                    <a:lnTo>
                      <a:pt x="331" y="2"/>
                    </a:lnTo>
                    <a:lnTo>
                      <a:pt x="334" y="4"/>
                    </a:lnTo>
                    <a:lnTo>
                      <a:pt x="334" y="5"/>
                    </a:lnTo>
                    <a:lnTo>
                      <a:pt x="335" y="7"/>
                    </a:lnTo>
                    <a:lnTo>
                      <a:pt x="335" y="8"/>
                    </a:lnTo>
                    <a:lnTo>
                      <a:pt x="335" y="10"/>
                    </a:lnTo>
                    <a:lnTo>
                      <a:pt x="335" y="11"/>
                    </a:lnTo>
                    <a:lnTo>
                      <a:pt x="335" y="13"/>
                    </a:lnTo>
                    <a:lnTo>
                      <a:pt x="334" y="14"/>
                    </a:lnTo>
                    <a:lnTo>
                      <a:pt x="334" y="16"/>
                    </a:lnTo>
                    <a:lnTo>
                      <a:pt x="331" y="18"/>
                    </a:lnTo>
                    <a:lnTo>
                      <a:pt x="330" y="18"/>
                    </a:lnTo>
                    <a:lnTo>
                      <a:pt x="329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" name="Freeform 1352"/>
              <p:cNvSpPr>
                <a:spLocks/>
              </p:cNvSpPr>
              <p:nvPr/>
            </p:nvSpPr>
            <p:spPr bwMode="auto">
              <a:xfrm>
                <a:off x="4661" y="1254"/>
                <a:ext cx="4" cy="66"/>
              </a:xfrm>
              <a:custGeom>
                <a:avLst/>
                <a:gdLst>
                  <a:gd name="T0" fmla="*/ 1 w 20"/>
                  <a:gd name="T1" fmla="*/ 13 h 330"/>
                  <a:gd name="T2" fmla="*/ 1 w 20"/>
                  <a:gd name="T3" fmla="*/ 13 h 330"/>
                  <a:gd name="T4" fmla="*/ 1 w 20"/>
                  <a:gd name="T5" fmla="*/ 13 h 330"/>
                  <a:gd name="T6" fmla="*/ 1 w 20"/>
                  <a:gd name="T7" fmla="*/ 13 h 330"/>
                  <a:gd name="T8" fmla="*/ 1 w 20"/>
                  <a:gd name="T9" fmla="*/ 13 h 330"/>
                  <a:gd name="T10" fmla="*/ 1 w 20"/>
                  <a:gd name="T11" fmla="*/ 13 h 330"/>
                  <a:gd name="T12" fmla="*/ 1 w 20"/>
                  <a:gd name="T13" fmla="*/ 13 h 330"/>
                  <a:gd name="T14" fmla="*/ 0 w 20"/>
                  <a:gd name="T15" fmla="*/ 13 h 330"/>
                  <a:gd name="T16" fmla="*/ 0 w 20"/>
                  <a:gd name="T17" fmla="*/ 13 h 330"/>
                  <a:gd name="T18" fmla="*/ 0 w 20"/>
                  <a:gd name="T19" fmla="*/ 13 h 330"/>
                  <a:gd name="T20" fmla="*/ 0 w 20"/>
                  <a:gd name="T21" fmla="*/ 13 h 330"/>
                  <a:gd name="T22" fmla="*/ 0 w 20"/>
                  <a:gd name="T23" fmla="*/ 13 h 330"/>
                  <a:gd name="T24" fmla="*/ 0 w 20"/>
                  <a:gd name="T25" fmla="*/ 13 h 330"/>
                  <a:gd name="T26" fmla="*/ 0 w 20"/>
                  <a:gd name="T27" fmla="*/ 13 h 330"/>
                  <a:gd name="T28" fmla="*/ 0 w 20"/>
                  <a:gd name="T29" fmla="*/ 13 h 330"/>
                  <a:gd name="T30" fmla="*/ 0 w 20"/>
                  <a:gd name="T31" fmla="*/ 13 h 330"/>
                  <a:gd name="T32" fmla="*/ 0 w 20"/>
                  <a:gd name="T33" fmla="*/ 13 h 330"/>
                  <a:gd name="T34" fmla="*/ 0 w 20"/>
                  <a:gd name="T35" fmla="*/ 13 h 330"/>
                  <a:gd name="T36" fmla="*/ 0 w 20"/>
                  <a:gd name="T37" fmla="*/ 13 h 330"/>
                  <a:gd name="T38" fmla="*/ 0 w 20"/>
                  <a:gd name="T39" fmla="*/ 0 h 330"/>
                  <a:gd name="T40" fmla="*/ 0 w 20"/>
                  <a:gd name="T41" fmla="*/ 0 h 330"/>
                  <a:gd name="T42" fmla="*/ 0 w 20"/>
                  <a:gd name="T43" fmla="*/ 0 h 330"/>
                  <a:gd name="T44" fmla="*/ 0 w 20"/>
                  <a:gd name="T45" fmla="*/ 0 h 330"/>
                  <a:gd name="T46" fmla="*/ 0 w 20"/>
                  <a:gd name="T47" fmla="*/ 0 h 330"/>
                  <a:gd name="T48" fmla="*/ 0 w 20"/>
                  <a:gd name="T49" fmla="*/ 0 h 330"/>
                  <a:gd name="T50" fmla="*/ 0 w 20"/>
                  <a:gd name="T51" fmla="*/ 0 h 330"/>
                  <a:gd name="T52" fmla="*/ 0 w 20"/>
                  <a:gd name="T53" fmla="*/ 0 h 330"/>
                  <a:gd name="T54" fmla="*/ 0 w 20"/>
                  <a:gd name="T55" fmla="*/ 0 h 330"/>
                  <a:gd name="T56" fmla="*/ 0 w 20"/>
                  <a:gd name="T57" fmla="*/ 0 h 330"/>
                  <a:gd name="T58" fmla="*/ 0 w 20"/>
                  <a:gd name="T59" fmla="*/ 0 h 330"/>
                  <a:gd name="T60" fmla="*/ 0 w 20"/>
                  <a:gd name="T61" fmla="*/ 0 h 330"/>
                  <a:gd name="T62" fmla="*/ 1 w 20"/>
                  <a:gd name="T63" fmla="*/ 0 h 330"/>
                  <a:gd name="T64" fmla="*/ 1 w 20"/>
                  <a:gd name="T65" fmla="*/ 0 h 330"/>
                  <a:gd name="T66" fmla="*/ 1 w 20"/>
                  <a:gd name="T67" fmla="*/ 0 h 330"/>
                  <a:gd name="T68" fmla="*/ 1 w 20"/>
                  <a:gd name="T69" fmla="*/ 0 h 330"/>
                  <a:gd name="T70" fmla="*/ 1 w 20"/>
                  <a:gd name="T71" fmla="*/ 0 h 330"/>
                  <a:gd name="T72" fmla="*/ 1 w 20"/>
                  <a:gd name="T73" fmla="*/ 0 h 330"/>
                  <a:gd name="T74" fmla="*/ 1 w 20"/>
                  <a:gd name="T75" fmla="*/ 0 h 330"/>
                  <a:gd name="T76" fmla="*/ 1 w 20"/>
                  <a:gd name="T77" fmla="*/ 13 h 3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" h="330">
                    <a:moveTo>
                      <a:pt x="20" y="321"/>
                    </a:moveTo>
                    <a:lnTo>
                      <a:pt x="20" y="322"/>
                    </a:lnTo>
                    <a:lnTo>
                      <a:pt x="19" y="323"/>
                    </a:lnTo>
                    <a:lnTo>
                      <a:pt x="19" y="325"/>
                    </a:lnTo>
                    <a:lnTo>
                      <a:pt x="17" y="327"/>
                    </a:lnTo>
                    <a:lnTo>
                      <a:pt x="16" y="328"/>
                    </a:lnTo>
                    <a:lnTo>
                      <a:pt x="15" y="329"/>
                    </a:lnTo>
                    <a:lnTo>
                      <a:pt x="12" y="329"/>
                    </a:lnTo>
                    <a:lnTo>
                      <a:pt x="11" y="330"/>
                    </a:lnTo>
                    <a:lnTo>
                      <a:pt x="10" y="330"/>
                    </a:lnTo>
                    <a:lnTo>
                      <a:pt x="9" y="330"/>
                    </a:lnTo>
                    <a:lnTo>
                      <a:pt x="8" y="329"/>
                    </a:lnTo>
                    <a:lnTo>
                      <a:pt x="5" y="329"/>
                    </a:lnTo>
                    <a:lnTo>
                      <a:pt x="4" y="328"/>
                    </a:lnTo>
                    <a:lnTo>
                      <a:pt x="3" y="327"/>
                    </a:lnTo>
                    <a:lnTo>
                      <a:pt x="2" y="325"/>
                    </a:lnTo>
                    <a:lnTo>
                      <a:pt x="2" y="323"/>
                    </a:lnTo>
                    <a:lnTo>
                      <a:pt x="0" y="322"/>
                    </a:lnTo>
                    <a:lnTo>
                      <a:pt x="0" y="32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Freeform 1353"/>
              <p:cNvSpPr>
                <a:spLocks/>
              </p:cNvSpPr>
              <p:nvPr/>
            </p:nvSpPr>
            <p:spPr bwMode="auto">
              <a:xfrm>
                <a:off x="4646" y="1254"/>
                <a:ext cx="19" cy="4"/>
              </a:xfrm>
              <a:custGeom>
                <a:avLst/>
                <a:gdLst>
                  <a:gd name="T0" fmla="*/ 3 w 95"/>
                  <a:gd name="T1" fmla="*/ 0 h 20"/>
                  <a:gd name="T2" fmla="*/ 3 w 95"/>
                  <a:gd name="T3" fmla="*/ 0 h 20"/>
                  <a:gd name="T4" fmla="*/ 3 w 95"/>
                  <a:gd name="T5" fmla="*/ 0 h 20"/>
                  <a:gd name="T6" fmla="*/ 4 w 95"/>
                  <a:gd name="T7" fmla="*/ 0 h 20"/>
                  <a:gd name="T8" fmla="*/ 4 w 95"/>
                  <a:gd name="T9" fmla="*/ 0 h 20"/>
                  <a:gd name="T10" fmla="*/ 4 w 95"/>
                  <a:gd name="T11" fmla="*/ 0 h 20"/>
                  <a:gd name="T12" fmla="*/ 4 w 95"/>
                  <a:gd name="T13" fmla="*/ 0 h 20"/>
                  <a:gd name="T14" fmla="*/ 4 w 95"/>
                  <a:gd name="T15" fmla="*/ 0 h 20"/>
                  <a:gd name="T16" fmla="*/ 4 w 95"/>
                  <a:gd name="T17" fmla="*/ 0 h 20"/>
                  <a:gd name="T18" fmla="*/ 4 w 95"/>
                  <a:gd name="T19" fmla="*/ 0 h 20"/>
                  <a:gd name="T20" fmla="*/ 4 w 95"/>
                  <a:gd name="T21" fmla="*/ 0 h 20"/>
                  <a:gd name="T22" fmla="*/ 4 w 95"/>
                  <a:gd name="T23" fmla="*/ 0 h 20"/>
                  <a:gd name="T24" fmla="*/ 4 w 95"/>
                  <a:gd name="T25" fmla="*/ 1 h 20"/>
                  <a:gd name="T26" fmla="*/ 4 w 95"/>
                  <a:gd name="T27" fmla="*/ 1 h 20"/>
                  <a:gd name="T28" fmla="*/ 4 w 95"/>
                  <a:gd name="T29" fmla="*/ 1 h 20"/>
                  <a:gd name="T30" fmla="*/ 4 w 95"/>
                  <a:gd name="T31" fmla="*/ 1 h 20"/>
                  <a:gd name="T32" fmla="*/ 3 w 95"/>
                  <a:gd name="T33" fmla="*/ 1 h 20"/>
                  <a:gd name="T34" fmla="*/ 3 w 95"/>
                  <a:gd name="T35" fmla="*/ 1 h 20"/>
                  <a:gd name="T36" fmla="*/ 3 w 95"/>
                  <a:gd name="T37" fmla="*/ 1 h 20"/>
                  <a:gd name="T38" fmla="*/ 0 w 95"/>
                  <a:gd name="T39" fmla="*/ 1 h 20"/>
                  <a:gd name="T40" fmla="*/ 0 w 95"/>
                  <a:gd name="T41" fmla="*/ 1 h 20"/>
                  <a:gd name="T42" fmla="*/ 0 w 95"/>
                  <a:gd name="T43" fmla="*/ 1 h 20"/>
                  <a:gd name="T44" fmla="*/ 0 w 95"/>
                  <a:gd name="T45" fmla="*/ 1 h 20"/>
                  <a:gd name="T46" fmla="*/ 0 w 95"/>
                  <a:gd name="T47" fmla="*/ 1 h 20"/>
                  <a:gd name="T48" fmla="*/ 0 w 95"/>
                  <a:gd name="T49" fmla="*/ 1 h 20"/>
                  <a:gd name="T50" fmla="*/ 0 w 95"/>
                  <a:gd name="T51" fmla="*/ 1 h 20"/>
                  <a:gd name="T52" fmla="*/ 0 w 95"/>
                  <a:gd name="T53" fmla="*/ 1 h 20"/>
                  <a:gd name="T54" fmla="*/ 0 w 95"/>
                  <a:gd name="T55" fmla="*/ 0 h 20"/>
                  <a:gd name="T56" fmla="*/ 0 w 95"/>
                  <a:gd name="T57" fmla="*/ 0 h 20"/>
                  <a:gd name="T58" fmla="*/ 0 w 95"/>
                  <a:gd name="T59" fmla="*/ 0 h 20"/>
                  <a:gd name="T60" fmla="*/ 0 w 95"/>
                  <a:gd name="T61" fmla="*/ 0 h 20"/>
                  <a:gd name="T62" fmla="*/ 0 w 95"/>
                  <a:gd name="T63" fmla="*/ 0 h 20"/>
                  <a:gd name="T64" fmla="*/ 0 w 95"/>
                  <a:gd name="T65" fmla="*/ 0 h 20"/>
                  <a:gd name="T66" fmla="*/ 0 w 95"/>
                  <a:gd name="T67" fmla="*/ 0 h 20"/>
                  <a:gd name="T68" fmla="*/ 0 w 95"/>
                  <a:gd name="T69" fmla="*/ 0 h 20"/>
                  <a:gd name="T70" fmla="*/ 0 w 95"/>
                  <a:gd name="T71" fmla="*/ 0 h 20"/>
                  <a:gd name="T72" fmla="*/ 0 w 95"/>
                  <a:gd name="T73" fmla="*/ 0 h 20"/>
                  <a:gd name="T74" fmla="*/ 0 w 95"/>
                  <a:gd name="T75" fmla="*/ 0 h 20"/>
                  <a:gd name="T76" fmla="*/ 0 w 95"/>
                  <a:gd name="T77" fmla="*/ 0 h 20"/>
                  <a:gd name="T78" fmla="*/ 0 w 95"/>
                  <a:gd name="T79" fmla="*/ 0 h 20"/>
                  <a:gd name="T80" fmla="*/ 3 w 95"/>
                  <a:gd name="T81" fmla="*/ 0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5" h="20">
                    <a:moveTo>
                      <a:pt x="85" y="0"/>
                    </a:moveTo>
                    <a:lnTo>
                      <a:pt x="86" y="0"/>
                    </a:lnTo>
                    <a:lnTo>
                      <a:pt x="87" y="1"/>
                    </a:lnTo>
                    <a:lnTo>
                      <a:pt x="90" y="1"/>
                    </a:lnTo>
                    <a:lnTo>
                      <a:pt x="91" y="3"/>
                    </a:lnTo>
                    <a:lnTo>
                      <a:pt x="92" y="4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5" y="9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4" y="12"/>
                    </a:lnTo>
                    <a:lnTo>
                      <a:pt x="94" y="15"/>
                    </a:lnTo>
                    <a:lnTo>
                      <a:pt x="92" y="16"/>
                    </a:lnTo>
                    <a:lnTo>
                      <a:pt x="91" y="17"/>
                    </a:lnTo>
                    <a:lnTo>
                      <a:pt x="90" y="18"/>
                    </a:lnTo>
                    <a:lnTo>
                      <a:pt x="87" y="18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6" name="Freeform 1354"/>
              <p:cNvSpPr>
                <a:spLocks/>
              </p:cNvSpPr>
              <p:nvPr/>
            </p:nvSpPr>
            <p:spPr bwMode="auto">
              <a:xfrm>
                <a:off x="4598" y="1292"/>
                <a:ext cx="66" cy="4"/>
              </a:xfrm>
              <a:custGeom>
                <a:avLst/>
                <a:gdLst>
                  <a:gd name="T0" fmla="*/ 0 w 327"/>
                  <a:gd name="T1" fmla="*/ 1 h 19"/>
                  <a:gd name="T2" fmla="*/ 0 w 327"/>
                  <a:gd name="T3" fmla="*/ 1 h 19"/>
                  <a:gd name="T4" fmla="*/ 0 w 327"/>
                  <a:gd name="T5" fmla="*/ 1 h 19"/>
                  <a:gd name="T6" fmla="*/ 0 w 327"/>
                  <a:gd name="T7" fmla="*/ 1 h 19"/>
                  <a:gd name="T8" fmla="*/ 0 w 327"/>
                  <a:gd name="T9" fmla="*/ 1 h 19"/>
                  <a:gd name="T10" fmla="*/ 0 w 327"/>
                  <a:gd name="T11" fmla="*/ 1 h 19"/>
                  <a:gd name="T12" fmla="*/ 0 w 327"/>
                  <a:gd name="T13" fmla="*/ 1 h 19"/>
                  <a:gd name="T14" fmla="*/ 0 w 327"/>
                  <a:gd name="T15" fmla="*/ 1 h 19"/>
                  <a:gd name="T16" fmla="*/ 0 w 327"/>
                  <a:gd name="T17" fmla="*/ 1 h 19"/>
                  <a:gd name="T18" fmla="*/ 0 w 327"/>
                  <a:gd name="T19" fmla="*/ 0 h 19"/>
                  <a:gd name="T20" fmla="*/ 0 w 327"/>
                  <a:gd name="T21" fmla="*/ 0 h 19"/>
                  <a:gd name="T22" fmla="*/ 0 w 327"/>
                  <a:gd name="T23" fmla="*/ 0 h 19"/>
                  <a:gd name="T24" fmla="*/ 0 w 327"/>
                  <a:gd name="T25" fmla="*/ 0 h 19"/>
                  <a:gd name="T26" fmla="*/ 0 w 327"/>
                  <a:gd name="T27" fmla="*/ 0 h 19"/>
                  <a:gd name="T28" fmla="*/ 0 w 327"/>
                  <a:gd name="T29" fmla="*/ 0 h 19"/>
                  <a:gd name="T30" fmla="*/ 0 w 327"/>
                  <a:gd name="T31" fmla="*/ 0 h 19"/>
                  <a:gd name="T32" fmla="*/ 0 w 327"/>
                  <a:gd name="T33" fmla="*/ 0 h 19"/>
                  <a:gd name="T34" fmla="*/ 0 w 327"/>
                  <a:gd name="T35" fmla="*/ 0 h 19"/>
                  <a:gd name="T36" fmla="*/ 0 w 327"/>
                  <a:gd name="T37" fmla="*/ 0 h 19"/>
                  <a:gd name="T38" fmla="*/ 0 w 327"/>
                  <a:gd name="T39" fmla="*/ 0 h 19"/>
                  <a:gd name="T40" fmla="*/ 0 w 327"/>
                  <a:gd name="T41" fmla="*/ 0 h 19"/>
                  <a:gd name="T42" fmla="*/ 13 w 327"/>
                  <a:gd name="T43" fmla="*/ 0 h 19"/>
                  <a:gd name="T44" fmla="*/ 13 w 327"/>
                  <a:gd name="T45" fmla="*/ 0 h 19"/>
                  <a:gd name="T46" fmla="*/ 13 w 327"/>
                  <a:gd name="T47" fmla="*/ 0 h 19"/>
                  <a:gd name="T48" fmla="*/ 13 w 327"/>
                  <a:gd name="T49" fmla="*/ 0 h 19"/>
                  <a:gd name="T50" fmla="*/ 13 w 327"/>
                  <a:gd name="T51" fmla="*/ 0 h 19"/>
                  <a:gd name="T52" fmla="*/ 13 w 327"/>
                  <a:gd name="T53" fmla="*/ 0 h 19"/>
                  <a:gd name="T54" fmla="*/ 13 w 327"/>
                  <a:gd name="T55" fmla="*/ 0 h 19"/>
                  <a:gd name="T56" fmla="*/ 13 w 327"/>
                  <a:gd name="T57" fmla="*/ 0 h 19"/>
                  <a:gd name="T58" fmla="*/ 13 w 327"/>
                  <a:gd name="T59" fmla="*/ 0 h 19"/>
                  <a:gd name="T60" fmla="*/ 13 w 327"/>
                  <a:gd name="T61" fmla="*/ 0 h 19"/>
                  <a:gd name="T62" fmla="*/ 13 w 327"/>
                  <a:gd name="T63" fmla="*/ 0 h 19"/>
                  <a:gd name="T64" fmla="*/ 13 w 327"/>
                  <a:gd name="T65" fmla="*/ 0 h 19"/>
                  <a:gd name="T66" fmla="*/ 13 w 327"/>
                  <a:gd name="T67" fmla="*/ 1 h 19"/>
                  <a:gd name="T68" fmla="*/ 13 w 327"/>
                  <a:gd name="T69" fmla="*/ 1 h 19"/>
                  <a:gd name="T70" fmla="*/ 13 w 327"/>
                  <a:gd name="T71" fmla="*/ 1 h 19"/>
                  <a:gd name="T72" fmla="*/ 13 w 327"/>
                  <a:gd name="T73" fmla="*/ 1 h 19"/>
                  <a:gd name="T74" fmla="*/ 13 w 327"/>
                  <a:gd name="T75" fmla="*/ 1 h 19"/>
                  <a:gd name="T76" fmla="*/ 13 w 327"/>
                  <a:gd name="T77" fmla="*/ 1 h 19"/>
                  <a:gd name="T78" fmla="*/ 13 w 327"/>
                  <a:gd name="T79" fmla="*/ 1 h 19"/>
                  <a:gd name="T80" fmla="*/ 13 w 327"/>
                  <a:gd name="T81" fmla="*/ 1 h 19"/>
                  <a:gd name="T82" fmla="*/ 13 w 327"/>
                  <a:gd name="T83" fmla="*/ 1 h 19"/>
                  <a:gd name="T84" fmla="*/ 0 w 327"/>
                  <a:gd name="T85" fmla="*/ 1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27" h="19">
                    <a:moveTo>
                      <a:pt x="10" y="19"/>
                    </a:move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21" y="1"/>
                    </a:lnTo>
                    <a:lnTo>
                      <a:pt x="322" y="1"/>
                    </a:lnTo>
                    <a:lnTo>
                      <a:pt x="323" y="2"/>
                    </a:lnTo>
                    <a:lnTo>
                      <a:pt x="326" y="4"/>
                    </a:lnTo>
                    <a:lnTo>
                      <a:pt x="326" y="5"/>
                    </a:lnTo>
                    <a:lnTo>
                      <a:pt x="327" y="7"/>
                    </a:lnTo>
                    <a:lnTo>
                      <a:pt x="327" y="8"/>
                    </a:lnTo>
                    <a:lnTo>
                      <a:pt x="327" y="10"/>
                    </a:lnTo>
                    <a:lnTo>
                      <a:pt x="327" y="11"/>
                    </a:lnTo>
                    <a:lnTo>
                      <a:pt x="327" y="13"/>
                    </a:lnTo>
                    <a:lnTo>
                      <a:pt x="326" y="15"/>
                    </a:lnTo>
                    <a:lnTo>
                      <a:pt x="326" y="16"/>
                    </a:lnTo>
                    <a:lnTo>
                      <a:pt x="323" y="18"/>
                    </a:lnTo>
                    <a:lnTo>
                      <a:pt x="322" y="18"/>
                    </a:lnTo>
                    <a:lnTo>
                      <a:pt x="321" y="19"/>
                    </a:lnTo>
                    <a:lnTo>
                      <a:pt x="318" y="19"/>
                    </a:lnTo>
                    <a:lnTo>
                      <a:pt x="317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7" name="Freeform 1355"/>
              <p:cNvSpPr>
                <a:spLocks/>
              </p:cNvSpPr>
              <p:nvPr/>
            </p:nvSpPr>
            <p:spPr bwMode="auto">
              <a:xfrm>
                <a:off x="4559" y="895"/>
                <a:ext cx="88" cy="281"/>
              </a:xfrm>
              <a:custGeom>
                <a:avLst/>
                <a:gdLst>
                  <a:gd name="T0" fmla="*/ 0 w 442"/>
                  <a:gd name="T1" fmla="*/ 0 h 1404"/>
                  <a:gd name="T2" fmla="*/ 6 w 442"/>
                  <a:gd name="T3" fmla="*/ 0 h 1404"/>
                  <a:gd name="T4" fmla="*/ 6 w 442"/>
                  <a:gd name="T5" fmla="*/ 44 h 1404"/>
                  <a:gd name="T6" fmla="*/ 17 w 442"/>
                  <a:gd name="T7" fmla="*/ 51 h 1404"/>
                  <a:gd name="T8" fmla="*/ 17 w 442"/>
                  <a:gd name="T9" fmla="*/ 51 h 1404"/>
                  <a:gd name="T10" fmla="*/ 17 w 442"/>
                  <a:gd name="T11" fmla="*/ 51 h 1404"/>
                  <a:gd name="T12" fmla="*/ 18 w 442"/>
                  <a:gd name="T13" fmla="*/ 51 h 1404"/>
                  <a:gd name="T14" fmla="*/ 17 w 442"/>
                  <a:gd name="T15" fmla="*/ 51 h 1404"/>
                  <a:gd name="T16" fmla="*/ 17 w 442"/>
                  <a:gd name="T17" fmla="*/ 51 h 1404"/>
                  <a:gd name="T18" fmla="*/ 17 w 442"/>
                  <a:gd name="T19" fmla="*/ 51 h 1404"/>
                  <a:gd name="T20" fmla="*/ 14 w 442"/>
                  <a:gd name="T21" fmla="*/ 56 h 1404"/>
                  <a:gd name="T22" fmla="*/ 14 w 442"/>
                  <a:gd name="T23" fmla="*/ 56 h 1404"/>
                  <a:gd name="T24" fmla="*/ 0 w 442"/>
                  <a:gd name="T25" fmla="*/ 46 h 1404"/>
                  <a:gd name="T26" fmla="*/ 0 w 442"/>
                  <a:gd name="T27" fmla="*/ 1 h 1404"/>
                  <a:gd name="T28" fmla="*/ 0 w 442"/>
                  <a:gd name="T29" fmla="*/ 0 h 14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42" h="1404">
                    <a:moveTo>
                      <a:pt x="3" y="0"/>
                    </a:moveTo>
                    <a:lnTo>
                      <a:pt x="157" y="0"/>
                    </a:lnTo>
                    <a:lnTo>
                      <a:pt x="157" y="1089"/>
                    </a:lnTo>
                    <a:lnTo>
                      <a:pt x="430" y="1264"/>
                    </a:lnTo>
                    <a:lnTo>
                      <a:pt x="433" y="1270"/>
                    </a:lnTo>
                    <a:lnTo>
                      <a:pt x="438" y="1274"/>
                    </a:lnTo>
                    <a:lnTo>
                      <a:pt x="442" y="1266"/>
                    </a:lnTo>
                    <a:lnTo>
                      <a:pt x="436" y="1271"/>
                    </a:lnTo>
                    <a:lnTo>
                      <a:pt x="438" y="1272"/>
                    </a:lnTo>
                    <a:lnTo>
                      <a:pt x="438" y="1263"/>
                    </a:lnTo>
                    <a:lnTo>
                      <a:pt x="358" y="1404"/>
                    </a:lnTo>
                    <a:lnTo>
                      <a:pt x="357" y="1397"/>
                    </a:lnTo>
                    <a:lnTo>
                      <a:pt x="0" y="1154"/>
                    </a:lnTo>
                    <a:lnTo>
                      <a:pt x="5" y="2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8" name="Freeform 1356"/>
              <p:cNvSpPr>
                <a:spLocks/>
              </p:cNvSpPr>
              <p:nvPr/>
            </p:nvSpPr>
            <p:spPr bwMode="auto">
              <a:xfrm>
                <a:off x="4558" y="891"/>
                <a:ext cx="4" cy="238"/>
              </a:xfrm>
              <a:custGeom>
                <a:avLst/>
                <a:gdLst>
                  <a:gd name="T0" fmla="*/ 0 w 20"/>
                  <a:gd name="T1" fmla="*/ 0 h 1190"/>
                  <a:gd name="T2" fmla="*/ 0 w 20"/>
                  <a:gd name="T3" fmla="*/ 0 h 1190"/>
                  <a:gd name="T4" fmla="*/ 0 w 20"/>
                  <a:gd name="T5" fmla="*/ 0 h 1190"/>
                  <a:gd name="T6" fmla="*/ 0 w 20"/>
                  <a:gd name="T7" fmla="*/ 0 h 1190"/>
                  <a:gd name="T8" fmla="*/ 0 w 20"/>
                  <a:gd name="T9" fmla="*/ 0 h 1190"/>
                  <a:gd name="T10" fmla="*/ 0 w 20"/>
                  <a:gd name="T11" fmla="*/ 0 h 1190"/>
                  <a:gd name="T12" fmla="*/ 0 w 20"/>
                  <a:gd name="T13" fmla="*/ 0 h 1190"/>
                  <a:gd name="T14" fmla="*/ 0 w 20"/>
                  <a:gd name="T15" fmla="*/ 0 h 1190"/>
                  <a:gd name="T16" fmla="*/ 0 w 20"/>
                  <a:gd name="T17" fmla="*/ 0 h 1190"/>
                  <a:gd name="T18" fmla="*/ 0 w 20"/>
                  <a:gd name="T19" fmla="*/ 0 h 1190"/>
                  <a:gd name="T20" fmla="*/ 0 w 20"/>
                  <a:gd name="T21" fmla="*/ 0 h 1190"/>
                  <a:gd name="T22" fmla="*/ 0 w 20"/>
                  <a:gd name="T23" fmla="*/ 0 h 1190"/>
                  <a:gd name="T24" fmla="*/ 0 w 20"/>
                  <a:gd name="T25" fmla="*/ 0 h 1190"/>
                  <a:gd name="T26" fmla="*/ 1 w 20"/>
                  <a:gd name="T27" fmla="*/ 0 h 1190"/>
                  <a:gd name="T28" fmla="*/ 1 w 20"/>
                  <a:gd name="T29" fmla="*/ 0 h 1190"/>
                  <a:gd name="T30" fmla="*/ 1 w 20"/>
                  <a:gd name="T31" fmla="*/ 0 h 1190"/>
                  <a:gd name="T32" fmla="*/ 1 w 20"/>
                  <a:gd name="T33" fmla="*/ 0 h 1190"/>
                  <a:gd name="T34" fmla="*/ 1 w 20"/>
                  <a:gd name="T35" fmla="*/ 0 h 1190"/>
                  <a:gd name="T36" fmla="*/ 1 w 20"/>
                  <a:gd name="T37" fmla="*/ 0 h 1190"/>
                  <a:gd name="T38" fmla="*/ 1 w 20"/>
                  <a:gd name="T39" fmla="*/ 0 h 1190"/>
                  <a:gd name="T40" fmla="*/ 1 w 20"/>
                  <a:gd name="T41" fmla="*/ 0 h 1190"/>
                  <a:gd name="T42" fmla="*/ 1 w 20"/>
                  <a:gd name="T43" fmla="*/ 47 h 1190"/>
                  <a:gd name="T44" fmla="*/ 1 w 20"/>
                  <a:gd name="T45" fmla="*/ 47 h 1190"/>
                  <a:gd name="T46" fmla="*/ 1 w 20"/>
                  <a:gd name="T47" fmla="*/ 47 h 1190"/>
                  <a:gd name="T48" fmla="*/ 1 w 20"/>
                  <a:gd name="T49" fmla="*/ 47 h 1190"/>
                  <a:gd name="T50" fmla="*/ 1 w 20"/>
                  <a:gd name="T51" fmla="*/ 47 h 1190"/>
                  <a:gd name="T52" fmla="*/ 1 w 20"/>
                  <a:gd name="T53" fmla="*/ 47 h 1190"/>
                  <a:gd name="T54" fmla="*/ 1 w 20"/>
                  <a:gd name="T55" fmla="*/ 48 h 1190"/>
                  <a:gd name="T56" fmla="*/ 1 w 20"/>
                  <a:gd name="T57" fmla="*/ 48 h 1190"/>
                  <a:gd name="T58" fmla="*/ 0 w 20"/>
                  <a:gd name="T59" fmla="*/ 48 h 1190"/>
                  <a:gd name="T60" fmla="*/ 0 w 20"/>
                  <a:gd name="T61" fmla="*/ 48 h 1190"/>
                  <a:gd name="T62" fmla="*/ 0 w 20"/>
                  <a:gd name="T63" fmla="*/ 48 h 1190"/>
                  <a:gd name="T64" fmla="*/ 0 w 20"/>
                  <a:gd name="T65" fmla="*/ 48 h 1190"/>
                  <a:gd name="T66" fmla="*/ 0 w 20"/>
                  <a:gd name="T67" fmla="*/ 48 h 1190"/>
                  <a:gd name="T68" fmla="*/ 0 w 20"/>
                  <a:gd name="T69" fmla="*/ 48 h 1190"/>
                  <a:gd name="T70" fmla="*/ 0 w 20"/>
                  <a:gd name="T71" fmla="*/ 48 h 1190"/>
                  <a:gd name="T72" fmla="*/ 0 w 20"/>
                  <a:gd name="T73" fmla="*/ 47 h 1190"/>
                  <a:gd name="T74" fmla="*/ 0 w 20"/>
                  <a:gd name="T75" fmla="*/ 47 h 1190"/>
                  <a:gd name="T76" fmla="*/ 0 w 20"/>
                  <a:gd name="T77" fmla="*/ 47 h 1190"/>
                  <a:gd name="T78" fmla="*/ 0 w 20"/>
                  <a:gd name="T79" fmla="*/ 47 h 1190"/>
                  <a:gd name="T80" fmla="*/ 0 w 20"/>
                  <a:gd name="T81" fmla="*/ 47 h 1190"/>
                  <a:gd name="T82" fmla="*/ 0 w 20"/>
                  <a:gd name="T83" fmla="*/ 47 h 1190"/>
                  <a:gd name="T84" fmla="*/ 0 w 20"/>
                  <a:gd name="T85" fmla="*/ 0 h 11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1190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181"/>
                    </a:lnTo>
                    <a:lnTo>
                      <a:pt x="20" y="1182"/>
                    </a:lnTo>
                    <a:lnTo>
                      <a:pt x="18" y="1183"/>
                    </a:lnTo>
                    <a:lnTo>
                      <a:pt x="18" y="1186"/>
                    </a:lnTo>
                    <a:lnTo>
                      <a:pt x="17" y="1187"/>
                    </a:lnTo>
                    <a:lnTo>
                      <a:pt x="16" y="1188"/>
                    </a:lnTo>
                    <a:lnTo>
                      <a:pt x="15" y="1189"/>
                    </a:lnTo>
                    <a:lnTo>
                      <a:pt x="12" y="1189"/>
                    </a:lnTo>
                    <a:lnTo>
                      <a:pt x="11" y="1190"/>
                    </a:lnTo>
                    <a:lnTo>
                      <a:pt x="10" y="1190"/>
                    </a:lnTo>
                    <a:lnTo>
                      <a:pt x="9" y="1190"/>
                    </a:lnTo>
                    <a:lnTo>
                      <a:pt x="8" y="1189"/>
                    </a:lnTo>
                    <a:lnTo>
                      <a:pt x="5" y="1189"/>
                    </a:lnTo>
                    <a:lnTo>
                      <a:pt x="4" y="1188"/>
                    </a:lnTo>
                    <a:lnTo>
                      <a:pt x="3" y="1187"/>
                    </a:lnTo>
                    <a:lnTo>
                      <a:pt x="2" y="1186"/>
                    </a:lnTo>
                    <a:lnTo>
                      <a:pt x="2" y="1183"/>
                    </a:lnTo>
                    <a:lnTo>
                      <a:pt x="0" y="1182"/>
                    </a:lnTo>
                    <a:lnTo>
                      <a:pt x="0" y="118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9" name="Freeform 1357"/>
              <p:cNvSpPr>
                <a:spLocks/>
              </p:cNvSpPr>
              <p:nvPr/>
            </p:nvSpPr>
            <p:spPr bwMode="auto">
              <a:xfrm>
                <a:off x="4588" y="894"/>
                <a:ext cx="4" cy="220"/>
              </a:xfrm>
              <a:custGeom>
                <a:avLst/>
                <a:gdLst>
                  <a:gd name="T0" fmla="*/ 0 w 19"/>
                  <a:gd name="T1" fmla="*/ 0 h 1097"/>
                  <a:gd name="T2" fmla="*/ 0 w 19"/>
                  <a:gd name="T3" fmla="*/ 0 h 1097"/>
                  <a:gd name="T4" fmla="*/ 0 w 19"/>
                  <a:gd name="T5" fmla="*/ 0 h 1097"/>
                  <a:gd name="T6" fmla="*/ 0 w 19"/>
                  <a:gd name="T7" fmla="*/ 0 h 1097"/>
                  <a:gd name="T8" fmla="*/ 0 w 19"/>
                  <a:gd name="T9" fmla="*/ 0 h 1097"/>
                  <a:gd name="T10" fmla="*/ 0 w 19"/>
                  <a:gd name="T11" fmla="*/ 0 h 1097"/>
                  <a:gd name="T12" fmla="*/ 0 w 19"/>
                  <a:gd name="T13" fmla="*/ 0 h 1097"/>
                  <a:gd name="T14" fmla="*/ 0 w 19"/>
                  <a:gd name="T15" fmla="*/ 0 h 1097"/>
                  <a:gd name="T16" fmla="*/ 0 w 19"/>
                  <a:gd name="T17" fmla="*/ 0 h 1097"/>
                  <a:gd name="T18" fmla="*/ 0 w 19"/>
                  <a:gd name="T19" fmla="*/ 0 h 1097"/>
                  <a:gd name="T20" fmla="*/ 0 w 19"/>
                  <a:gd name="T21" fmla="*/ 0 h 1097"/>
                  <a:gd name="T22" fmla="*/ 0 w 19"/>
                  <a:gd name="T23" fmla="*/ 0 h 1097"/>
                  <a:gd name="T24" fmla="*/ 1 w 19"/>
                  <a:gd name="T25" fmla="*/ 0 h 1097"/>
                  <a:gd name="T26" fmla="*/ 1 w 19"/>
                  <a:gd name="T27" fmla="*/ 0 h 1097"/>
                  <a:gd name="T28" fmla="*/ 1 w 19"/>
                  <a:gd name="T29" fmla="*/ 0 h 1097"/>
                  <a:gd name="T30" fmla="*/ 1 w 19"/>
                  <a:gd name="T31" fmla="*/ 0 h 1097"/>
                  <a:gd name="T32" fmla="*/ 1 w 19"/>
                  <a:gd name="T33" fmla="*/ 0 h 1097"/>
                  <a:gd name="T34" fmla="*/ 1 w 19"/>
                  <a:gd name="T35" fmla="*/ 0 h 1097"/>
                  <a:gd name="T36" fmla="*/ 1 w 19"/>
                  <a:gd name="T37" fmla="*/ 0 h 1097"/>
                  <a:gd name="T38" fmla="*/ 1 w 19"/>
                  <a:gd name="T39" fmla="*/ 0 h 1097"/>
                  <a:gd name="T40" fmla="*/ 1 w 19"/>
                  <a:gd name="T41" fmla="*/ 0 h 1097"/>
                  <a:gd name="T42" fmla="*/ 1 w 19"/>
                  <a:gd name="T43" fmla="*/ 44 h 1097"/>
                  <a:gd name="T44" fmla="*/ 1 w 19"/>
                  <a:gd name="T45" fmla="*/ 44 h 1097"/>
                  <a:gd name="T46" fmla="*/ 1 w 19"/>
                  <a:gd name="T47" fmla="*/ 44 h 1097"/>
                  <a:gd name="T48" fmla="*/ 1 w 19"/>
                  <a:gd name="T49" fmla="*/ 44 h 1097"/>
                  <a:gd name="T50" fmla="*/ 1 w 19"/>
                  <a:gd name="T51" fmla="*/ 44 h 1097"/>
                  <a:gd name="T52" fmla="*/ 1 w 19"/>
                  <a:gd name="T53" fmla="*/ 44 h 1097"/>
                  <a:gd name="T54" fmla="*/ 1 w 19"/>
                  <a:gd name="T55" fmla="*/ 44 h 1097"/>
                  <a:gd name="T56" fmla="*/ 1 w 19"/>
                  <a:gd name="T57" fmla="*/ 44 h 1097"/>
                  <a:gd name="T58" fmla="*/ 0 w 19"/>
                  <a:gd name="T59" fmla="*/ 44 h 1097"/>
                  <a:gd name="T60" fmla="*/ 0 w 19"/>
                  <a:gd name="T61" fmla="*/ 44 h 1097"/>
                  <a:gd name="T62" fmla="*/ 0 w 19"/>
                  <a:gd name="T63" fmla="*/ 44 h 1097"/>
                  <a:gd name="T64" fmla="*/ 0 w 19"/>
                  <a:gd name="T65" fmla="*/ 44 h 1097"/>
                  <a:gd name="T66" fmla="*/ 0 w 19"/>
                  <a:gd name="T67" fmla="*/ 44 h 1097"/>
                  <a:gd name="T68" fmla="*/ 0 w 19"/>
                  <a:gd name="T69" fmla="*/ 44 h 1097"/>
                  <a:gd name="T70" fmla="*/ 0 w 19"/>
                  <a:gd name="T71" fmla="*/ 44 h 1097"/>
                  <a:gd name="T72" fmla="*/ 0 w 19"/>
                  <a:gd name="T73" fmla="*/ 44 h 1097"/>
                  <a:gd name="T74" fmla="*/ 0 w 19"/>
                  <a:gd name="T75" fmla="*/ 44 h 1097"/>
                  <a:gd name="T76" fmla="*/ 0 w 19"/>
                  <a:gd name="T77" fmla="*/ 44 h 1097"/>
                  <a:gd name="T78" fmla="*/ 0 w 19"/>
                  <a:gd name="T79" fmla="*/ 44 h 1097"/>
                  <a:gd name="T80" fmla="*/ 0 w 19"/>
                  <a:gd name="T81" fmla="*/ 0 h 10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" h="1097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087"/>
                    </a:lnTo>
                    <a:lnTo>
                      <a:pt x="19" y="1088"/>
                    </a:lnTo>
                    <a:lnTo>
                      <a:pt x="18" y="1090"/>
                    </a:lnTo>
                    <a:lnTo>
                      <a:pt x="18" y="1092"/>
                    </a:lnTo>
                    <a:lnTo>
                      <a:pt x="16" y="1093"/>
                    </a:lnTo>
                    <a:lnTo>
                      <a:pt x="15" y="1094"/>
                    </a:lnTo>
                    <a:lnTo>
                      <a:pt x="14" y="1096"/>
                    </a:lnTo>
                    <a:lnTo>
                      <a:pt x="12" y="1096"/>
                    </a:lnTo>
                    <a:lnTo>
                      <a:pt x="10" y="1097"/>
                    </a:lnTo>
                    <a:lnTo>
                      <a:pt x="9" y="1097"/>
                    </a:lnTo>
                    <a:lnTo>
                      <a:pt x="8" y="1097"/>
                    </a:lnTo>
                    <a:lnTo>
                      <a:pt x="7" y="1096"/>
                    </a:lnTo>
                    <a:lnTo>
                      <a:pt x="4" y="1096"/>
                    </a:lnTo>
                    <a:lnTo>
                      <a:pt x="3" y="1094"/>
                    </a:lnTo>
                    <a:lnTo>
                      <a:pt x="2" y="1093"/>
                    </a:lnTo>
                    <a:lnTo>
                      <a:pt x="1" y="1092"/>
                    </a:lnTo>
                    <a:lnTo>
                      <a:pt x="1" y="1090"/>
                    </a:lnTo>
                    <a:lnTo>
                      <a:pt x="0" y="1088"/>
                    </a:lnTo>
                    <a:lnTo>
                      <a:pt x="0" y="108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0" name="Freeform 1358"/>
              <p:cNvSpPr>
                <a:spLocks/>
              </p:cNvSpPr>
              <p:nvPr/>
            </p:nvSpPr>
            <p:spPr bwMode="auto">
              <a:xfrm>
                <a:off x="4588" y="1110"/>
                <a:ext cx="60" cy="40"/>
              </a:xfrm>
              <a:custGeom>
                <a:avLst/>
                <a:gdLst>
                  <a:gd name="T0" fmla="*/ 0 w 298"/>
                  <a:gd name="T1" fmla="*/ 1 h 201"/>
                  <a:gd name="T2" fmla="*/ 0 w 298"/>
                  <a:gd name="T3" fmla="*/ 1 h 201"/>
                  <a:gd name="T4" fmla="*/ 0 w 298"/>
                  <a:gd name="T5" fmla="*/ 1 h 201"/>
                  <a:gd name="T6" fmla="*/ 0 w 298"/>
                  <a:gd name="T7" fmla="*/ 1 h 201"/>
                  <a:gd name="T8" fmla="*/ 0 w 298"/>
                  <a:gd name="T9" fmla="*/ 1 h 201"/>
                  <a:gd name="T10" fmla="*/ 0 w 298"/>
                  <a:gd name="T11" fmla="*/ 0 h 201"/>
                  <a:gd name="T12" fmla="*/ 0 w 298"/>
                  <a:gd name="T13" fmla="*/ 0 h 201"/>
                  <a:gd name="T14" fmla="*/ 0 w 298"/>
                  <a:gd name="T15" fmla="*/ 0 h 201"/>
                  <a:gd name="T16" fmla="*/ 0 w 298"/>
                  <a:gd name="T17" fmla="*/ 0 h 201"/>
                  <a:gd name="T18" fmla="*/ 0 w 298"/>
                  <a:gd name="T19" fmla="*/ 0 h 201"/>
                  <a:gd name="T20" fmla="*/ 0 w 298"/>
                  <a:gd name="T21" fmla="*/ 0 h 201"/>
                  <a:gd name="T22" fmla="*/ 0 w 298"/>
                  <a:gd name="T23" fmla="*/ 0 h 201"/>
                  <a:gd name="T24" fmla="*/ 0 w 298"/>
                  <a:gd name="T25" fmla="*/ 0 h 201"/>
                  <a:gd name="T26" fmla="*/ 0 w 298"/>
                  <a:gd name="T27" fmla="*/ 0 h 201"/>
                  <a:gd name="T28" fmla="*/ 0 w 298"/>
                  <a:gd name="T29" fmla="*/ 0 h 201"/>
                  <a:gd name="T30" fmla="*/ 0 w 298"/>
                  <a:gd name="T31" fmla="*/ 0 h 201"/>
                  <a:gd name="T32" fmla="*/ 0 w 298"/>
                  <a:gd name="T33" fmla="*/ 0 h 201"/>
                  <a:gd name="T34" fmla="*/ 1 w 298"/>
                  <a:gd name="T35" fmla="*/ 0 h 201"/>
                  <a:gd name="T36" fmla="*/ 1 w 298"/>
                  <a:gd name="T37" fmla="*/ 0 h 201"/>
                  <a:gd name="T38" fmla="*/ 12 w 298"/>
                  <a:gd name="T39" fmla="*/ 7 h 201"/>
                  <a:gd name="T40" fmla="*/ 12 w 298"/>
                  <a:gd name="T41" fmla="*/ 7 h 201"/>
                  <a:gd name="T42" fmla="*/ 12 w 298"/>
                  <a:gd name="T43" fmla="*/ 7 h 201"/>
                  <a:gd name="T44" fmla="*/ 12 w 298"/>
                  <a:gd name="T45" fmla="*/ 7 h 201"/>
                  <a:gd name="T46" fmla="*/ 12 w 298"/>
                  <a:gd name="T47" fmla="*/ 7 h 201"/>
                  <a:gd name="T48" fmla="*/ 12 w 298"/>
                  <a:gd name="T49" fmla="*/ 8 h 201"/>
                  <a:gd name="T50" fmla="*/ 12 w 298"/>
                  <a:gd name="T51" fmla="*/ 8 h 201"/>
                  <a:gd name="T52" fmla="*/ 12 w 298"/>
                  <a:gd name="T53" fmla="*/ 8 h 201"/>
                  <a:gd name="T54" fmla="*/ 12 w 298"/>
                  <a:gd name="T55" fmla="*/ 8 h 201"/>
                  <a:gd name="T56" fmla="*/ 12 w 298"/>
                  <a:gd name="T57" fmla="*/ 8 h 201"/>
                  <a:gd name="T58" fmla="*/ 12 w 298"/>
                  <a:gd name="T59" fmla="*/ 8 h 201"/>
                  <a:gd name="T60" fmla="*/ 12 w 298"/>
                  <a:gd name="T61" fmla="*/ 8 h 201"/>
                  <a:gd name="T62" fmla="*/ 12 w 298"/>
                  <a:gd name="T63" fmla="*/ 8 h 201"/>
                  <a:gd name="T64" fmla="*/ 12 w 298"/>
                  <a:gd name="T65" fmla="*/ 8 h 201"/>
                  <a:gd name="T66" fmla="*/ 12 w 298"/>
                  <a:gd name="T67" fmla="*/ 8 h 201"/>
                  <a:gd name="T68" fmla="*/ 12 w 298"/>
                  <a:gd name="T69" fmla="*/ 8 h 201"/>
                  <a:gd name="T70" fmla="*/ 12 w 298"/>
                  <a:gd name="T71" fmla="*/ 8 h 201"/>
                  <a:gd name="T72" fmla="*/ 12 w 298"/>
                  <a:gd name="T73" fmla="*/ 8 h 201"/>
                  <a:gd name="T74" fmla="*/ 11 w 298"/>
                  <a:gd name="T75" fmla="*/ 8 h 201"/>
                  <a:gd name="T76" fmla="*/ 11 w 298"/>
                  <a:gd name="T77" fmla="*/ 8 h 201"/>
                  <a:gd name="T78" fmla="*/ 11 w 298"/>
                  <a:gd name="T79" fmla="*/ 8 h 201"/>
                  <a:gd name="T80" fmla="*/ 0 w 298"/>
                  <a:gd name="T81" fmla="*/ 1 h 2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98" h="201">
                    <a:moveTo>
                      <a:pt x="4" y="19"/>
                    </a:moveTo>
                    <a:lnTo>
                      <a:pt x="3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294" y="183"/>
                    </a:lnTo>
                    <a:lnTo>
                      <a:pt x="295" y="184"/>
                    </a:lnTo>
                    <a:lnTo>
                      <a:pt x="296" y="185"/>
                    </a:lnTo>
                    <a:lnTo>
                      <a:pt x="297" y="188"/>
                    </a:lnTo>
                    <a:lnTo>
                      <a:pt x="298" y="189"/>
                    </a:lnTo>
                    <a:lnTo>
                      <a:pt x="298" y="190"/>
                    </a:lnTo>
                    <a:lnTo>
                      <a:pt x="298" y="191"/>
                    </a:lnTo>
                    <a:lnTo>
                      <a:pt x="298" y="193"/>
                    </a:lnTo>
                    <a:lnTo>
                      <a:pt x="297" y="195"/>
                    </a:lnTo>
                    <a:lnTo>
                      <a:pt x="297" y="196"/>
                    </a:lnTo>
                    <a:lnTo>
                      <a:pt x="296" y="197"/>
                    </a:lnTo>
                    <a:lnTo>
                      <a:pt x="295" y="199"/>
                    </a:lnTo>
                    <a:lnTo>
                      <a:pt x="292" y="200"/>
                    </a:lnTo>
                    <a:lnTo>
                      <a:pt x="291" y="201"/>
                    </a:lnTo>
                    <a:lnTo>
                      <a:pt x="290" y="201"/>
                    </a:lnTo>
                    <a:lnTo>
                      <a:pt x="289" y="201"/>
                    </a:lnTo>
                    <a:lnTo>
                      <a:pt x="288" y="201"/>
                    </a:lnTo>
                    <a:lnTo>
                      <a:pt x="285" y="200"/>
                    </a:lnTo>
                    <a:lnTo>
                      <a:pt x="284" y="200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" name="Freeform 1359"/>
              <p:cNvSpPr>
                <a:spLocks/>
              </p:cNvSpPr>
              <p:nvPr/>
            </p:nvSpPr>
            <p:spPr bwMode="auto">
              <a:xfrm>
                <a:off x="4558" y="1125"/>
                <a:ext cx="59" cy="42"/>
              </a:xfrm>
              <a:custGeom>
                <a:avLst/>
                <a:gdLst>
                  <a:gd name="T0" fmla="*/ 12 w 291"/>
                  <a:gd name="T1" fmla="*/ 8 h 206"/>
                  <a:gd name="T2" fmla="*/ 12 w 291"/>
                  <a:gd name="T3" fmla="*/ 8 h 206"/>
                  <a:gd name="T4" fmla="*/ 12 w 291"/>
                  <a:gd name="T5" fmla="*/ 8 h 206"/>
                  <a:gd name="T6" fmla="*/ 12 w 291"/>
                  <a:gd name="T7" fmla="*/ 8 h 206"/>
                  <a:gd name="T8" fmla="*/ 12 w 291"/>
                  <a:gd name="T9" fmla="*/ 8 h 206"/>
                  <a:gd name="T10" fmla="*/ 12 w 291"/>
                  <a:gd name="T11" fmla="*/ 8 h 206"/>
                  <a:gd name="T12" fmla="*/ 12 w 291"/>
                  <a:gd name="T13" fmla="*/ 8 h 206"/>
                  <a:gd name="T14" fmla="*/ 12 w 291"/>
                  <a:gd name="T15" fmla="*/ 8 h 206"/>
                  <a:gd name="T16" fmla="*/ 12 w 291"/>
                  <a:gd name="T17" fmla="*/ 8 h 206"/>
                  <a:gd name="T18" fmla="*/ 12 w 291"/>
                  <a:gd name="T19" fmla="*/ 8 h 206"/>
                  <a:gd name="T20" fmla="*/ 12 w 291"/>
                  <a:gd name="T21" fmla="*/ 8 h 206"/>
                  <a:gd name="T22" fmla="*/ 12 w 291"/>
                  <a:gd name="T23" fmla="*/ 8 h 206"/>
                  <a:gd name="T24" fmla="*/ 12 w 291"/>
                  <a:gd name="T25" fmla="*/ 9 h 206"/>
                  <a:gd name="T26" fmla="*/ 12 w 291"/>
                  <a:gd name="T27" fmla="*/ 9 h 206"/>
                  <a:gd name="T28" fmla="*/ 12 w 291"/>
                  <a:gd name="T29" fmla="*/ 9 h 206"/>
                  <a:gd name="T30" fmla="*/ 12 w 291"/>
                  <a:gd name="T31" fmla="*/ 9 h 206"/>
                  <a:gd name="T32" fmla="*/ 12 w 291"/>
                  <a:gd name="T33" fmla="*/ 9 h 206"/>
                  <a:gd name="T34" fmla="*/ 12 w 291"/>
                  <a:gd name="T35" fmla="*/ 9 h 206"/>
                  <a:gd name="T36" fmla="*/ 11 w 291"/>
                  <a:gd name="T37" fmla="*/ 9 h 206"/>
                  <a:gd name="T38" fmla="*/ 11 w 291"/>
                  <a:gd name="T39" fmla="*/ 9 h 206"/>
                  <a:gd name="T40" fmla="*/ 11 w 291"/>
                  <a:gd name="T41" fmla="*/ 9 h 206"/>
                  <a:gd name="T42" fmla="*/ 0 w 291"/>
                  <a:gd name="T43" fmla="*/ 1 h 206"/>
                  <a:gd name="T44" fmla="*/ 0 w 291"/>
                  <a:gd name="T45" fmla="*/ 1 h 206"/>
                  <a:gd name="T46" fmla="*/ 0 w 291"/>
                  <a:gd name="T47" fmla="*/ 1 h 206"/>
                  <a:gd name="T48" fmla="*/ 0 w 291"/>
                  <a:gd name="T49" fmla="*/ 1 h 206"/>
                  <a:gd name="T50" fmla="*/ 0 w 291"/>
                  <a:gd name="T51" fmla="*/ 1 h 206"/>
                  <a:gd name="T52" fmla="*/ 0 w 291"/>
                  <a:gd name="T53" fmla="*/ 0 h 206"/>
                  <a:gd name="T54" fmla="*/ 0 w 291"/>
                  <a:gd name="T55" fmla="*/ 0 h 206"/>
                  <a:gd name="T56" fmla="*/ 0 w 291"/>
                  <a:gd name="T57" fmla="*/ 0 h 206"/>
                  <a:gd name="T58" fmla="*/ 0 w 291"/>
                  <a:gd name="T59" fmla="*/ 0 h 206"/>
                  <a:gd name="T60" fmla="*/ 0 w 291"/>
                  <a:gd name="T61" fmla="*/ 0 h 206"/>
                  <a:gd name="T62" fmla="*/ 0 w 291"/>
                  <a:gd name="T63" fmla="*/ 0 h 206"/>
                  <a:gd name="T64" fmla="*/ 0 w 291"/>
                  <a:gd name="T65" fmla="*/ 0 h 206"/>
                  <a:gd name="T66" fmla="*/ 0 w 291"/>
                  <a:gd name="T67" fmla="*/ 0 h 206"/>
                  <a:gd name="T68" fmla="*/ 0 w 291"/>
                  <a:gd name="T69" fmla="*/ 0 h 206"/>
                  <a:gd name="T70" fmla="*/ 0 w 291"/>
                  <a:gd name="T71" fmla="*/ 0 h 206"/>
                  <a:gd name="T72" fmla="*/ 0 w 291"/>
                  <a:gd name="T73" fmla="*/ 0 h 206"/>
                  <a:gd name="T74" fmla="*/ 0 w 291"/>
                  <a:gd name="T75" fmla="*/ 0 h 206"/>
                  <a:gd name="T76" fmla="*/ 0 w 291"/>
                  <a:gd name="T77" fmla="*/ 0 h 206"/>
                  <a:gd name="T78" fmla="*/ 1 w 291"/>
                  <a:gd name="T79" fmla="*/ 0 h 206"/>
                  <a:gd name="T80" fmla="*/ 1 w 291"/>
                  <a:gd name="T81" fmla="*/ 0 h 206"/>
                  <a:gd name="T82" fmla="*/ 1 w 291"/>
                  <a:gd name="T83" fmla="*/ 0 h 206"/>
                  <a:gd name="T84" fmla="*/ 12 w 291"/>
                  <a:gd name="T85" fmla="*/ 8 h 2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1" h="206">
                    <a:moveTo>
                      <a:pt x="286" y="190"/>
                    </a:moveTo>
                    <a:lnTo>
                      <a:pt x="286" y="190"/>
                    </a:lnTo>
                    <a:lnTo>
                      <a:pt x="287" y="190"/>
                    </a:lnTo>
                    <a:lnTo>
                      <a:pt x="289" y="192"/>
                    </a:lnTo>
                    <a:lnTo>
                      <a:pt x="290" y="193"/>
                    </a:lnTo>
                    <a:lnTo>
                      <a:pt x="291" y="194"/>
                    </a:lnTo>
                    <a:lnTo>
                      <a:pt x="291" y="197"/>
                    </a:lnTo>
                    <a:lnTo>
                      <a:pt x="291" y="199"/>
                    </a:lnTo>
                    <a:lnTo>
                      <a:pt x="290" y="200"/>
                    </a:lnTo>
                    <a:lnTo>
                      <a:pt x="289" y="202"/>
                    </a:lnTo>
                    <a:lnTo>
                      <a:pt x="289" y="203"/>
                    </a:lnTo>
                    <a:lnTo>
                      <a:pt x="286" y="204"/>
                    </a:lnTo>
                    <a:lnTo>
                      <a:pt x="285" y="205"/>
                    </a:lnTo>
                    <a:lnTo>
                      <a:pt x="284" y="206"/>
                    </a:lnTo>
                    <a:lnTo>
                      <a:pt x="281" y="206"/>
                    </a:lnTo>
                    <a:lnTo>
                      <a:pt x="279" y="206"/>
                    </a:lnTo>
                    <a:lnTo>
                      <a:pt x="278" y="205"/>
                    </a:lnTo>
                    <a:lnTo>
                      <a:pt x="277" y="204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286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" name="Freeform 1360"/>
              <p:cNvSpPr>
                <a:spLocks/>
              </p:cNvSpPr>
              <p:nvPr/>
            </p:nvSpPr>
            <p:spPr bwMode="auto">
              <a:xfrm>
                <a:off x="4033" y="2647"/>
                <a:ext cx="4" cy="125"/>
              </a:xfrm>
              <a:custGeom>
                <a:avLst/>
                <a:gdLst>
                  <a:gd name="T0" fmla="*/ 1 w 20"/>
                  <a:gd name="T1" fmla="*/ 25 h 626"/>
                  <a:gd name="T2" fmla="*/ 1 w 20"/>
                  <a:gd name="T3" fmla="*/ 25 h 626"/>
                  <a:gd name="T4" fmla="*/ 1 w 20"/>
                  <a:gd name="T5" fmla="*/ 25 h 626"/>
                  <a:gd name="T6" fmla="*/ 1 w 20"/>
                  <a:gd name="T7" fmla="*/ 25 h 626"/>
                  <a:gd name="T8" fmla="*/ 1 w 20"/>
                  <a:gd name="T9" fmla="*/ 25 h 626"/>
                  <a:gd name="T10" fmla="*/ 1 w 20"/>
                  <a:gd name="T11" fmla="*/ 25 h 626"/>
                  <a:gd name="T12" fmla="*/ 1 w 20"/>
                  <a:gd name="T13" fmla="*/ 25 h 626"/>
                  <a:gd name="T14" fmla="*/ 1 w 20"/>
                  <a:gd name="T15" fmla="*/ 25 h 626"/>
                  <a:gd name="T16" fmla="*/ 0 w 20"/>
                  <a:gd name="T17" fmla="*/ 25 h 626"/>
                  <a:gd name="T18" fmla="*/ 0 w 20"/>
                  <a:gd name="T19" fmla="*/ 25 h 626"/>
                  <a:gd name="T20" fmla="*/ 0 w 20"/>
                  <a:gd name="T21" fmla="*/ 25 h 626"/>
                  <a:gd name="T22" fmla="*/ 0 w 20"/>
                  <a:gd name="T23" fmla="*/ 25 h 626"/>
                  <a:gd name="T24" fmla="*/ 0 w 20"/>
                  <a:gd name="T25" fmla="*/ 25 h 626"/>
                  <a:gd name="T26" fmla="*/ 0 w 20"/>
                  <a:gd name="T27" fmla="*/ 25 h 626"/>
                  <a:gd name="T28" fmla="*/ 0 w 20"/>
                  <a:gd name="T29" fmla="*/ 25 h 626"/>
                  <a:gd name="T30" fmla="*/ 0 w 20"/>
                  <a:gd name="T31" fmla="*/ 25 h 626"/>
                  <a:gd name="T32" fmla="*/ 0 w 20"/>
                  <a:gd name="T33" fmla="*/ 25 h 626"/>
                  <a:gd name="T34" fmla="*/ 0 w 20"/>
                  <a:gd name="T35" fmla="*/ 25 h 626"/>
                  <a:gd name="T36" fmla="*/ 0 w 20"/>
                  <a:gd name="T37" fmla="*/ 25 h 626"/>
                  <a:gd name="T38" fmla="*/ 0 w 20"/>
                  <a:gd name="T39" fmla="*/ 25 h 626"/>
                  <a:gd name="T40" fmla="*/ 0 w 20"/>
                  <a:gd name="T41" fmla="*/ 25 h 626"/>
                  <a:gd name="T42" fmla="*/ 0 w 20"/>
                  <a:gd name="T43" fmla="*/ 0 h 626"/>
                  <a:gd name="T44" fmla="*/ 0 w 20"/>
                  <a:gd name="T45" fmla="*/ 0 h 626"/>
                  <a:gd name="T46" fmla="*/ 0 w 20"/>
                  <a:gd name="T47" fmla="*/ 0 h 626"/>
                  <a:gd name="T48" fmla="*/ 0 w 20"/>
                  <a:gd name="T49" fmla="*/ 0 h 626"/>
                  <a:gd name="T50" fmla="*/ 0 w 20"/>
                  <a:gd name="T51" fmla="*/ 0 h 626"/>
                  <a:gd name="T52" fmla="*/ 0 w 20"/>
                  <a:gd name="T53" fmla="*/ 0 h 626"/>
                  <a:gd name="T54" fmla="*/ 0 w 20"/>
                  <a:gd name="T55" fmla="*/ 0 h 626"/>
                  <a:gd name="T56" fmla="*/ 0 w 20"/>
                  <a:gd name="T57" fmla="*/ 0 h 626"/>
                  <a:gd name="T58" fmla="*/ 0 w 20"/>
                  <a:gd name="T59" fmla="*/ 0 h 626"/>
                  <a:gd name="T60" fmla="*/ 0 w 20"/>
                  <a:gd name="T61" fmla="*/ 0 h 626"/>
                  <a:gd name="T62" fmla="*/ 0 w 20"/>
                  <a:gd name="T63" fmla="*/ 0 h 626"/>
                  <a:gd name="T64" fmla="*/ 0 w 20"/>
                  <a:gd name="T65" fmla="*/ 0 h 626"/>
                  <a:gd name="T66" fmla="*/ 0 w 20"/>
                  <a:gd name="T67" fmla="*/ 0 h 626"/>
                  <a:gd name="T68" fmla="*/ 1 w 20"/>
                  <a:gd name="T69" fmla="*/ 0 h 626"/>
                  <a:gd name="T70" fmla="*/ 1 w 20"/>
                  <a:gd name="T71" fmla="*/ 0 h 626"/>
                  <a:gd name="T72" fmla="*/ 1 w 20"/>
                  <a:gd name="T73" fmla="*/ 0 h 626"/>
                  <a:gd name="T74" fmla="*/ 1 w 20"/>
                  <a:gd name="T75" fmla="*/ 0 h 626"/>
                  <a:gd name="T76" fmla="*/ 1 w 20"/>
                  <a:gd name="T77" fmla="*/ 0 h 626"/>
                  <a:gd name="T78" fmla="*/ 1 w 20"/>
                  <a:gd name="T79" fmla="*/ 0 h 626"/>
                  <a:gd name="T80" fmla="*/ 1 w 20"/>
                  <a:gd name="T81" fmla="*/ 0 h 626"/>
                  <a:gd name="T82" fmla="*/ 1 w 20"/>
                  <a:gd name="T83" fmla="*/ 0 h 626"/>
                  <a:gd name="T84" fmla="*/ 1 w 20"/>
                  <a:gd name="T85" fmla="*/ 25 h 6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626">
                    <a:moveTo>
                      <a:pt x="20" y="617"/>
                    </a:moveTo>
                    <a:lnTo>
                      <a:pt x="20" y="617"/>
                    </a:lnTo>
                    <a:lnTo>
                      <a:pt x="20" y="618"/>
                    </a:lnTo>
                    <a:lnTo>
                      <a:pt x="18" y="619"/>
                    </a:lnTo>
                    <a:lnTo>
                      <a:pt x="18" y="621"/>
                    </a:lnTo>
                    <a:lnTo>
                      <a:pt x="17" y="623"/>
                    </a:lnTo>
                    <a:lnTo>
                      <a:pt x="16" y="624"/>
                    </a:lnTo>
                    <a:lnTo>
                      <a:pt x="15" y="625"/>
                    </a:lnTo>
                    <a:lnTo>
                      <a:pt x="12" y="625"/>
                    </a:lnTo>
                    <a:lnTo>
                      <a:pt x="11" y="626"/>
                    </a:lnTo>
                    <a:lnTo>
                      <a:pt x="10" y="626"/>
                    </a:lnTo>
                    <a:lnTo>
                      <a:pt x="9" y="626"/>
                    </a:lnTo>
                    <a:lnTo>
                      <a:pt x="8" y="625"/>
                    </a:lnTo>
                    <a:lnTo>
                      <a:pt x="5" y="625"/>
                    </a:lnTo>
                    <a:lnTo>
                      <a:pt x="4" y="624"/>
                    </a:lnTo>
                    <a:lnTo>
                      <a:pt x="3" y="623"/>
                    </a:lnTo>
                    <a:lnTo>
                      <a:pt x="1" y="621"/>
                    </a:lnTo>
                    <a:lnTo>
                      <a:pt x="1" y="619"/>
                    </a:lnTo>
                    <a:lnTo>
                      <a:pt x="0" y="618"/>
                    </a:lnTo>
                    <a:lnTo>
                      <a:pt x="0" y="61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6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3" name="Freeform 1361"/>
              <p:cNvSpPr>
                <a:spLocks/>
              </p:cNvSpPr>
              <p:nvPr/>
            </p:nvSpPr>
            <p:spPr bwMode="auto">
              <a:xfrm>
                <a:off x="4268" y="2552"/>
                <a:ext cx="378" cy="166"/>
              </a:xfrm>
              <a:custGeom>
                <a:avLst/>
                <a:gdLst>
                  <a:gd name="T0" fmla="*/ 75 w 1893"/>
                  <a:gd name="T1" fmla="*/ 6 h 827"/>
                  <a:gd name="T2" fmla="*/ 0 w 1893"/>
                  <a:gd name="T3" fmla="*/ 33 h 827"/>
                  <a:gd name="T4" fmla="*/ 0 w 1893"/>
                  <a:gd name="T5" fmla="*/ 27 h 827"/>
                  <a:gd name="T6" fmla="*/ 73 w 1893"/>
                  <a:gd name="T7" fmla="*/ 0 h 827"/>
                  <a:gd name="T8" fmla="*/ 75 w 1893"/>
                  <a:gd name="T9" fmla="*/ 6 h 8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3" h="827">
                    <a:moveTo>
                      <a:pt x="1893" y="147"/>
                    </a:moveTo>
                    <a:lnTo>
                      <a:pt x="4" y="827"/>
                    </a:lnTo>
                    <a:lnTo>
                      <a:pt x="0" y="674"/>
                    </a:lnTo>
                    <a:lnTo>
                      <a:pt x="1840" y="0"/>
                    </a:lnTo>
                    <a:lnTo>
                      <a:pt x="1893" y="147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4" name="Freeform 1362"/>
              <p:cNvSpPr>
                <a:spLocks/>
              </p:cNvSpPr>
              <p:nvPr/>
            </p:nvSpPr>
            <p:spPr bwMode="auto">
              <a:xfrm>
                <a:off x="4265" y="2588"/>
                <a:ext cx="357" cy="133"/>
              </a:xfrm>
              <a:custGeom>
                <a:avLst/>
                <a:gdLst>
                  <a:gd name="T0" fmla="*/ 71 w 1786"/>
                  <a:gd name="T1" fmla="*/ 0 h 668"/>
                  <a:gd name="T2" fmla="*/ 71 w 1786"/>
                  <a:gd name="T3" fmla="*/ 0 h 668"/>
                  <a:gd name="T4" fmla="*/ 71 w 1786"/>
                  <a:gd name="T5" fmla="*/ 0 h 668"/>
                  <a:gd name="T6" fmla="*/ 71 w 1786"/>
                  <a:gd name="T7" fmla="*/ 0 h 668"/>
                  <a:gd name="T8" fmla="*/ 71 w 1786"/>
                  <a:gd name="T9" fmla="*/ 0 h 668"/>
                  <a:gd name="T10" fmla="*/ 71 w 1786"/>
                  <a:gd name="T11" fmla="*/ 0 h 668"/>
                  <a:gd name="T12" fmla="*/ 71 w 1786"/>
                  <a:gd name="T13" fmla="*/ 0 h 668"/>
                  <a:gd name="T14" fmla="*/ 71 w 1786"/>
                  <a:gd name="T15" fmla="*/ 0 h 668"/>
                  <a:gd name="T16" fmla="*/ 71 w 1786"/>
                  <a:gd name="T17" fmla="*/ 0 h 668"/>
                  <a:gd name="T18" fmla="*/ 71 w 1786"/>
                  <a:gd name="T19" fmla="*/ 0 h 668"/>
                  <a:gd name="T20" fmla="*/ 71 w 1786"/>
                  <a:gd name="T21" fmla="*/ 0 h 668"/>
                  <a:gd name="T22" fmla="*/ 71 w 1786"/>
                  <a:gd name="T23" fmla="*/ 0 h 668"/>
                  <a:gd name="T24" fmla="*/ 71 w 1786"/>
                  <a:gd name="T25" fmla="*/ 0 h 668"/>
                  <a:gd name="T26" fmla="*/ 71 w 1786"/>
                  <a:gd name="T27" fmla="*/ 0 h 668"/>
                  <a:gd name="T28" fmla="*/ 71 w 1786"/>
                  <a:gd name="T29" fmla="*/ 1 h 668"/>
                  <a:gd name="T30" fmla="*/ 71 w 1786"/>
                  <a:gd name="T31" fmla="*/ 1 h 668"/>
                  <a:gd name="T32" fmla="*/ 71 w 1786"/>
                  <a:gd name="T33" fmla="*/ 1 h 668"/>
                  <a:gd name="T34" fmla="*/ 71 w 1786"/>
                  <a:gd name="T35" fmla="*/ 1 h 668"/>
                  <a:gd name="T36" fmla="*/ 71 w 1786"/>
                  <a:gd name="T37" fmla="*/ 1 h 668"/>
                  <a:gd name="T38" fmla="*/ 71 w 1786"/>
                  <a:gd name="T39" fmla="*/ 1 h 668"/>
                  <a:gd name="T40" fmla="*/ 71 w 1786"/>
                  <a:gd name="T41" fmla="*/ 1 h 668"/>
                  <a:gd name="T42" fmla="*/ 0 w 1786"/>
                  <a:gd name="T43" fmla="*/ 26 h 668"/>
                  <a:gd name="T44" fmla="*/ 0 w 1786"/>
                  <a:gd name="T45" fmla="*/ 26 h 668"/>
                  <a:gd name="T46" fmla="*/ 0 w 1786"/>
                  <a:gd name="T47" fmla="*/ 26 h 668"/>
                  <a:gd name="T48" fmla="*/ 0 w 1786"/>
                  <a:gd name="T49" fmla="*/ 26 h 668"/>
                  <a:gd name="T50" fmla="*/ 0 w 1786"/>
                  <a:gd name="T51" fmla="*/ 26 h 668"/>
                  <a:gd name="T52" fmla="*/ 0 w 1786"/>
                  <a:gd name="T53" fmla="*/ 26 h 668"/>
                  <a:gd name="T54" fmla="*/ 0 w 1786"/>
                  <a:gd name="T55" fmla="*/ 26 h 668"/>
                  <a:gd name="T56" fmla="*/ 0 w 1786"/>
                  <a:gd name="T57" fmla="*/ 26 h 668"/>
                  <a:gd name="T58" fmla="*/ 0 w 1786"/>
                  <a:gd name="T59" fmla="*/ 26 h 668"/>
                  <a:gd name="T60" fmla="*/ 0 w 1786"/>
                  <a:gd name="T61" fmla="*/ 26 h 668"/>
                  <a:gd name="T62" fmla="*/ 0 w 1786"/>
                  <a:gd name="T63" fmla="*/ 26 h 668"/>
                  <a:gd name="T64" fmla="*/ 0 w 1786"/>
                  <a:gd name="T65" fmla="*/ 26 h 668"/>
                  <a:gd name="T66" fmla="*/ 0 w 1786"/>
                  <a:gd name="T67" fmla="*/ 26 h 668"/>
                  <a:gd name="T68" fmla="*/ 0 w 1786"/>
                  <a:gd name="T69" fmla="*/ 26 h 668"/>
                  <a:gd name="T70" fmla="*/ 0 w 1786"/>
                  <a:gd name="T71" fmla="*/ 26 h 668"/>
                  <a:gd name="T72" fmla="*/ 0 w 1786"/>
                  <a:gd name="T73" fmla="*/ 26 h 668"/>
                  <a:gd name="T74" fmla="*/ 0 w 1786"/>
                  <a:gd name="T75" fmla="*/ 26 h 668"/>
                  <a:gd name="T76" fmla="*/ 0 w 1786"/>
                  <a:gd name="T77" fmla="*/ 26 h 668"/>
                  <a:gd name="T78" fmla="*/ 0 w 1786"/>
                  <a:gd name="T79" fmla="*/ 26 h 668"/>
                  <a:gd name="T80" fmla="*/ 0 w 1786"/>
                  <a:gd name="T81" fmla="*/ 26 h 668"/>
                  <a:gd name="T82" fmla="*/ 0 w 1786"/>
                  <a:gd name="T83" fmla="*/ 26 h 668"/>
                  <a:gd name="T84" fmla="*/ 71 w 1786"/>
                  <a:gd name="T85" fmla="*/ 0 h 6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86" h="668">
                    <a:moveTo>
                      <a:pt x="1774" y="2"/>
                    </a:moveTo>
                    <a:lnTo>
                      <a:pt x="1774" y="2"/>
                    </a:lnTo>
                    <a:lnTo>
                      <a:pt x="1775" y="0"/>
                    </a:lnTo>
                    <a:lnTo>
                      <a:pt x="1776" y="0"/>
                    </a:lnTo>
                    <a:lnTo>
                      <a:pt x="1778" y="0"/>
                    </a:lnTo>
                    <a:lnTo>
                      <a:pt x="1779" y="2"/>
                    </a:lnTo>
                    <a:lnTo>
                      <a:pt x="1781" y="2"/>
                    </a:lnTo>
                    <a:lnTo>
                      <a:pt x="1783" y="3"/>
                    </a:lnTo>
                    <a:lnTo>
                      <a:pt x="1784" y="4"/>
                    </a:lnTo>
                    <a:lnTo>
                      <a:pt x="1785" y="5"/>
                    </a:lnTo>
                    <a:lnTo>
                      <a:pt x="1785" y="8"/>
                    </a:lnTo>
                    <a:lnTo>
                      <a:pt x="1786" y="9"/>
                    </a:lnTo>
                    <a:lnTo>
                      <a:pt x="1786" y="10"/>
                    </a:lnTo>
                    <a:lnTo>
                      <a:pt x="1786" y="11"/>
                    </a:lnTo>
                    <a:lnTo>
                      <a:pt x="1785" y="13"/>
                    </a:lnTo>
                    <a:lnTo>
                      <a:pt x="1785" y="15"/>
                    </a:lnTo>
                    <a:lnTo>
                      <a:pt x="1784" y="16"/>
                    </a:lnTo>
                    <a:lnTo>
                      <a:pt x="1783" y="17"/>
                    </a:lnTo>
                    <a:lnTo>
                      <a:pt x="1781" y="19"/>
                    </a:lnTo>
                    <a:lnTo>
                      <a:pt x="1779" y="19"/>
                    </a:lnTo>
                    <a:lnTo>
                      <a:pt x="12" y="666"/>
                    </a:lnTo>
                    <a:lnTo>
                      <a:pt x="11" y="668"/>
                    </a:lnTo>
                    <a:lnTo>
                      <a:pt x="10" y="668"/>
                    </a:lnTo>
                    <a:lnTo>
                      <a:pt x="9" y="668"/>
                    </a:lnTo>
                    <a:lnTo>
                      <a:pt x="7" y="666"/>
                    </a:lnTo>
                    <a:lnTo>
                      <a:pt x="5" y="666"/>
                    </a:lnTo>
                    <a:lnTo>
                      <a:pt x="4" y="665"/>
                    </a:lnTo>
                    <a:lnTo>
                      <a:pt x="3" y="664"/>
                    </a:lnTo>
                    <a:lnTo>
                      <a:pt x="1" y="663"/>
                    </a:lnTo>
                    <a:lnTo>
                      <a:pt x="1" y="660"/>
                    </a:lnTo>
                    <a:lnTo>
                      <a:pt x="0" y="659"/>
                    </a:lnTo>
                    <a:lnTo>
                      <a:pt x="0" y="658"/>
                    </a:lnTo>
                    <a:lnTo>
                      <a:pt x="0" y="657"/>
                    </a:lnTo>
                    <a:lnTo>
                      <a:pt x="1" y="656"/>
                    </a:lnTo>
                    <a:lnTo>
                      <a:pt x="1" y="653"/>
                    </a:lnTo>
                    <a:lnTo>
                      <a:pt x="3" y="652"/>
                    </a:lnTo>
                    <a:lnTo>
                      <a:pt x="4" y="651"/>
                    </a:lnTo>
                    <a:lnTo>
                      <a:pt x="5" y="650"/>
                    </a:lnTo>
                    <a:lnTo>
                      <a:pt x="7" y="650"/>
                    </a:lnTo>
                    <a:lnTo>
                      <a:pt x="177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5" name="Freeform 1363"/>
              <p:cNvSpPr>
                <a:spLocks/>
              </p:cNvSpPr>
              <p:nvPr/>
            </p:nvSpPr>
            <p:spPr bwMode="auto">
              <a:xfrm>
                <a:off x="4265" y="2556"/>
                <a:ext cx="357" cy="132"/>
              </a:xfrm>
              <a:custGeom>
                <a:avLst/>
                <a:gdLst>
                  <a:gd name="T0" fmla="*/ 0 w 1783"/>
                  <a:gd name="T1" fmla="*/ 26 h 659"/>
                  <a:gd name="T2" fmla="*/ 0 w 1783"/>
                  <a:gd name="T3" fmla="*/ 26 h 659"/>
                  <a:gd name="T4" fmla="*/ 0 w 1783"/>
                  <a:gd name="T5" fmla="*/ 26 h 659"/>
                  <a:gd name="T6" fmla="*/ 0 w 1783"/>
                  <a:gd name="T7" fmla="*/ 26 h 659"/>
                  <a:gd name="T8" fmla="*/ 0 w 1783"/>
                  <a:gd name="T9" fmla="*/ 26 h 659"/>
                  <a:gd name="T10" fmla="*/ 0 w 1783"/>
                  <a:gd name="T11" fmla="*/ 26 h 659"/>
                  <a:gd name="T12" fmla="*/ 0 w 1783"/>
                  <a:gd name="T13" fmla="*/ 26 h 659"/>
                  <a:gd name="T14" fmla="*/ 0 w 1783"/>
                  <a:gd name="T15" fmla="*/ 26 h 659"/>
                  <a:gd name="T16" fmla="*/ 0 w 1783"/>
                  <a:gd name="T17" fmla="*/ 26 h 659"/>
                  <a:gd name="T18" fmla="*/ 0 w 1783"/>
                  <a:gd name="T19" fmla="*/ 26 h 659"/>
                  <a:gd name="T20" fmla="*/ 0 w 1783"/>
                  <a:gd name="T21" fmla="*/ 26 h 659"/>
                  <a:gd name="T22" fmla="*/ 0 w 1783"/>
                  <a:gd name="T23" fmla="*/ 26 h 659"/>
                  <a:gd name="T24" fmla="*/ 0 w 1783"/>
                  <a:gd name="T25" fmla="*/ 26 h 659"/>
                  <a:gd name="T26" fmla="*/ 0 w 1783"/>
                  <a:gd name="T27" fmla="*/ 26 h 659"/>
                  <a:gd name="T28" fmla="*/ 0 w 1783"/>
                  <a:gd name="T29" fmla="*/ 26 h 659"/>
                  <a:gd name="T30" fmla="*/ 0 w 1783"/>
                  <a:gd name="T31" fmla="*/ 26 h 659"/>
                  <a:gd name="T32" fmla="*/ 0 w 1783"/>
                  <a:gd name="T33" fmla="*/ 26 h 659"/>
                  <a:gd name="T34" fmla="*/ 0 w 1783"/>
                  <a:gd name="T35" fmla="*/ 26 h 659"/>
                  <a:gd name="T36" fmla="*/ 0 w 1783"/>
                  <a:gd name="T37" fmla="*/ 26 h 659"/>
                  <a:gd name="T38" fmla="*/ 0 w 1783"/>
                  <a:gd name="T39" fmla="*/ 26 h 659"/>
                  <a:gd name="T40" fmla="*/ 0 w 1783"/>
                  <a:gd name="T41" fmla="*/ 26 h 659"/>
                  <a:gd name="T42" fmla="*/ 71 w 1783"/>
                  <a:gd name="T43" fmla="*/ 0 h 659"/>
                  <a:gd name="T44" fmla="*/ 71 w 1783"/>
                  <a:gd name="T45" fmla="*/ 0 h 659"/>
                  <a:gd name="T46" fmla="*/ 71 w 1783"/>
                  <a:gd name="T47" fmla="*/ 0 h 659"/>
                  <a:gd name="T48" fmla="*/ 71 w 1783"/>
                  <a:gd name="T49" fmla="*/ 0 h 659"/>
                  <a:gd name="T50" fmla="*/ 71 w 1783"/>
                  <a:gd name="T51" fmla="*/ 0 h 659"/>
                  <a:gd name="T52" fmla="*/ 71 w 1783"/>
                  <a:gd name="T53" fmla="*/ 0 h 659"/>
                  <a:gd name="T54" fmla="*/ 71 w 1783"/>
                  <a:gd name="T55" fmla="*/ 0 h 659"/>
                  <a:gd name="T56" fmla="*/ 71 w 1783"/>
                  <a:gd name="T57" fmla="*/ 0 h 659"/>
                  <a:gd name="T58" fmla="*/ 71 w 1783"/>
                  <a:gd name="T59" fmla="*/ 0 h 659"/>
                  <a:gd name="T60" fmla="*/ 71 w 1783"/>
                  <a:gd name="T61" fmla="*/ 0 h 659"/>
                  <a:gd name="T62" fmla="*/ 71 w 1783"/>
                  <a:gd name="T63" fmla="*/ 0 h 659"/>
                  <a:gd name="T64" fmla="*/ 71 w 1783"/>
                  <a:gd name="T65" fmla="*/ 0 h 659"/>
                  <a:gd name="T66" fmla="*/ 71 w 1783"/>
                  <a:gd name="T67" fmla="*/ 0 h 659"/>
                  <a:gd name="T68" fmla="*/ 71 w 1783"/>
                  <a:gd name="T69" fmla="*/ 0 h 659"/>
                  <a:gd name="T70" fmla="*/ 71 w 1783"/>
                  <a:gd name="T71" fmla="*/ 0 h 659"/>
                  <a:gd name="T72" fmla="*/ 71 w 1783"/>
                  <a:gd name="T73" fmla="*/ 1 h 659"/>
                  <a:gd name="T74" fmla="*/ 71 w 1783"/>
                  <a:gd name="T75" fmla="*/ 1 h 659"/>
                  <a:gd name="T76" fmla="*/ 71 w 1783"/>
                  <a:gd name="T77" fmla="*/ 1 h 659"/>
                  <a:gd name="T78" fmla="*/ 71 w 1783"/>
                  <a:gd name="T79" fmla="*/ 1 h 659"/>
                  <a:gd name="T80" fmla="*/ 71 w 1783"/>
                  <a:gd name="T81" fmla="*/ 1 h 659"/>
                  <a:gd name="T82" fmla="*/ 71 w 1783"/>
                  <a:gd name="T83" fmla="*/ 1 h 659"/>
                  <a:gd name="T84" fmla="*/ 0 w 1783"/>
                  <a:gd name="T85" fmla="*/ 26 h 6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83" h="659">
                    <a:moveTo>
                      <a:pt x="12" y="658"/>
                    </a:moveTo>
                    <a:lnTo>
                      <a:pt x="12" y="658"/>
                    </a:lnTo>
                    <a:lnTo>
                      <a:pt x="11" y="659"/>
                    </a:lnTo>
                    <a:lnTo>
                      <a:pt x="10" y="659"/>
                    </a:lnTo>
                    <a:lnTo>
                      <a:pt x="9" y="659"/>
                    </a:lnTo>
                    <a:lnTo>
                      <a:pt x="7" y="658"/>
                    </a:lnTo>
                    <a:lnTo>
                      <a:pt x="5" y="658"/>
                    </a:lnTo>
                    <a:lnTo>
                      <a:pt x="4" y="657"/>
                    </a:lnTo>
                    <a:lnTo>
                      <a:pt x="3" y="655"/>
                    </a:lnTo>
                    <a:lnTo>
                      <a:pt x="1" y="654"/>
                    </a:lnTo>
                    <a:lnTo>
                      <a:pt x="1" y="652"/>
                    </a:lnTo>
                    <a:lnTo>
                      <a:pt x="0" y="651"/>
                    </a:lnTo>
                    <a:lnTo>
                      <a:pt x="0" y="649"/>
                    </a:lnTo>
                    <a:lnTo>
                      <a:pt x="0" y="648"/>
                    </a:lnTo>
                    <a:lnTo>
                      <a:pt x="1" y="647"/>
                    </a:lnTo>
                    <a:lnTo>
                      <a:pt x="1" y="645"/>
                    </a:lnTo>
                    <a:lnTo>
                      <a:pt x="3" y="643"/>
                    </a:lnTo>
                    <a:lnTo>
                      <a:pt x="4" y="642"/>
                    </a:lnTo>
                    <a:lnTo>
                      <a:pt x="5" y="641"/>
                    </a:lnTo>
                    <a:lnTo>
                      <a:pt x="7" y="641"/>
                    </a:lnTo>
                    <a:lnTo>
                      <a:pt x="1770" y="2"/>
                    </a:lnTo>
                    <a:lnTo>
                      <a:pt x="1772" y="0"/>
                    </a:lnTo>
                    <a:lnTo>
                      <a:pt x="1773" y="0"/>
                    </a:lnTo>
                    <a:lnTo>
                      <a:pt x="1774" y="0"/>
                    </a:lnTo>
                    <a:lnTo>
                      <a:pt x="1775" y="2"/>
                    </a:lnTo>
                    <a:lnTo>
                      <a:pt x="1778" y="2"/>
                    </a:lnTo>
                    <a:lnTo>
                      <a:pt x="1779" y="3"/>
                    </a:lnTo>
                    <a:lnTo>
                      <a:pt x="1780" y="4"/>
                    </a:lnTo>
                    <a:lnTo>
                      <a:pt x="1781" y="5"/>
                    </a:lnTo>
                    <a:lnTo>
                      <a:pt x="1781" y="8"/>
                    </a:lnTo>
                    <a:lnTo>
                      <a:pt x="1783" y="9"/>
                    </a:lnTo>
                    <a:lnTo>
                      <a:pt x="1783" y="10"/>
                    </a:lnTo>
                    <a:lnTo>
                      <a:pt x="1783" y="11"/>
                    </a:lnTo>
                    <a:lnTo>
                      <a:pt x="1781" y="12"/>
                    </a:lnTo>
                    <a:lnTo>
                      <a:pt x="1781" y="15"/>
                    </a:lnTo>
                    <a:lnTo>
                      <a:pt x="1780" y="16"/>
                    </a:lnTo>
                    <a:lnTo>
                      <a:pt x="1779" y="17"/>
                    </a:lnTo>
                    <a:lnTo>
                      <a:pt x="1778" y="18"/>
                    </a:lnTo>
                    <a:lnTo>
                      <a:pt x="1775" y="18"/>
                    </a:lnTo>
                    <a:lnTo>
                      <a:pt x="12" y="6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6" name="Freeform 1364"/>
              <p:cNvSpPr>
                <a:spLocks/>
              </p:cNvSpPr>
              <p:nvPr/>
            </p:nvSpPr>
            <p:spPr bwMode="auto">
              <a:xfrm>
                <a:off x="3960" y="2662"/>
                <a:ext cx="76" cy="4"/>
              </a:xfrm>
              <a:custGeom>
                <a:avLst/>
                <a:gdLst>
                  <a:gd name="T0" fmla="*/ 0 w 382"/>
                  <a:gd name="T1" fmla="*/ 1 h 19"/>
                  <a:gd name="T2" fmla="*/ 0 w 382"/>
                  <a:gd name="T3" fmla="*/ 1 h 19"/>
                  <a:gd name="T4" fmla="*/ 0 w 382"/>
                  <a:gd name="T5" fmla="*/ 1 h 19"/>
                  <a:gd name="T6" fmla="*/ 0 w 382"/>
                  <a:gd name="T7" fmla="*/ 1 h 19"/>
                  <a:gd name="T8" fmla="*/ 0 w 382"/>
                  <a:gd name="T9" fmla="*/ 1 h 19"/>
                  <a:gd name="T10" fmla="*/ 0 w 382"/>
                  <a:gd name="T11" fmla="*/ 1 h 19"/>
                  <a:gd name="T12" fmla="*/ 0 w 382"/>
                  <a:gd name="T13" fmla="*/ 1 h 19"/>
                  <a:gd name="T14" fmla="*/ 0 w 382"/>
                  <a:gd name="T15" fmla="*/ 1 h 19"/>
                  <a:gd name="T16" fmla="*/ 0 w 382"/>
                  <a:gd name="T17" fmla="*/ 1 h 19"/>
                  <a:gd name="T18" fmla="*/ 0 w 382"/>
                  <a:gd name="T19" fmla="*/ 0 h 19"/>
                  <a:gd name="T20" fmla="*/ 0 w 382"/>
                  <a:gd name="T21" fmla="*/ 0 h 19"/>
                  <a:gd name="T22" fmla="*/ 0 w 382"/>
                  <a:gd name="T23" fmla="*/ 0 h 19"/>
                  <a:gd name="T24" fmla="*/ 0 w 382"/>
                  <a:gd name="T25" fmla="*/ 0 h 19"/>
                  <a:gd name="T26" fmla="*/ 0 w 382"/>
                  <a:gd name="T27" fmla="*/ 0 h 19"/>
                  <a:gd name="T28" fmla="*/ 0 w 382"/>
                  <a:gd name="T29" fmla="*/ 0 h 19"/>
                  <a:gd name="T30" fmla="*/ 0 w 382"/>
                  <a:gd name="T31" fmla="*/ 0 h 19"/>
                  <a:gd name="T32" fmla="*/ 0 w 382"/>
                  <a:gd name="T33" fmla="*/ 0 h 19"/>
                  <a:gd name="T34" fmla="*/ 0 w 382"/>
                  <a:gd name="T35" fmla="*/ 0 h 19"/>
                  <a:gd name="T36" fmla="*/ 0 w 382"/>
                  <a:gd name="T37" fmla="*/ 0 h 19"/>
                  <a:gd name="T38" fmla="*/ 0 w 382"/>
                  <a:gd name="T39" fmla="*/ 0 h 19"/>
                  <a:gd name="T40" fmla="*/ 0 w 382"/>
                  <a:gd name="T41" fmla="*/ 0 h 19"/>
                  <a:gd name="T42" fmla="*/ 15 w 382"/>
                  <a:gd name="T43" fmla="*/ 0 h 19"/>
                  <a:gd name="T44" fmla="*/ 15 w 382"/>
                  <a:gd name="T45" fmla="*/ 0 h 19"/>
                  <a:gd name="T46" fmla="*/ 15 w 382"/>
                  <a:gd name="T47" fmla="*/ 0 h 19"/>
                  <a:gd name="T48" fmla="*/ 15 w 382"/>
                  <a:gd name="T49" fmla="*/ 0 h 19"/>
                  <a:gd name="T50" fmla="*/ 15 w 382"/>
                  <a:gd name="T51" fmla="*/ 0 h 19"/>
                  <a:gd name="T52" fmla="*/ 15 w 382"/>
                  <a:gd name="T53" fmla="*/ 0 h 19"/>
                  <a:gd name="T54" fmla="*/ 15 w 382"/>
                  <a:gd name="T55" fmla="*/ 0 h 19"/>
                  <a:gd name="T56" fmla="*/ 15 w 382"/>
                  <a:gd name="T57" fmla="*/ 0 h 19"/>
                  <a:gd name="T58" fmla="*/ 15 w 382"/>
                  <a:gd name="T59" fmla="*/ 0 h 19"/>
                  <a:gd name="T60" fmla="*/ 15 w 382"/>
                  <a:gd name="T61" fmla="*/ 0 h 19"/>
                  <a:gd name="T62" fmla="*/ 15 w 382"/>
                  <a:gd name="T63" fmla="*/ 0 h 19"/>
                  <a:gd name="T64" fmla="*/ 15 w 382"/>
                  <a:gd name="T65" fmla="*/ 0 h 19"/>
                  <a:gd name="T66" fmla="*/ 15 w 382"/>
                  <a:gd name="T67" fmla="*/ 1 h 19"/>
                  <a:gd name="T68" fmla="*/ 15 w 382"/>
                  <a:gd name="T69" fmla="*/ 1 h 19"/>
                  <a:gd name="T70" fmla="*/ 15 w 382"/>
                  <a:gd name="T71" fmla="*/ 1 h 19"/>
                  <a:gd name="T72" fmla="*/ 15 w 382"/>
                  <a:gd name="T73" fmla="*/ 1 h 19"/>
                  <a:gd name="T74" fmla="*/ 15 w 382"/>
                  <a:gd name="T75" fmla="*/ 1 h 19"/>
                  <a:gd name="T76" fmla="*/ 15 w 382"/>
                  <a:gd name="T77" fmla="*/ 1 h 19"/>
                  <a:gd name="T78" fmla="*/ 15 w 382"/>
                  <a:gd name="T79" fmla="*/ 1 h 19"/>
                  <a:gd name="T80" fmla="*/ 15 w 382"/>
                  <a:gd name="T81" fmla="*/ 1 h 19"/>
                  <a:gd name="T82" fmla="*/ 15 w 382"/>
                  <a:gd name="T83" fmla="*/ 1 h 19"/>
                  <a:gd name="T84" fmla="*/ 0 w 382"/>
                  <a:gd name="T85" fmla="*/ 1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82" h="19">
                    <a:moveTo>
                      <a:pt x="9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373" y="0"/>
                    </a:lnTo>
                    <a:lnTo>
                      <a:pt x="374" y="0"/>
                    </a:lnTo>
                    <a:lnTo>
                      <a:pt x="376" y="1"/>
                    </a:lnTo>
                    <a:lnTo>
                      <a:pt x="377" y="1"/>
                    </a:lnTo>
                    <a:lnTo>
                      <a:pt x="379" y="2"/>
                    </a:lnTo>
                    <a:lnTo>
                      <a:pt x="381" y="3"/>
                    </a:lnTo>
                    <a:lnTo>
                      <a:pt x="381" y="4"/>
                    </a:lnTo>
                    <a:lnTo>
                      <a:pt x="382" y="7"/>
                    </a:lnTo>
                    <a:lnTo>
                      <a:pt x="382" y="8"/>
                    </a:lnTo>
                    <a:lnTo>
                      <a:pt x="382" y="9"/>
                    </a:lnTo>
                    <a:lnTo>
                      <a:pt x="382" y="10"/>
                    </a:lnTo>
                    <a:lnTo>
                      <a:pt x="382" y="13"/>
                    </a:lnTo>
                    <a:lnTo>
                      <a:pt x="381" y="14"/>
                    </a:lnTo>
                    <a:lnTo>
                      <a:pt x="381" y="15"/>
                    </a:lnTo>
                    <a:lnTo>
                      <a:pt x="379" y="18"/>
                    </a:lnTo>
                    <a:lnTo>
                      <a:pt x="377" y="18"/>
                    </a:lnTo>
                    <a:lnTo>
                      <a:pt x="376" y="19"/>
                    </a:lnTo>
                    <a:lnTo>
                      <a:pt x="374" y="19"/>
                    </a:lnTo>
                    <a:lnTo>
                      <a:pt x="373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" name="Freeform 1365"/>
              <p:cNvSpPr>
                <a:spLocks/>
              </p:cNvSpPr>
              <p:nvPr/>
            </p:nvSpPr>
            <p:spPr bwMode="auto">
              <a:xfrm>
                <a:off x="4025" y="2761"/>
                <a:ext cx="12" cy="4"/>
              </a:xfrm>
              <a:custGeom>
                <a:avLst/>
                <a:gdLst>
                  <a:gd name="T0" fmla="*/ 0 w 60"/>
                  <a:gd name="T1" fmla="*/ 1 h 19"/>
                  <a:gd name="T2" fmla="*/ 0 w 60"/>
                  <a:gd name="T3" fmla="*/ 1 h 19"/>
                  <a:gd name="T4" fmla="*/ 0 w 60"/>
                  <a:gd name="T5" fmla="*/ 1 h 19"/>
                  <a:gd name="T6" fmla="*/ 0 w 60"/>
                  <a:gd name="T7" fmla="*/ 1 h 19"/>
                  <a:gd name="T8" fmla="*/ 0 w 60"/>
                  <a:gd name="T9" fmla="*/ 1 h 19"/>
                  <a:gd name="T10" fmla="*/ 0 w 60"/>
                  <a:gd name="T11" fmla="*/ 1 h 19"/>
                  <a:gd name="T12" fmla="*/ 0 w 60"/>
                  <a:gd name="T13" fmla="*/ 1 h 19"/>
                  <a:gd name="T14" fmla="*/ 0 w 60"/>
                  <a:gd name="T15" fmla="*/ 1 h 19"/>
                  <a:gd name="T16" fmla="*/ 0 w 60"/>
                  <a:gd name="T17" fmla="*/ 1 h 19"/>
                  <a:gd name="T18" fmla="*/ 0 w 60"/>
                  <a:gd name="T19" fmla="*/ 0 h 19"/>
                  <a:gd name="T20" fmla="*/ 0 w 60"/>
                  <a:gd name="T21" fmla="*/ 0 h 19"/>
                  <a:gd name="T22" fmla="*/ 0 w 60"/>
                  <a:gd name="T23" fmla="*/ 0 h 19"/>
                  <a:gd name="T24" fmla="*/ 0 w 60"/>
                  <a:gd name="T25" fmla="*/ 0 h 19"/>
                  <a:gd name="T26" fmla="*/ 0 w 60"/>
                  <a:gd name="T27" fmla="*/ 0 h 19"/>
                  <a:gd name="T28" fmla="*/ 0 w 60"/>
                  <a:gd name="T29" fmla="*/ 0 h 19"/>
                  <a:gd name="T30" fmla="*/ 0 w 60"/>
                  <a:gd name="T31" fmla="*/ 0 h 19"/>
                  <a:gd name="T32" fmla="*/ 0 w 60"/>
                  <a:gd name="T33" fmla="*/ 0 h 19"/>
                  <a:gd name="T34" fmla="*/ 0 w 60"/>
                  <a:gd name="T35" fmla="*/ 0 h 19"/>
                  <a:gd name="T36" fmla="*/ 0 w 60"/>
                  <a:gd name="T37" fmla="*/ 0 h 19"/>
                  <a:gd name="T38" fmla="*/ 0 w 60"/>
                  <a:gd name="T39" fmla="*/ 0 h 19"/>
                  <a:gd name="T40" fmla="*/ 0 w 60"/>
                  <a:gd name="T41" fmla="*/ 0 h 19"/>
                  <a:gd name="T42" fmla="*/ 2 w 60"/>
                  <a:gd name="T43" fmla="*/ 0 h 19"/>
                  <a:gd name="T44" fmla="*/ 2 w 60"/>
                  <a:gd name="T45" fmla="*/ 0 h 19"/>
                  <a:gd name="T46" fmla="*/ 2 w 60"/>
                  <a:gd name="T47" fmla="*/ 0 h 19"/>
                  <a:gd name="T48" fmla="*/ 2 w 60"/>
                  <a:gd name="T49" fmla="*/ 0 h 19"/>
                  <a:gd name="T50" fmla="*/ 2 w 60"/>
                  <a:gd name="T51" fmla="*/ 0 h 19"/>
                  <a:gd name="T52" fmla="*/ 2 w 60"/>
                  <a:gd name="T53" fmla="*/ 0 h 19"/>
                  <a:gd name="T54" fmla="*/ 2 w 60"/>
                  <a:gd name="T55" fmla="*/ 0 h 19"/>
                  <a:gd name="T56" fmla="*/ 2 w 60"/>
                  <a:gd name="T57" fmla="*/ 0 h 19"/>
                  <a:gd name="T58" fmla="*/ 2 w 60"/>
                  <a:gd name="T59" fmla="*/ 0 h 19"/>
                  <a:gd name="T60" fmla="*/ 2 w 60"/>
                  <a:gd name="T61" fmla="*/ 0 h 19"/>
                  <a:gd name="T62" fmla="*/ 2 w 60"/>
                  <a:gd name="T63" fmla="*/ 0 h 19"/>
                  <a:gd name="T64" fmla="*/ 2 w 60"/>
                  <a:gd name="T65" fmla="*/ 0 h 19"/>
                  <a:gd name="T66" fmla="*/ 2 w 60"/>
                  <a:gd name="T67" fmla="*/ 1 h 19"/>
                  <a:gd name="T68" fmla="*/ 2 w 60"/>
                  <a:gd name="T69" fmla="*/ 1 h 19"/>
                  <a:gd name="T70" fmla="*/ 2 w 60"/>
                  <a:gd name="T71" fmla="*/ 1 h 19"/>
                  <a:gd name="T72" fmla="*/ 2 w 60"/>
                  <a:gd name="T73" fmla="*/ 1 h 19"/>
                  <a:gd name="T74" fmla="*/ 2 w 60"/>
                  <a:gd name="T75" fmla="*/ 1 h 19"/>
                  <a:gd name="T76" fmla="*/ 2 w 60"/>
                  <a:gd name="T77" fmla="*/ 1 h 19"/>
                  <a:gd name="T78" fmla="*/ 2 w 60"/>
                  <a:gd name="T79" fmla="*/ 1 h 19"/>
                  <a:gd name="T80" fmla="*/ 2 w 60"/>
                  <a:gd name="T81" fmla="*/ 1 h 19"/>
                  <a:gd name="T82" fmla="*/ 2 w 60"/>
                  <a:gd name="T83" fmla="*/ 1 h 19"/>
                  <a:gd name="T84" fmla="*/ 0 w 60"/>
                  <a:gd name="T85" fmla="*/ 1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0" h="19">
                    <a:moveTo>
                      <a:pt x="10" y="19"/>
                    </a:moveTo>
                    <a:lnTo>
                      <a:pt x="10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2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4" y="19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" name="Freeform 1366"/>
              <p:cNvSpPr>
                <a:spLocks/>
              </p:cNvSpPr>
              <p:nvPr/>
            </p:nvSpPr>
            <p:spPr bwMode="auto">
              <a:xfrm>
                <a:off x="4090" y="2869"/>
                <a:ext cx="360" cy="368"/>
              </a:xfrm>
              <a:custGeom>
                <a:avLst/>
                <a:gdLst>
                  <a:gd name="T0" fmla="*/ 20 w 1801"/>
                  <a:gd name="T1" fmla="*/ 0 h 1842"/>
                  <a:gd name="T2" fmla="*/ 0 w 1801"/>
                  <a:gd name="T3" fmla="*/ 0 h 1842"/>
                  <a:gd name="T4" fmla="*/ 0 w 1801"/>
                  <a:gd name="T5" fmla="*/ 12 h 1842"/>
                  <a:gd name="T6" fmla="*/ 2 w 1801"/>
                  <a:gd name="T7" fmla="*/ 17 h 1842"/>
                  <a:gd name="T8" fmla="*/ 4 w 1801"/>
                  <a:gd name="T9" fmla="*/ 23 h 1842"/>
                  <a:gd name="T10" fmla="*/ 8 w 1801"/>
                  <a:gd name="T11" fmla="*/ 30 h 1842"/>
                  <a:gd name="T12" fmla="*/ 14 w 1801"/>
                  <a:gd name="T13" fmla="*/ 35 h 1842"/>
                  <a:gd name="T14" fmla="*/ 26 w 1801"/>
                  <a:gd name="T15" fmla="*/ 45 h 1842"/>
                  <a:gd name="T16" fmla="*/ 35 w 1801"/>
                  <a:gd name="T17" fmla="*/ 51 h 1842"/>
                  <a:gd name="T18" fmla="*/ 47 w 1801"/>
                  <a:gd name="T19" fmla="*/ 60 h 1842"/>
                  <a:gd name="T20" fmla="*/ 58 w 1801"/>
                  <a:gd name="T21" fmla="*/ 68 h 1842"/>
                  <a:gd name="T22" fmla="*/ 66 w 1801"/>
                  <a:gd name="T23" fmla="*/ 74 h 1842"/>
                  <a:gd name="T24" fmla="*/ 72 w 1801"/>
                  <a:gd name="T25" fmla="*/ 73 h 1842"/>
                  <a:gd name="T26" fmla="*/ 72 w 1801"/>
                  <a:gd name="T27" fmla="*/ 51 h 1842"/>
                  <a:gd name="T28" fmla="*/ 47 w 1801"/>
                  <a:gd name="T29" fmla="*/ 34 h 1842"/>
                  <a:gd name="T30" fmla="*/ 35 w 1801"/>
                  <a:gd name="T31" fmla="*/ 26 h 1842"/>
                  <a:gd name="T32" fmla="*/ 25 w 1801"/>
                  <a:gd name="T33" fmla="*/ 17 h 1842"/>
                  <a:gd name="T34" fmla="*/ 21 w 1801"/>
                  <a:gd name="T35" fmla="*/ 13 h 1842"/>
                  <a:gd name="T36" fmla="*/ 20 w 1801"/>
                  <a:gd name="T37" fmla="*/ 10 h 1842"/>
                  <a:gd name="T38" fmla="*/ 20 w 1801"/>
                  <a:gd name="T39" fmla="*/ 0 h 18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01" h="1842">
                    <a:moveTo>
                      <a:pt x="511" y="0"/>
                    </a:moveTo>
                    <a:lnTo>
                      <a:pt x="0" y="0"/>
                    </a:lnTo>
                    <a:lnTo>
                      <a:pt x="11" y="305"/>
                    </a:lnTo>
                    <a:lnTo>
                      <a:pt x="51" y="434"/>
                    </a:lnTo>
                    <a:lnTo>
                      <a:pt x="91" y="584"/>
                    </a:lnTo>
                    <a:lnTo>
                      <a:pt x="196" y="743"/>
                    </a:lnTo>
                    <a:lnTo>
                      <a:pt x="340" y="874"/>
                    </a:lnTo>
                    <a:lnTo>
                      <a:pt x="646" y="1128"/>
                    </a:lnTo>
                    <a:lnTo>
                      <a:pt x="865" y="1278"/>
                    </a:lnTo>
                    <a:lnTo>
                      <a:pt x="1170" y="1498"/>
                    </a:lnTo>
                    <a:lnTo>
                      <a:pt x="1446" y="1692"/>
                    </a:lnTo>
                    <a:lnTo>
                      <a:pt x="1655" y="1842"/>
                    </a:lnTo>
                    <a:lnTo>
                      <a:pt x="1801" y="1837"/>
                    </a:lnTo>
                    <a:lnTo>
                      <a:pt x="1791" y="1273"/>
                    </a:lnTo>
                    <a:lnTo>
                      <a:pt x="1165" y="848"/>
                    </a:lnTo>
                    <a:lnTo>
                      <a:pt x="865" y="649"/>
                    </a:lnTo>
                    <a:lnTo>
                      <a:pt x="616" y="434"/>
                    </a:lnTo>
                    <a:lnTo>
                      <a:pt x="536" y="329"/>
                    </a:lnTo>
                    <a:lnTo>
                      <a:pt x="511" y="244"/>
                    </a:lnTo>
                    <a:lnTo>
                      <a:pt x="51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9" name="Freeform 1367"/>
              <p:cNvSpPr>
                <a:spLocks/>
              </p:cNvSpPr>
              <p:nvPr/>
            </p:nvSpPr>
            <p:spPr bwMode="auto">
              <a:xfrm>
                <a:off x="4332" y="2515"/>
                <a:ext cx="39" cy="4"/>
              </a:xfrm>
              <a:custGeom>
                <a:avLst/>
                <a:gdLst>
                  <a:gd name="T0" fmla="*/ 0 w 196"/>
                  <a:gd name="T1" fmla="*/ 1 h 20"/>
                  <a:gd name="T2" fmla="*/ 0 w 196"/>
                  <a:gd name="T3" fmla="*/ 1 h 20"/>
                  <a:gd name="T4" fmla="*/ 0 w 196"/>
                  <a:gd name="T5" fmla="*/ 1 h 20"/>
                  <a:gd name="T6" fmla="*/ 0 w 196"/>
                  <a:gd name="T7" fmla="*/ 1 h 20"/>
                  <a:gd name="T8" fmla="*/ 0 w 196"/>
                  <a:gd name="T9" fmla="*/ 1 h 20"/>
                  <a:gd name="T10" fmla="*/ 0 w 196"/>
                  <a:gd name="T11" fmla="*/ 1 h 20"/>
                  <a:gd name="T12" fmla="*/ 0 w 196"/>
                  <a:gd name="T13" fmla="*/ 1 h 20"/>
                  <a:gd name="T14" fmla="*/ 0 w 196"/>
                  <a:gd name="T15" fmla="*/ 1 h 20"/>
                  <a:gd name="T16" fmla="*/ 0 w 196"/>
                  <a:gd name="T17" fmla="*/ 1 h 20"/>
                  <a:gd name="T18" fmla="*/ 0 w 196"/>
                  <a:gd name="T19" fmla="*/ 0 h 20"/>
                  <a:gd name="T20" fmla="*/ 0 w 196"/>
                  <a:gd name="T21" fmla="*/ 0 h 20"/>
                  <a:gd name="T22" fmla="*/ 0 w 196"/>
                  <a:gd name="T23" fmla="*/ 0 h 20"/>
                  <a:gd name="T24" fmla="*/ 0 w 196"/>
                  <a:gd name="T25" fmla="*/ 0 h 20"/>
                  <a:gd name="T26" fmla="*/ 0 w 196"/>
                  <a:gd name="T27" fmla="*/ 0 h 20"/>
                  <a:gd name="T28" fmla="*/ 0 w 196"/>
                  <a:gd name="T29" fmla="*/ 0 h 20"/>
                  <a:gd name="T30" fmla="*/ 0 w 196"/>
                  <a:gd name="T31" fmla="*/ 0 h 20"/>
                  <a:gd name="T32" fmla="*/ 0 w 196"/>
                  <a:gd name="T33" fmla="*/ 0 h 20"/>
                  <a:gd name="T34" fmla="*/ 0 w 196"/>
                  <a:gd name="T35" fmla="*/ 0 h 20"/>
                  <a:gd name="T36" fmla="*/ 0 w 196"/>
                  <a:gd name="T37" fmla="*/ 0 h 20"/>
                  <a:gd name="T38" fmla="*/ 0 w 196"/>
                  <a:gd name="T39" fmla="*/ 0 h 20"/>
                  <a:gd name="T40" fmla="*/ 0 w 196"/>
                  <a:gd name="T41" fmla="*/ 0 h 20"/>
                  <a:gd name="T42" fmla="*/ 7 w 196"/>
                  <a:gd name="T43" fmla="*/ 0 h 20"/>
                  <a:gd name="T44" fmla="*/ 7 w 196"/>
                  <a:gd name="T45" fmla="*/ 0 h 20"/>
                  <a:gd name="T46" fmla="*/ 7 w 196"/>
                  <a:gd name="T47" fmla="*/ 0 h 20"/>
                  <a:gd name="T48" fmla="*/ 8 w 196"/>
                  <a:gd name="T49" fmla="*/ 0 h 20"/>
                  <a:gd name="T50" fmla="*/ 8 w 196"/>
                  <a:gd name="T51" fmla="*/ 0 h 20"/>
                  <a:gd name="T52" fmla="*/ 8 w 196"/>
                  <a:gd name="T53" fmla="*/ 0 h 20"/>
                  <a:gd name="T54" fmla="*/ 8 w 196"/>
                  <a:gd name="T55" fmla="*/ 0 h 20"/>
                  <a:gd name="T56" fmla="*/ 8 w 196"/>
                  <a:gd name="T57" fmla="*/ 0 h 20"/>
                  <a:gd name="T58" fmla="*/ 8 w 196"/>
                  <a:gd name="T59" fmla="*/ 0 h 20"/>
                  <a:gd name="T60" fmla="*/ 8 w 196"/>
                  <a:gd name="T61" fmla="*/ 0 h 20"/>
                  <a:gd name="T62" fmla="*/ 8 w 196"/>
                  <a:gd name="T63" fmla="*/ 0 h 20"/>
                  <a:gd name="T64" fmla="*/ 8 w 196"/>
                  <a:gd name="T65" fmla="*/ 0 h 20"/>
                  <a:gd name="T66" fmla="*/ 8 w 196"/>
                  <a:gd name="T67" fmla="*/ 1 h 20"/>
                  <a:gd name="T68" fmla="*/ 8 w 196"/>
                  <a:gd name="T69" fmla="*/ 1 h 20"/>
                  <a:gd name="T70" fmla="*/ 8 w 196"/>
                  <a:gd name="T71" fmla="*/ 1 h 20"/>
                  <a:gd name="T72" fmla="*/ 8 w 196"/>
                  <a:gd name="T73" fmla="*/ 1 h 20"/>
                  <a:gd name="T74" fmla="*/ 8 w 196"/>
                  <a:gd name="T75" fmla="*/ 1 h 20"/>
                  <a:gd name="T76" fmla="*/ 8 w 196"/>
                  <a:gd name="T77" fmla="*/ 1 h 20"/>
                  <a:gd name="T78" fmla="*/ 7 w 196"/>
                  <a:gd name="T79" fmla="*/ 1 h 20"/>
                  <a:gd name="T80" fmla="*/ 7 w 196"/>
                  <a:gd name="T81" fmla="*/ 1 h 20"/>
                  <a:gd name="T82" fmla="*/ 7 w 196"/>
                  <a:gd name="T83" fmla="*/ 1 h 20"/>
                  <a:gd name="T84" fmla="*/ 0 w 196"/>
                  <a:gd name="T85" fmla="*/ 1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6" h="20">
                    <a:moveTo>
                      <a:pt x="10" y="20"/>
                    </a:move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190" y="2"/>
                    </a:lnTo>
                    <a:lnTo>
                      <a:pt x="191" y="2"/>
                    </a:lnTo>
                    <a:lnTo>
                      <a:pt x="192" y="3"/>
                    </a:lnTo>
                    <a:lnTo>
                      <a:pt x="195" y="4"/>
                    </a:lnTo>
                    <a:lnTo>
                      <a:pt x="195" y="5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6" y="10"/>
                    </a:lnTo>
                    <a:lnTo>
                      <a:pt x="196" y="11"/>
                    </a:lnTo>
                    <a:lnTo>
                      <a:pt x="196" y="14"/>
                    </a:lnTo>
                    <a:lnTo>
                      <a:pt x="195" y="15"/>
                    </a:lnTo>
                    <a:lnTo>
                      <a:pt x="195" y="16"/>
                    </a:lnTo>
                    <a:lnTo>
                      <a:pt x="192" y="19"/>
                    </a:lnTo>
                    <a:lnTo>
                      <a:pt x="191" y="19"/>
                    </a:lnTo>
                    <a:lnTo>
                      <a:pt x="190" y="20"/>
                    </a:lnTo>
                    <a:lnTo>
                      <a:pt x="188" y="20"/>
                    </a:lnTo>
                    <a:lnTo>
                      <a:pt x="186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0" name="Rectangle 1368"/>
              <p:cNvSpPr>
                <a:spLocks noChangeArrowheads="1"/>
              </p:cNvSpPr>
              <p:nvPr/>
            </p:nvSpPr>
            <p:spPr bwMode="auto">
              <a:xfrm>
                <a:off x="4251" y="2666"/>
                <a:ext cx="16" cy="96"/>
              </a:xfrm>
              <a:prstGeom prst="rect">
                <a:avLst/>
              </a:prstGeom>
              <a:solidFill>
                <a:srgbClr val="EAEAE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91" name="Rectangle 1369"/>
              <p:cNvSpPr>
                <a:spLocks noChangeArrowheads="1"/>
              </p:cNvSpPr>
              <p:nvPr/>
            </p:nvSpPr>
            <p:spPr bwMode="auto">
              <a:xfrm>
                <a:off x="4138" y="2627"/>
                <a:ext cx="12" cy="34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92" name="Rectangle 1370"/>
              <p:cNvSpPr>
                <a:spLocks noChangeArrowheads="1"/>
              </p:cNvSpPr>
              <p:nvPr/>
            </p:nvSpPr>
            <p:spPr bwMode="auto">
              <a:xfrm>
                <a:off x="4138" y="2627"/>
                <a:ext cx="12" cy="3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93" name="Freeform 1371"/>
              <p:cNvSpPr>
                <a:spLocks/>
              </p:cNvSpPr>
              <p:nvPr/>
            </p:nvSpPr>
            <p:spPr bwMode="auto">
              <a:xfrm>
                <a:off x="5505" y="665"/>
                <a:ext cx="55" cy="47"/>
              </a:xfrm>
              <a:custGeom>
                <a:avLst/>
                <a:gdLst>
                  <a:gd name="T0" fmla="*/ 11 w 274"/>
                  <a:gd name="T1" fmla="*/ 9 h 235"/>
                  <a:gd name="T2" fmla="*/ 6 w 274"/>
                  <a:gd name="T3" fmla="*/ 0 h 235"/>
                  <a:gd name="T4" fmla="*/ 0 w 274"/>
                  <a:gd name="T5" fmla="*/ 9 h 235"/>
                  <a:gd name="T6" fmla="*/ 11 w 274"/>
                  <a:gd name="T7" fmla="*/ 9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4" h="235">
                    <a:moveTo>
                      <a:pt x="274" y="235"/>
                    </a:moveTo>
                    <a:lnTo>
                      <a:pt x="137" y="0"/>
                    </a:lnTo>
                    <a:lnTo>
                      <a:pt x="0" y="235"/>
                    </a:lnTo>
                    <a:lnTo>
                      <a:pt x="274" y="23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" name="Rectangle 1372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270" cy="266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95" name="Rectangle 1373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247" cy="26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96" name="Rectangle 1374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225" cy="266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97" name="Rectangle 1375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202" cy="26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98" name="Rectangle 1376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180" cy="266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499" name="Rectangle 1377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157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00" name="Rectangle 1378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135" cy="266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01" name="Rectangle 1379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112" cy="26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02" name="Rectangle 1380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90" cy="266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03" name="Rectangle 1381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67" cy="26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04" name="Rectangle 1382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45" cy="266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05" name="Rectangle 1383"/>
              <p:cNvSpPr>
                <a:spLocks noChangeArrowheads="1"/>
              </p:cNvSpPr>
              <p:nvPr/>
            </p:nvSpPr>
            <p:spPr bwMode="auto">
              <a:xfrm>
                <a:off x="5600" y="618"/>
                <a:ext cx="22" cy="266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06" name="Rectangle 1384"/>
              <p:cNvSpPr>
                <a:spLocks noChangeArrowheads="1"/>
              </p:cNvSpPr>
              <p:nvPr/>
            </p:nvSpPr>
            <p:spPr bwMode="auto">
              <a:xfrm>
                <a:off x="5602" y="620"/>
                <a:ext cx="266" cy="261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07" name="Freeform 1385"/>
              <p:cNvSpPr>
                <a:spLocks/>
              </p:cNvSpPr>
              <p:nvPr/>
            </p:nvSpPr>
            <p:spPr bwMode="auto">
              <a:xfrm>
                <a:off x="5599" y="883"/>
                <a:ext cx="271" cy="131"/>
              </a:xfrm>
              <a:custGeom>
                <a:avLst/>
                <a:gdLst>
                  <a:gd name="T0" fmla="*/ 36 w 1356"/>
                  <a:gd name="T1" fmla="*/ 0 h 656"/>
                  <a:gd name="T2" fmla="*/ 36 w 1356"/>
                  <a:gd name="T3" fmla="*/ 0 h 656"/>
                  <a:gd name="T4" fmla="*/ 0 w 1356"/>
                  <a:gd name="T5" fmla="*/ 0 h 656"/>
                  <a:gd name="T6" fmla="*/ 23 w 1356"/>
                  <a:gd name="T7" fmla="*/ 26 h 656"/>
                  <a:gd name="T8" fmla="*/ 31 w 1356"/>
                  <a:gd name="T9" fmla="*/ 26 h 656"/>
                  <a:gd name="T10" fmla="*/ 54 w 1356"/>
                  <a:gd name="T11" fmla="*/ 0 h 656"/>
                  <a:gd name="T12" fmla="*/ 36 w 1356"/>
                  <a:gd name="T13" fmla="*/ 0 h 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6" h="656">
                    <a:moveTo>
                      <a:pt x="905" y="0"/>
                    </a:moveTo>
                    <a:lnTo>
                      <a:pt x="905" y="1"/>
                    </a:lnTo>
                    <a:lnTo>
                      <a:pt x="0" y="2"/>
                    </a:lnTo>
                    <a:lnTo>
                      <a:pt x="572" y="656"/>
                    </a:lnTo>
                    <a:lnTo>
                      <a:pt x="779" y="655"/>
                    </a:lnTo>
                    <a:lnTo>
                      <a:pt x="1356" y="0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1386"/>
              <p:cNvSpPr>
                <a:spLocks/>
              </p:cNvSpPr>
              <p:nvPr/>
            </p:nvSpPr>
            <p:spPr bwMode="auto">
              <a:xfrm>
                <a:off x="5599" y="883"/>
                <a:ext cx="248" cy="131"/>
              </a:xfrm>
              <a:custGeom>
                <a:avLst/>
                <a:gdLst>
                  <a:gd name="T0" fmla="*/ 36 w 1242"/>
                  <a:gd name="T1" fmla="*/ 0 h 656"/>
                  <a:gd name="T2" fmla="*/ 36 w 1242"/>
                  <a:gd name="T3" fmla="*/ 0 h 656"/>
                  <a:gd name="T4" fmla="*/ 0 w 1242"/>
                  <a:gd name="T5" fmla="*/ 0 h 656"/>
                  <a:gd name="T6" fmla="*/ 23 w 1242"/>
                  <a:gd name="T7" fmla="*/ 26 h 656"/>
                  <a:gd name="T8" fmla="*/ 31 w 1242"/>
                  <a:gd name="T9" fmla="*/ 26 h 656"/>
                  <a:gd name="T10" fmla="*/ 50 w 1242"/>
                  <a:gd name="T11" fmla="*/ 5 h 656"/>
                  <a:gd name="T12" fmla="*/ 50 w 1242"/>
                  <a:gd name="T13" fmla="*/ 0 h 656"/>
                  <a:gd name="T14" fmla="*/ 36 w 1242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42" h="656">
                    <a:moveTo>
                      <a:pt x="905" y="0"/>
                    </a:moveTo>
                    <a:lnTo>
                      <a:pt x="905" y="1"/>
                    </a:lnTo>
                    <a:lnTo>
                      <a:pt x="0" y="2"/>
                    </a:lnTo>
                    <a:lnTo>
                      <a:pt x="572" y="656"/>
                    </a:lnTo>
                    <a:lnTo>
                      <a:pt x="779" y="655"/>
                    </a:lnTo>
                    <a:lnTo>
                      <a:pt x="1242" y="130"/>
                    </a:lnTo>
                    <a:lnTo>
                      <a:pt x="1242" y="0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1387"/>
              <p:cNvSpPr>
                <a:spLocks/>
              </p:cNvSpPr>
              <p:nvPr/>
            </p:nvSpPr>
            <p:spPr bwMode="auto">
              <a:xfrm>
                <a:off x="5599" y="883"/>
                <a:ext cx="226" cy="131"/>
              </a:xfrm>
              <a:custGeom>
                <a:avLst/>
                <a:gdLst>
                  <a:gd name="T0" fmla="*/ 36 w 1129"/>
                  <a:gd name="T1" fmla="*/ 0 h 656"/>
                  <a:gd name="T2" fmla="*/ 36 w 1129"/>
                  <a:gd name="T3" fmla="*/ 0 h 656"/>
                  <a:gd name="T4" fmla="*/ 0 w 1129"/>
                  <a:gd name="T5" fmla="*/ 0 h 656"/>
                  <a:gd name="T6" fmla="*/ 23 w 1129"/>
                  <a:gd name="T7" fmla="*/ 26 h 656"/>
                  <a:gd name="T8" fmla="*/ 31 w 1129"/>
                  <a:gd name="T9" fmla="*/ 26 h 656"/>
                  <a:gd name="T10" fmla="*/ 45 w 1129"/>
                  <a:gd name="T11" fmla="*/ 10 h 656"/>
                  <a:gd name="T12" fmla="*/ 45 w 1129"/>
                  <a:gd name="T13" fmla="*/ 0 h 656"/>
                  <a:gd name="T14" fmla="*/ 36 w 1129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29" h="656">
                    <a:moveTo>
                      <a:pt x="905" y="0"/>
                    </a:moveTo>
                    <a:lnTo>
                      <a:pt x="905" y="1"/>
                    </a:lnTo>
                    <a:lnTo>
                      <a:pt x="0" y="2"/>
                    </a:lnTo>
                    <a:lnTo>
                      <a:pt x="572" y="656"/>
                    </a:lnTo>
                    <a:lnTo>
                      <a:pt x="779" y="655"/>
                    </a:lnTo>
                    <a:lnTo>
                      <a:pt x="1129" y="260"/>
                    </a:lnTo>
                    <a:lnTo>
                      <a:pt x="1129" y="0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1388"/>
              <p:cNvSpPr>
                <a:spLocks/>
              </p:cNvSpPr>
              <p:nvPr/>
            </p:nvSpPr>
            <p:spPr bwMode="auto">
              <a:xfrm>
                <a:off x="5599" y="883"/>
                <a:ext cx="203" cy="131"/>
              </a:xfrm>
              <a:custGeom>
                <a:avLst/>
                <a:gdLst>
                  <a:gd name="T0" fmla="*/ 36 w 1015"/>
                  <a:gd name="T1" fmla="*/ 0 h 656"/>
                  <a:gd name="T2" fmla="*/ 36 w 1015"/>
                  <a:gd name="T3" fmla="*/ 0 h 656"/>
                  <a:gd name="T4" fmla="*/ 0 w 1015"/>
                  <a:gd name="T5" fmla="*/ 0 h 656"/>
                  <a:gd name="T6" fmla="*/ 23 w 1015"/>
                  <a:gd name="T7" fmla="*/ 26 h 656"/>
                  <a:gd name="T8" fmla="*/ 31 w 1015"/>
                  <a:gd name="T9" fmla="*/ 26 h 656"/>
                  <a:gd name="T10" fmla="*/ 41 w 1015"/>
                  <a:gd name="T11" fmla="*/ 16 h 656"/>
                  <a:gd name="T12" fmla="*/ 41 w 1015"/>
                  <a:gd name="T13" fmla="*/ 0 h 656"/>
                  <a:gd name="T14" fmla="*/ 36 w 1015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5" h="656">
                    <a:moveTo>
                      <a:pt x="905" y="0"/>
                    </a:moveTo>
                    <a:lnTo>
                      <a:pt x="905" y="1"/>
                    </a:lnTo>
                    <a:lnTo>
                      <a:pt x="0" y="2"/>
                    </a:lnTo>
                    <a:lnTo>
                      <a:pt x="572" y="656"/>
                    </a:lnTo>
                    <a:lnTo>
                      <a:pt x="779" y="655"/>
                    </a:lnTo>
                    <a:lnTo>
                      <a:pt x="1015" y="389"/>
                    </a:lnTo>
                    <a:lnTo>
                      <a:pt x="1015" y="0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1389"/>
              <p:cNvSpPr>
                <a:spLocks/>
              </p:cNvSpPr>
              <p:nvPr/>
            </p:nvSpPr>
            <p:spPr bwMode="auto">
              <a:xfrm>
                <a:off x="5599" y="883"/>
                <a:ext cx="180" cy="131"/>
              </a:xfrm>
              <a:custGeom>
                <a:avLst/>
                <a:gdLst>
                  <a:gd name="T0" fmla="*/ 18 w 901"/>
                  <a:gd name="T1" fmla="*/ 0 h 655"/>
                  <a:gd name="T2" fmla="*/ 18 w 901"/>
                  <a:gd name="T3" fmla="*/ 0 h 655"/>
                  <a:gd name="T4" fmla="*/ 0 w 901"/>
                  <a:gd name="T5" fmla="*/ 0 h 655"/>
                  <a:gd name="T6" fmla="*/ 23 w 901"/>
                  <a:gd name="T7" fmla="*/ 26 h 655"/>
                  <a:gd name="T8" fmla="*/ 31 w 901"/>
                  <a:gd name="T9" fmla="*/ 26 h 655"/>
                  <a:gd name="T10" fmla="*/ 36 w 901"/>
                  <a:gd name="T11" fmla="*/ 21 h 655"/>
                  <a:gd name="T12" fmla="*/ 36 w 901"/>
                  <a:gd name="T13" fmla="*/ 0 h 655"/>
                  <a:gd name="T14" fmla="*/ 18 w 901"/>
                  <a:gd name="T15" fmla="*/ 0 h 6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01" h="655">
                    <a:moveTo>
                      <a:pt x="452" y="0"/>
                    </a:moveTo>
                    <a:lnTo>
                      <a:pt x="452" y="1"/>
                    </a:lnTo>
                    <a:lnTo>
                      <a:pt x="0" y="1"/>
                    </a:lnTo>
                    <a:lnTo>
                      <a:pt x="572" y="655"/>
                    </a:lnTo>
                    <a:lnTo>
                      <a:pt x="779" y="654"/>
                    </a:lnTo>
                    <a:lnTo>
                      <a:pt x="901" y="517"/>
                    </a:lnTo>
                    <a:lnTo>
                      <a:pt x="901" y="0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1390"/>
              <p:cNvSpPr>
                <a:spLocks/>
              </p:cNvSpPr>
              <p:nvPr/>
            </p:nvSpPr>
            <p:spPr bwMode="auto">
              <a:xfrm>
                <a:off x="5599" y="883"/>
                <a:ext cx="157" cy="131"/>
              </a:xfrm>
              <a:custGeom>
                <a:avLst/>
                <a:gdLst>
                  <a:gd name="T0" fmla="*/ 18 w 787"/>
                  <a:gd name="T1" fmla="*/ 0 h 655"/>
                  <a:gd name="T2" fmla="*/ 18 w 787"/>
                  <a:gd name="T3" fmla="*/ 0 h 655"/>
                  <a:gd name="T4" fmla="*/ 0 w 787"/>
                  <a:gd name="T5" fmla="*/ 0 h 655"/>
                  <a:gd name="T6" fmla="*/ 23 w 787"/>
                  <a:gd name="T7" fmla="*/ 26 h 655"/>
                  <a:gd name="T8" fmla="*/ 31 w 787"/>
                  <a:gd name="T9" fmla="*/ 26 h 655"/>
                  <a:gd name="T10" fmla="*/ 31 w 787"/>
                  <a:gd name="T11" fmla="*/ 26 h 655"/>
                  <a:gd name="T12" fmla="*/ 31 w 787"/>
                  <a:gd name="T13" fmla="*/ 0 h 655"/>
                  <a:gd name="T14" fmla="*/ 18 w 787"/>
                  <a:gd name="T15" fmla="*/ 0 h 6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7" h="655">
                    <a:moveTo>
                      <a:pt x="452" y="0"/>
                    </a:moveTo>
                    <a:lnTo>
                      <a:pt x="452" y="1"/>
                    </a:lnTo>
                    <a:lnTo>
                      <a:pt x="0" y="1"/>
                    </a:lnTo>
                    <a:lnTo>
                      <a:pt x="572" y="655"/>
                    </a:lnTo>
                    <a:lnTo>
                      <a:pt x="779" y="654"/>
                    </a:lnTo>
                    <a:lnTo>
                      <a:pt x="787" y="647"/>
                    </a:lnTo>
                    <a:lnTo>
                      <a:pt x="787" y="0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Freeform 1391"/>
              <p:cNvSpPr>
                <a:spLocks/>
              </p:cNvSpPr>
              <p:nvPr/>
            </p:nvSpPr>
            <p:spPr bwMode="auto">
              <a:xfrm>
                <a:off x="5599" y="883"/>
                <a:ext cx="135" cy="131"/>
              </a:xfrm>
              <a:custGeom>
                <a:avLst/>
                <a:gdLst>
                  <a:gd name="T0" fmla="*/ 18 w 675"/>
                  <a:gd name="T1" fmla="*/ 0 h 655"/>
                  <a:gd name="T2" fmla="*/ 18 w 675"/>
                  <a:gd name="T3" fmla="*/ 0 h 655"/>
                  <a:gd name="T4" fmla="*/ 0 w 675"/>
                  <a:gd name="T5" fmla="*/ 0 h 655"/>
                  <a:gd name="T6" fmla="*/ 23 w 675"/>
                  <a:gd name="T7" fmla="*/ 26 h 655"/>
                  <a:gd name="T8" fmla="*/ 27 w 675"/>
                  <a:gd name="T9" fmla="*/ 26 h 655"/>
                  <a:gd name="T10" fmla="*/ 27 w 675"/>
                  <a:gd name="T11" fmla="*/ 0 h 655"/>
                  <a:gd name="T12" fmla="*/ 18 w 675"/>
                  <a:gd name="T13" fmla="*/ 0 h 6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5" h="655">
                    <a:moveTo>
                      <a:pt x="452" y="0"/>
                    </a:moveTo>
                    <a:lnTo>
                      <a:pt x="452" y="1"/>
                    </a:lnTo>
                    <a:lnTo>
                      <a:pt x="0" y="1"/>
                    </a:lnTo>
                    <a:lnTo>
                      <a:pt x="572" y="655"/>
                    </a:lnTo>
                    <a:lnTo>
                      <a:pt x="675" y="655"/>
                    </a:lnTo>
                    <a:lnTo>
                      <a:pt x="675" y="0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" name="Freeform 1392"/>
              <p:cNvSpPr>
                <a:spLocks/>
              </p:cNvSpPr>
              <p:nvPr/>
            </p:nvSpPr>
            <p:spPr bwMode="auto">
              <a:xfrm>
                <a:off x="5599" y="883"/>
                <a:ext cx="112" cy="129"/>
              </a:xfrm>
              <a:custGeom>
                <a:avLst/>
                <a:gdLst>
                  <a:gd name="T0" fmla="*/ 18 w 562"/>
                  <a:gd name="T1" fmla="*/ 0 h 642"/>
                  <a:gd name="T2" fmla="*/ 18 w 562"/>
                  <a:gd name="T3" fmla="*/ 0 h 642"/>
                  <a:gd name="T4" fmla="*/ 0 w 562"/>
                  <a:gd name="T5" fmla="*/ 0 h 642"/>
                  <a:gd name="T6" fmla="*/ 22 w 562"/>
                  <a:gd name="T7" fmla="*/ 26 h 642"/>
                  <a:gd name="T8" fmla="*/ 22 w 562"/>
                  <a:gd name="T9" fmla="*/ 0 h 642"/>
                  <a:gd name="T10" fmla="*/ 18 w 562"/>
                  <a:gd name="T11" fmla="*/ 0 h 6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2" h="642">
                    <a:moveTo>
                      <a:pt x="452" y="0"/>
                    </a:moveTo>
                    <a:lnTo>
                      <a:pt x="452" y="1"/>
                    </a:lnTo>
                    <a:lnTo>
                      <a:pt x="0" y="1"/>
                    </a:lnTo>
                    <a:lnTo>
                      <a:pt x="562" y="642"/>
                    </a:lnTo>
                    <a:lnTo>
                      <a:pt x="562" y="0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" name="Freeform 1393"/>
              <p:cNvSpPr>
                <a:spLocks/>
              </p:cNvSpPr>
              <p:nvPr/>
            </p:nvSpPr>
            <p:spPr bwMode="auto">
              <a:xfrm>
                <a:off x="5599" y="884"/>
                <a:ext cx="90" cy="102"/>
              </a:xfrm>
              <a:custGeom>
                <a:avLst/>
                <a:gdLst>
                  <a:gd name="T0" fmla="*/ 0 w 450"/>
                  <a:gd name="T1" fmla="*/ 0 h 513"/>
                  <a:gd name="T2" fmla="*/ 18 w 450"/>
                  <a:gd name="T3" fmla="*/ 20 h 513"/>
                  <a:gd name="T4" fmla="*/ 18 w 450"/>
                  <a:gd name="T5" fmla="*/ 0 h 513"/>
                  <a:gd name="T6" fmla="*/ 0 w 450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0" h="513">
                    <a:moveTo>
                      <a:pt x="0" y="0"/>
                    </a:moveTo>
                    <a:lnTo>
                      <a:pt x="450" y="513"/>
                    </a:lnTo>
                    <a:lnTo>
                      <a:pt x="4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" name="Freeform 1394"/>
              <p:cNvSpPr>
                <a:spLocks/>
              </p:cNvSpPr>
              <p:nvPr/>
            </p:nvSpPr>
            <p:spPr bwMode="auto">
              <a:xfrm>
                <a:off x="5599" y="884"/>
                <a:ext cx="67" cy="76"/>
              </a:xfrm>
              <a:custGeom>
                <a:avLst/>
                <a:gdLst>
                  <a:gd name="T0" fmla="*/ 0 w 337"/>
                  <a:gd name="T1" fmla="*/ 0 h 384"/>
                  <a:gd name="T2" fmla="*/ 13 w 337"/>
                  <a:gd name="T3" fmla="*/ 15 h 384"/>
                  <a:gd name="T4" fmla="*/ 13 w 337"/>
                  <a:gd name="T5" fmla="*/ 0 h 384"/>
                  <a:gd name="T6" fmla="*/ 0 w 337"/>
                  <a:gd name="T7" fmla="*/ 0 h 3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7" h="384">
                    <a:moveTo>
                      <a:pt x="0" y="0"/>
                    </a:moveTo>
                    <a:lnTo>
                      <a:pt x="337" y="384"/>
                    </a:lnTo>
                    <a:lnTo>
                      <a:pt x="3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" name="Freeform 1395"/>
              <p:cNvSpPr>
                <a:spLocks/>
              </p:cNvSpPr>
              <p:nvPr/>
            </p:nvSpPr>
            <p:spPr bwMode="auto">
              <a:xfrm>
                <a:off x="5599" y="884"/>
                <a:ext cx="45" cy="51"/>
              </a:xfrm>
              <a:custGeom>
                <a:avLst/>
                <a:gdLst>
                  <a:gd name="T0" fmla="*/ 0 w 225"/>
                  <a:gd name="T1" fmla="*/ 0 h 256"/>
                  <a:gd name="T2" fmla="*/ 9 w 225"/>
                  <a:gd name="T3" fmla="*/ 10 h 256"/>
                  <a:gd name="T4" fmla="*/ 9 w 225"/>
                  <a:gd name="T5" fmla="*/ 0 h 256"/>
                  <a:gd name="T6" fmla="*/ 0 w 225"/>
                  <a:gd name="T7" fmla="*/ 0 h 2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5" h="256">
                    <a:moveTo>
                      <a:pt x="0" y="0"/>
                    </a:moveTo>
                    <a:lnTo>
                      <a:pt x="225" y="256"/>
                    </a:lnTo>
                    <a:lnTo>
                      <a:pt x="2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Freeform 1396"/>
              <p:cNvSpPr>
                <a:spLocks/>
              </p:cNvSpPr>
              <p:nvPr/>
            </p:nvSpPr>
            <p:spPr bwMode="auto">
              <a:xfrm>
                <a:off x="5599" y="884"/>
                <a:ext cx="22" cy="25"/>
              </a:xfrm>
              <a:custGeom>
                <a:avLst/>
                <a:gdLst>
                  <a:gd name="T0" fmla="*/ 0 w 112"/>
                  <a:gd name="T1" fmla="*/ 0 h 128"/>
                  <a:gd name="T2" fmla="*/ 0 w 112"/>
                  <a:gd name="T3" fmla="*/ 0 h 128"/>
                  <a:gd name="T4" fmla="*/ 1 w 112"/>
                  <a:gd name="T5" fmla="*/ 1 h 128"/>
                  <a:gd name="T6" fmla="*/ 1 w 112"/>
                  <a:gd name="T7" fmla="*/ 1 h 128"/>
                  <a:gd name="T8" fmla="*/ 1 w 112"/>
                  <a:gd name="T9" fmla="*/ 2 h 128"/>
                  <a:gd name="T10" fmla="*/ 2 w 112"/>
                  <a:gd name="T11" fmla="*/ 2 h 128"/>
                  <a:gd name="T12" fmla="*/ 2 w 112"/>
                  <a:gd name="T13" fmla="*/ 2 h 128"/>
                  <a:gd name="T14" fmla="*/ 2 w 112"/>
                  <a:gd name="T15" fmla="*/ 3 h 128"/>
                  <a:gd name="T16" fmla="*/ 3 w 112"/>
                  <a:gd name="T17" fmla="*/ 3 h 128"/>
                  <a:gd name="T18" fmla="*/ 3 w 112"/>
                  <a:gd name="T19" fmla="*/ 3 h 128"/>
                  <a:gd name="T20" fmla="*/ 3 w 112"/>
                  <a:gd name="T21" fmla="*/ 4 h 128"/>
                  <a:gd name="T22" fmla="*/ 4 w 112"/>
                  <a:gd name="T23" fmla="*/ 4 h 128"/>
                  <a:gd name="T24" fmla="*/ 4 w 112"/>
                  <a:gd name="T25" fmla="*/ 4 h 128"/>
                  <a:gd name="T26" fmla="*/ 4 w 112"/>
                  <a:gd name="T27" fmla="*/ 5 h 128"/>
                  <a:gd name="T28" fmla="*/ 4 w 112"/>
                  <a:gd name="T29" fmla="*/ 5 h 128"/>
                  <a:gd name="T30" fmla="*/ 4 w 112"/>
                  <a:gd name="T31" fmla="*/ 0 h 128"/>
                  <a:gd name="T32" fmla="*/ 0 w 112"/>
                  <a:gd name="T33" fmla="*/ 0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28">
                    <a:moveTo>
                      <a:pt x="0" y="0"/>
                    </a:moveTo>
                    <a:lnTo>
                      <a:pt x="8" y="10"/>
                    </a:lnTo>
                    <a:lnTo>
                      <a:pt x="17" y="19"/>
                    </a:lnTo>
                    <a:lnTo>
                      <a:pt x="25" y="29"/>
                    </a:lnTo>
                    <a:lnTo>
                      <a:pt x="34" y="39"/>
                    </a:lnTo>
                    <a:lnTo>
                      <a:pt x="42" y="48"/>
                    </a:lnTo>
                    <a:lnTo>
                      <a:pt x="51" y="58"/>
                    </a:lnTo>
                    <a:lnTo>
                      <a:pt x="59" y="68"/>
                    </a:lnTo>
                    <a:lnTo>
                      <a:pt x="68" y="77"/>
                    </a:lnTo>
                    <a:lnTo>
                      <a:pt x="76" y="87"/>
                    </a:lnTo>
                    <a:lnTo>
                      <a:pt x="84" y="97"/>
                    </a:lnTo>
                    <a:lnTo>
                      <a:pt x="93" y="106"/>
                    </a:lnTo>
                    <a:lnTo>
                      <a:pt x="101" y="116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Freeform 1397"/>
              <p:cNvSpPr>
                <a:spLocks/>
              </p:cNvSpPr>
              <p:nvPr/>
            </p:nvSpPr>
            <p:spPr bwMode="auto">
              <a:xfrm>
                <a:off x="5599" y="883"/>
                <a:ext cx="271" cy="131"/>
              </a:xfrm>
              <a:custGeom>
                <a:avLst/>
                <a:gdLst>
                  <a:gd name="T0" fmla="*/ 0 w 1355"/>
                  <a:gd name="T1" fmla="*/ 0 h 655"/>
                  <a:gd name="T2" fmla="*/ 23 w 1355"/>
                  <a:gd name="T3" fmla="*/ 26 h 655"/>
                  <a:gd name="T4" fmla="*/ 31 w 1355"/>
                  <a:gd name="T5" fmla="*/ 26 h 655"/>
                  <a:gd name="T6" fmla="*/ 54 w 1355"/>
                  <a:gd name="T7" fmla="*/ 0 h 655"/>
                  <a:gd name="T8" fmla="*/ 0 w 1355"/>
                  <a:gd name="T9" fmla="*/ 0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5" h="655">
                    <a:moveTo>
                      <a:pt x="0" y="2"/>
                    </a:moveTo>
                    <a:lnTo>
                      <a:pt x="572" y="655"/>
                    </a:lnTo>
                    <a:lnTo>
                      <a:pt x="778" y="655"/>
                    </a:lnTo>
                    <a:lnTo>
                      <a:pt x="1355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1398"/>
              <p:cNvSpPr>
                <a:spLocks/>
              </p:cNvSpPr>
              <p:nvPr/>
            </p:nvSpPr>
            <p:spPr bwMode="auto">
              <a:xfrm>
                <a:off x="5919" y="665"/>
                <a:ext cx="55" cy="47"/>
              </a:xfrm>
              <a:custGeom>
                <a:avLst/>
                <a:gdLst>
                  <a:gd name="T0" fmla="*/ 11 w 275"/>
                  <a:gd name="T1" fmla="*/ 9 h 235"/>
                  <a:gd name="T2" fmla="*/ 6 w 275"/>
                  <a:gd name="T3" fmla="*/ 0 h 235"/>
                  <a:gd name="T4" fmla="*/ 0 w 275"/>
                  <a:gd name="T5" fmla="*/ 9 h 235"/>
                  <a:gd name="T6" fmla="*/ 11 w 275"/>
                  <a:gd name="T7" fmla="*/ 9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5" h="235">
                    <a:moveTo>
                      <a:pt x="275" y="235"/>
                    </a:moveTo>
                    <a:lnTo>
                      <a:pt x="138" y="0"/>
                    </a:lnTo>
                    <a:lnTo>
                      <a:pt x="0" y="235"/>
                    </a:lnTo>
                    <a:lnTo>
                      <a:pt x="275" y="23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1399"/>
              <p:cNvSpPr>
                <a:spLocks/>
              </p:cNvSpPr>
              <p:nvPr/>
            </p:nvSpPr>
            <p:spPr bwMode="auto">
              <a:xfrm>
                <a:off x="5491" y="658"/>
                <a:ext cx="110" cy="3"/>
              </a:xfrm>
              <a:custGeom>
                <a:avLst/>
                <a:gdLst>
                  <a:gd name="T0" fmla="*/ 22 w 548"/>
                  <a:gd name="T1" fmla="*/ 0 h 19"/>
                  <a:gd name="T2" fmla="*/ 22 w 548"/>
                  <a:gd name="T3" fmla="*/ 0 h 19"/>
                  <a:gd name="T4" fmla="*/ 22 w 548"/>
                  <a:gd name="T5" fmla="*/ 0 h 19"/>
                  <a:gd name="T6" fmla="*/ 22 w 548"/>
                  <a:gd name="T7" fmla="*/ 0 h 19"/>
                  <a:gd name="T8" fmla="*/ 22 w 548"/>
                  <a:gd name="T9" fmla="*/ 0 h 19"/>
                  <a:gd name="T10" fmla="*/ 22 w 548"/>
                  <a:gd name="T11" fmla="*/ 0 h 19"/>
                  <a:gd name="T12" fmla="*/ 22 w 548"/>
                  <a:gd name="T13" fmla="*/ 0 h 19"/>
                  <a:gd name="T14" fmla="*/ 22 w 548"/>
                  <a:gd name="T15" fmla="*/ 0 h 19"/>
                  <a:gd name="T16" fmla="*/ 22 w 548"/>
                  <a:gd name="T17" fmla="*/ 0 h 19"/>
                  <a:gd name="T18" fmla="*/ 22 w 548"/>
                  <a:gd name="T19" fmla="*/ 0 h 19"/>
                  <a:gd name="T20" fmla="*/ 22 w 548"/>
                  <a:gd name="T21" fmla="*/ 0 h 19"/>
                  <a:gd name="T22" fmla="*/ 22 w 548"/>
                  <a:gd name="T23" fmla="*/ 0 h 19"/>
                  <a:gd name="T24" fmla="*/ 22 w 548"/>
                  <a:gd name="T25" fmla="*/ 0 h 19"/>
                  <a:gd name="T26" fmla="*/ 22 w 548"/>
                  <a:gd name="T27" fmla="*/ 0 h 19"/>
                  <a:gd name="T28" fmla="*/ 22 w 548"/>
                  <a:gd name="T29" fmla="*/ 0 h 19"/>
                  <a:gd name="T30" fmla="*/ 22 w 548"/>
                  <a:gd name="T31" fmla="*/ 0 h 19"/>
                  <a:gd name="T32" fmla="*/ 22 w 548"/>
                  <a:gd name="T33" fmla="*/ 0 h 19"/>
                  <a:gd name="T34" fmla="*/ 22 w 548"/>
                  <a:gd name="T35" fmla="*/ 0 h 19"/>
                  <a:gd name="T36" fmla="*/ 22 w 548"/>
                  <a:gd name="T37" fmla="*/ 0 h 19"/>
                  <a:gd name="T38" fmla="*/ 22 w 548"/>
                  <a:gd name="T39" fmla="*/ 0 h 19"/>
                  <a:gd name="T40" fmla="*/ 22 w 548"/>
                  <a:gd name="T41" fmla="*/ 0 h 19"/>
                  <a:gd name="T42" fmla="*/ 0 w 548"/>
                  <a:gd name="T43" fmla="*/ 0 h 19"/>
                  <a:gd name="T44" fmla="*/ 0 w 548"/>
                  <a:gd name="T45" fmla="*/ 0 h 19"/>
                  <a:gd name="T46" fmla="*/ 0 w 548"/>
                  <a:gd name="T47" fmla="*/ 0 h 19"/>
                  <a:gd name="T48" fmla="*/ 0 w 548"/>
                  <a:gd name="T49" fmla="*/ 0 h 19"/>
                  <a:gd name="T50" fmla="*/ 0 w 548"/>
                  <a:gd name="T51" fmla="*/ 0 h 19"/>
                  <a:gd name="T52" fmla="*/ 0 w 548"/>
                  <a:gd name="T53" fmla="*/ 0 h 19"/>
                  <a:gd name="T54" fmla="*/ 0 w 548"/>
                  <a:gd name="T55" fmla="*/ 0 h 19"/>
                  <a:gd name="T56" fmla="*/ 0 w 548"/>
                  <a:gd name="T57" fmla="*/ 0 h 19"/>
                  <a:gd name="T58" fmla="*/ 0 w 548"/>
                  <a:gd name="T59" fmla="*/ 0 h 19"/>
                  <a:gd name="T60" fmla="*/ 0 w 548"/>
                  <a:gd name="T61" fmla="*/ 0 h 19"/>
                  <a:gd name="T62" fmla="*/ 0 w 548"/>
                  <a:gd name="T63" fmla="*/ 0 h 19"/>
                  <a:gd name="T64" fmla="*/ 0 w 548"/>
                  <a:gd name="T65" fmla="*/ 0 h 19"/>
                  <a:gd name="T66" fmla="*/ 0 w 548"/>
                  <a:gd name="T67" fmla="*/ 0 h 19"/>
                  <a:gd name="T68" fmla="*/ 0 w 548"/>
                  <a:gd name="T69" fmla="*/ 0 h 19"/>
                  <a:gd name="T70" fmla="*/ 0 w 548"/>
                  <a:gd name="T71" fmla="*/ 0 h 19"/>
                  <a:gd name="T72" fmla="*/ 0 w 548"/>
                  <a:gd name="T73" fmla="*/ 0 h 19"/>
                  <a:gd name="T74" fmla="*/ 0 w 548"/>
                  <a:gd name="T75" fmla="*/ 0 h 19"/>
                  <a:gd name="T76" fmla="*/ 0 w 548"/>
                  <a:gd name="T77" fmla="*/ 0 h 19"/>
                  <a:gd name="T78" fmla="*/ 0 w 548"/>
                  <a:gd name="T79" fmla="*/ 0 h 19"/>
                  <a:gd name="T80" fmla="*/ 0 w 548"/>
                  <a:gd name="T81" fmla="*/ 0 h 19"/>
                  <a:gd name="T82" fmla="*/ 0 w 548"/>
                  <a:gd name="T83" fmla="*/ 0 h 19"/>
                  <a:gd name="T84" fmla="*/ 22 w 548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48" h="19">
                    <a:moveTo>
                      <a:pt x="539" y="0"/>
                    </a:moveTo>
                    <a:lnTo>
                      <a:pt x="539" y="0"/>
                    </a:lnTo>
                    <a:lnTo>
                      <a:pt x="540" y="0"/>
                    </a:lnTo>
                    <a:lnTo>
                      <a:pt x="541" y="1"/>
                    </a:lnTo>
                    <a:lnTo>
                      <a:pt x="544" y="1"/>
                    </a:lnTo>
                    <a:lnTo>
                      <a:pt x="545" y="2"/>
                    </a:lnTo>
                    <a:lnTo>
                      <a:pt x="546" y="4"/>
                    </a:lnTo>
                    <a:lnTo>
                      <a:pt x="547" y="5"/>
                    </a:lnTo>
                    <a:lnTo>
                      <a:pt x="547" y="7"/>
                    </a:lnTo>
                    <a:lnTo>
                      <a:pt x="548" y="8"/>
                    </a:lnTo>
                    <a:lnTo>
                      <a:pt x="548" y="10"/>
                    </a:lnTo>
                    <a:lnTo>
                      <a:pt x="548" y="11"/>
                    </a:lnTo>
                    <a:lnTo>
                      <a:pt x="547" y="12"/>
                    </a:lnTo>
                    <a:lnTo>
                      <a:pt x="547" y="14"/>
                    </a:lnTo>
                    <a:lnTo>
                      <a:pt x="546" y="16"/>
                    </a:lnTo>
                    <a:lnTo>
                      <a:pt x="545" y="17"/>
                    </a:lnTo>
                    <a:lnTo>
                      <a:pt x="544" y="18"/>
                    </a:lnTo>
                    <a:lnTo>
                      <a:pt x="541" y="18"/>
                    </a:lnTo>
                    <a:lnTo>
                      <a:pt x="540" y="19"/>
                    </a:lnTo>
                    <a:lnTo>
                      <a:pt x="539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1400"/>
              <p:cNvSpPr>
                <a:spLocks/>
              </p:cNvSpPr>
              <p:nvPr/>
            </p:nvSpPr>
            <p:spPr bwMode="auto">
              <a:xfrm>
                <a:off x="5873" y="660"/>
                <a:ext cx="110" cy="4"/>
              </a:xfrm>
              <a:custGeom>
                <a:avLst/>
                <a:gdLst>
                  <a:gd name="T0" fmla="*/ 22 w 548"/>
                  <a:gd name="T1" fmla="*/ 0 h 20"/>
                  <a:gd name="T2" fmla="*/ 22 w 548"/>
                  <a:gd name="T3" fmla="*/ 0 h 20"/>
                  <a:gd name="T4" fmla="*/ 22 w 548"/>
                  <a:gd name="T5" fmla="*/ 0 h 20"/>
                  <a:gd name="T6" fmla="*/ 22 w 548"/>
                  <a:gd name="T7" fmla="*/ 0 h 20"/>
                  <a:gd name="T8" fmla="*/ 22 w 548"/>
                  <a:gd name="T9" fmla="*/ 0 h 20"/>
                  <a:gd name="T10" fmla="*/ 22 w 548"/>
                  <a:gd name="T11" fmla="*/ 0 h 20"/>
                  <a:gd name="T12" fmla="*/ 22 w 548"/>
                  <a:gd name="T13" fmla="*/ 0 h 20"/>
                  <a:gd name="T14" fmla="*/ 22 w 548"/>
                  <a:gd name="T15" fmla="*/ 0 h 20"/>
                  <a:gd name="T16" fmla="*/ 22 w 548"/>
                  <a:gd name="T17" fmla="*/ 0 h 20"/>
                  <a:gd name="T18" fmla="*/ 22 w 548"/>
                  <a:gd name="T19" fmla="*/ 0 h 20"/>
                  <a:gd name="T20" fmla="*/ 22 w 548"/>
                  <a:gd name="T21" fmla="*/ 0 h 20"/>
                  <a:gd name="T22" fmla="*/ 22 w 548"/>
                  <a:gd name="T23" fmla="*/ 0 h 20"/>
                  <a:gd name="T24" fmla="*/ 22 w 548"/>
                  <a:gd name="T25" fmla="*/ 1 h 20"/>
                  <a:gd name="T26" fmla="*/ 22 w 548"/>
                  <a:gd name="T27" fmla="*/ 1 h 20"/>
                  <a:gd name="T28" fmla="*/ 22 w 548"/>
                  <a:gd name="T29" fmla="*/ 1 h 20"/>
                  <a:gd name="T30" fmla="*/ 22 w 548"/>
                  <a:gd name="T31" fmla="*/ 1 h 20"/>
                  <a:gd name="T32" fmla="*/ 22 w 548"/>
                  <a:gd name="T33" fmla="*/ 1 h 20"/>
                  <a:gd name="T34" fmla="*/ 22 w 548"/>
                  <a:gd name="T35" fmla="*/ 1 h 20"/>
                  <a:gd name="T36" fmla="*/ 22 w 548"/>
                  <a:gd name="T37" fmla="*/ 1 h 20"/>
                  <a:gd name="T38" fmla="*/ 22 w 548"/>
                  <a:gd name="T39" fmla="*/ 1 h 20"/>
                  <a:gd name="T40" fmla="*/ 22 w 548"/>
                  <a:gd name="T41" fmla="*/ 1 h 20"/>
                  <a:gd name="T42" fmla="*/ 0 w 548"/>
                  <a:gd name="T43" fmla="*/ 1 h 20"/>
                  <a:gd name="T44" fmla="*/ 0 w 548"/>
                  <a:gd name="T45" fmla="*/ 1 h 20"/>
                  <a:gd name="T46" fmla="*/ 0 w 548"/>
                  <a:gd name="T47" fmla="*/ 1 h 20"/>
                  <a:gd name="T48" fmla="*/ 0 w 548"/>
                  <a:gd name="T49" fmla="*/ 1 h 20"/>
                  <a:gd name="T50" fmla="*/ 0 w 548"/>
                  <a:gd name="T51" fmla="*/ 1 h 20"/>
                  <a:gd name="T52" fmla="*/ 0 w 548"/>
                  <a:gd name="T53" fmla="*/ 1 h 20"/>
                  <a:gd name="T54" fmla="*/ 0 w 548"/>
                  <a:gd name="T55" fmla="*/ 1 h 20"/>
                  <a:gd name="T56" fmla="*/ 0 w 548"/>
                  <a:gd name="T57" fmla="*/ 1 h 20"/>
                  <a:gd name="T58" fmla="*/ 0 w 548"/>
                  <a:gd name="T59" fmla="*/ 1 h 20"/>
                  <a:gd name="T60" fmla="*/ 0 w 548"/>
                  <a:gd name="T61" fmla="*/ 0 h 20"/>
                  <a:gd name="T62" fmla="*/ 0 w 548"/>
                  <a:gd name="T63" fmla="*/ 0 h 20"/>
                  <a:gd name="T64" fmla="*/ 0 w 548"/>
                  <a:gd name="T65" fmla="*/ 0 h 20"/>
                  <a:gd name="T66" fmla="*/ 0 w 548"/>
                  <a:gd name="T67" fmla="*/ 0 h 20"/>
                  <a:gd name="T68" fmla="*/ 0 w 548"/>
                  <a:gd name="T69" fmla="*/ 0 h 20"/>
                  <a:gd name="T70" fmla="*/ 0 w 548"/>
                  <a:gd name="T71" fmla="*/ 0 h 20"/>
                  <a:gd name="T72" fmla="*/ 0 w 548"/>
                  <a:gd name="T73" fmla="*/ 0 h 20"/>
                  <a:gd name="T74" fmla="*/ 0 w 548"/>
                  <a:gd name="T75" fmla="*/ 0 h 20"/>
                  <a:gd name="T76" fmla="*/ 0 w 548"/>
                  <a:gd name="T77" fmla="*/ 0 h 20"/>
                  <a:gd name="T78" fmla="*/ 0 w 548"/>
                  <a:gd name="T79" fmla="*/ 0 h 20"/>
                  <a:gd name="T80" fmla="*/ 0 w 548"/>
                  <a:gd name="T81" fmla="*/ 0 h 20"/>
                  <a:gd name="T82" fmla="*/ 0 w 548"/>
                  <a:gd name="T83" fmla="*/ 0 h 20"/>
                  <a:gd name="T84" fmla="*/ 22 w 548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48" h="20">
                    <a:moveTo>
                      <a:pt x="538" y="0"/>
                    </a:moveTo>
                    <a:lnTo>
                      <a:pt x="538" y="0"/>
                    </a:lnTo>
                    <a:lnTo>
                      <a:pt x="539" y="0"/>
                    </a:lnTo>
                    <a:lnTo>
                      <a:pt x="540" y="2"/>
                    </a:lnTo>
                    <a:lnTo>
                      <a:pt x="543" y="2"/>
                    </a:lnTo>
                    <a:lnTo>
                      <a:pt x="544" y="3"/>
                    </a:lnTo>
                    <a:lnTo>
                      <a:pt x="545" y="4"/>
                    </a:lnTo>
                    <a:lnTo>
                      <a:pt x="546" y="5"/>
                    </a:lnTo>
                    <a:lnTo>
                      <a:pt x="546" y="8"/>
                    </a:lnTo>
                    <a:lnTo>
                      <a:pt x="548" y="9"/>
                    </a:lnTo>
                    <a:lnTo>
                      <a:pt x="548" y="10"/>
                    </a:lnTo>
                    <a:lnTo>
                      <a:pt x="548" y="11"/>
                    </a:lnTo>
                    <a:lnTo>
                      <a:pt x="546" y="13"/>
                    </a:lnTo>
                    <a:lnTo>
                      <a:pt x="546" y="15"/>
                    </a:lnTo>
                    <a:lnTo>
                      <a:pt x="545" y="16"/>
                    </a:lnTo>
                    <a:lnTo>
                      <a:pt x="544" y="17"/>
                    </a:lnTo>
                    <a:lnTo>
                      <a:pt x="543" y="19"/>
                    </a:lnTo>
                    <a:lnTo>
                      <a:pt x="540" y="19"/>
                    </a:lnTo>
                    <a:lnTo>
                      <a:pt x="539" y="20"/>
                    </a:lnTo>
                    <a:lnTo>
                      <a:pt x="538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Rectangle 1401"/>
              <p:cNvSpPr>
                <a:spLocks noChangeArrowheads="1"/>
              </p:cNvSpPr>
              <p:nvPr/>
            </p:nvSpPr>
            <p:spPr bwMode="auto">
              <a:xfrm>
                <a:off x="5499" y="715"/>
                <a:ext cx="6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24" name="Line 1402"/>
              <p:cNvSpPr>
                <a:spLocks noChangeShapeType="1"/>
              </p:cNvSpPr>
              <p:nvPr/>
            </p:nvSpPr>
            <p:spPr bwMode="auto">
              <a:xfrm flipH="1">
                <a:off x="5543" y="715"/>
                <a:ext cx="23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" name="Line 1403"/>
              <p:cNvSpPr>
                <a:spLocks noChangeShapeType="1"/>
              </p:cNvSpPr>
              <p:nvPr/>
            </p:nvSpPr>
            <p:spPr bwMode="auto">
              <a:xfrm flipV="1">
                <a:off x="5499" y="715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" name="Rectangle 1404"/>
              <p:cNvSpPr>
                <a:spLocks noChangeArrowheads="1"/>
              </p:cNvSpPr>
              <p:nvPr/>
            </p:nvSpPr>
            <p:spPr bwMode="auto">
              <a:xfrm>
                <a:off x="5913" y="715"/>
                <a:ext cx="68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527" name="Line 1405"/>
              <p:cNvSpPr>
                <a:spLocks noChangeShapeType="1"/>
              </p:cNvSpPr>
              <p:nvPr/>
            </p:nvSpPr>
            <p:spPr bwMode="auto">
              <a:xfrm flipH="1">
                <a:off x="5950" y="715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" name="Line 1406"/>
              <p:cNvSpPr>
                <a:spLocks noChangeShapeType="1"/>
              </p:cNvSpPr>
              <p:nvPr/>
            </p:nvSpPr>
            <p:spPr bwMode="auto">
              <a:xfrm flipV="1">
                <a:off x="5913" y="715"/>
                <a:ext cx="15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" name="Freeform 1407"/>
              <p:cNvSpPr>
                <a:spLocks/>
              </p:cNvSpPr>
              <p:nvPr/>
            </p:nvSpPr>
            <p:spPr bwMode="auto">
              <a:xfrm>
                <a:off x="5572" y="1026"/>
                <a:ext cx="36" cy="40"/>
              </a:xfrm>
              <a:custGeom>
                <a:avLst/>
                <a:gdLst>
                  <a:gd name="T0" fmla="*/ 7 w 176"/>
                  <a:gd name="T1" fmla="*/ 4 h 200"/>
                  <a:gd name="T2" fmla="*/ 7 w 176"/>
                  <a:gd name="T3" fmla="*/ 3 h 200"/>
                  <a:gd name="T4" fmla="*/ 7 w 176"/>
                  <a:gd name="T5" fmla="*/ 3 h 200"/>
                  <a:gd name="T6" fmla="*/ 7 w 176"/>
                  <a:gd name="T7" fmla="*/ 2 h 200"/>
                  <a:gd name="T8" fmla="*/ 7 w 176"/>
                  <a:gd name="T9" fmla="*/ 2 h 200"/>
                  <a:gd name="T10" fmla="*/ 6 w 176"/>
                  <a:gd name="T11" fmla="*/ 1 h 200"/>
                  <a:gd name="T12" fmla="*/ 6 w 176"/>
                  <a:gd name="T13" fmla="*/ 1 h 200"/>
                  <a:gd name="T14" fmla="*/ 5 w 176"/>
                  <a:gd name="T15" fmla="*/ 0 h 200"/>
                  <a:gd name="T16" fmla="*/ 5 w 176"/>
                  <a:gd name="T17" fmla="*/ 0 h 200"/>
                  <a:gd name="T18" fmla="*/ 4 w 176"/>
                  <a:gd name="T19" fmla="*/ 0 h 200"/>
                  <a:gd name="T20" fmla="*/ 4 w 176"/>
                  <a:gd name="T21" fmla="*/ 0 h 200"/>
                  <a:gd name="T22" fmla="*/ 3 w 176"/>
                  <a:gd name="T23" fmla="*/ 0 h 200"/>
                  <a:gd name="T24" fmla="*/ 2 w 176"/>
                  <a:gd name="T25" fmla="*/ 0 h 200"/>
                  <a:gd name="T26" fmla="*/ 2 w 176"/>
                  <a:gd name="T27" fmla="*/ 0 h 200"/>
                  <a:gd name="T28" fmla="*/ 1 w 176"/>
                  <a:gd name="T29" fmla="*/ 1 h 200"/>
                  <a:gd name="T30" fmla="*/ 1 w 176"/>
                  <a:gd name="T31" fmla="*/ 1 h 200"/>
                  <a:gd name="T32" fmla="*/ 1 w 176"/>
                  <a:gd name="T33" fmla="*/ 2 h 200"/>
                  <a:gd name="T34" fmla="*/ 0 w 176"/>
                  <a:gd name="T35" fmla="*/ 2 h 200"/>
                  <a:gd name="T36" fmla="*/ 0 w 176"/>
                  <a:gd name="T37" fmla="*/ 3 h 200"/>
                  <a:gd name="T38" fmla="*/ 0 w 176"/>
                  <a:gd name="T39" fmla="*/ 3 h 200"/>
                  <a:gd name="T40" fmla="*/ 0 w 176"/>
                  <a:gd name="T41" fmla="*/ 4 h 200"/>
                  <a:gd name="T42" fmla="*/ 0 w 176"/>
                  <a:gd name="T43" fmla="*/ 5 h 200"/>
                  <a:gd name="T44" fmla="*/ 0 w 176"/>
                  <a:gd name="T45" fmla="*/ 5 h 200"/>
                  <a:gd name="T46" fmla="*/ 0 w 176"/>
                  <a:gd name="T47" fmla="*/ 6 h 200"/>
                  <a:gd name="T48" fmla="*/ 1 w 176"/>
                  <a:gd name="T49" fmla="*/ 6 h 200"/>
                  <a:gd name="T50" fmla="*/ 1 w 176"/>
                  <a:gd name="T51" fmla="*/ 7 h 200"/>
                  <a:gd name="T52" fmla="*/ 1 w 176"/>
                  <a:gd name="T53" fmla="*/ 7 h 200"/>
                  <a:gd name="T54" fmla="*/ 2 w 176"/>
                  <a:gd name="T55" fmla="*/ 8 h 200"/>
                  <a:gd name="T56" fmla="*/ 2 w 176"/>
                  <a:gd name="T57" fmla="*/ 8 h 200"/>
                  <a:gd name="T58" fmla="*/ 3 w 176"/>
                  <a:gd name="T59" fmla="*/ 8 h 200"/>
                  <a:gd name="T60" fmla="*/ 4 w 176"/>
                  <a:gd name="T61" fmla="*/ 8 h 200"/>
                  <a:gd name="T62" fmla="*/ 4 w 176"/>
                  <a:gd name="T63" fmla="*/ 8 h 200"/>
                  <a:gd name="T64" fmla="*/ 5 w 176"/>
                  <a:gd name="T65" fmla="*/ 8 h 200"/>
                  <a:gd name="T66" fmla="*/ 5 w 176"/>
                  <a:gd name="T67" fmla="*/ 8 h 200"/>
                  <a:gd name="T68" fmla="*/ 6 w 176"/>
                  <a:gd name="T69" fmla="*/ 7 h 200"/>
                  <a:gd name="T70" fmla="*/ 6 w 176"/>
                  <a:gd name="T71" fmla="*/ 7 h 200"/>
                  <a:gd name="T72" fmla="*/ 7 w 176"/>
                  <a:gd name="T73" fmla="*/ 6 h 200"/>
                  <a:gd name="T74" fmla="*/ 7 w 176"/>
                  <a:gd name="T75" fmla="*/ 6 h 200"/>
                  <a:gd name="T76" fmla="*/ 7 w 176"/>
                  <a:gd name="T77" fmla="*/ 5 h 200"/>
                  <a:gd name="T78" fmla="*/ 7 w 176"/>
                  <a:gd name="T79" fmla="*/ 5 h 200"/>
                  <a:gd name="T80" fmla="*/ 7 w 176"/>
                  <a:gd name="T81" fmla="*/ 4 h 200"/>
                  <a:gd name="T82" fmla="*/ 7 w 176"/>
                  <a:gd name="T83" fmla="*/ 4 h 2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6" h="200">
                    <a:moveTo>
                      <a:pt x="176" y="100"/>
                    </a:moveTo>
                    <a:lnTo>
                      <a:pt x="175" y="84"/>
                    </a:lnTo>
                    <a:lnTo>
                      <a:pt x="173" y="68"/>
                    </a:lnTo>
                    <a:lnTo>
                      <a:pt x="167" y="54"/>
                    </a:lnTo>
                    <a:lnTo>
                      <a:pt x="159" y="41"/>
                    </a:lnTo>
                    <a:lnTo>
                      <a:pt x="151" y="29"/>
                    </a:lnTo>
                    <a:lnTo>
                      <a:pt x="140" y="19"/>
                    </a:lnTo>
                    <a:lnTo>
                      <a:pt x="128" y="10"/>
                    </a:lnTo>
                    <a:lnTo>
                      <a:pt x="116" y="4"/>
                    </a:lnTo>
                    <a:lnTo>
                      <a:pt x="101" y="1"/>
                    </a:lnTo>
                    <a:lnTo>
                      <a:pt x="88" y="0"/>
                    </a:lnTo>
                    <a:lnTo>
                      <a:pt x="75" y="1"/>
                    </a:lnTo>
                    <a:lnTo>
                      <a:pt x="60" y="4"/>
                    </a:lnTo>
                    <a:lnTo>
                      <a:pt x="48" y="10"/>
                    </a:lnTo>
                    <a:lnTo>
                      <a:pt x="36" y="19"/>
                    </a:lnTo>
                    <a:lnTo>
                      <a:pt x="25" y="29"/>
                    </a:lnTo>
                    <a:lnTo>
                      <a:pt x="17" y="41"/>
                    </a:lnTo>
                    <a:lnTo>
                      <a:pt x="9" y="54"/>
                    </a:lnTo>
                    <a:lnTo>
                      <a:pt x="4" y="68"/>
                    </a:lnTo>
                    <a:lnTo>
                      <a:pt x="1" y="84"/>
                    </a:lnTo>
                    <a:lnTo>
                      <a:pt x="0" y="100"/>
                    </a:lnTo>
                    <a:lnTo>
                      <a:pt x="1" y="116"/>
                    </a:lnTo>
                    <a:lnTo>
                      <a:pt x="4" y="131"/>
                    </a:lnTo>
                    <a:lnTo>
                      <a:pt x="9" y="146"/>
                    </a:lnTo>
                    <a:lnTo>
                      <a:pt x="17" y="159"/>
                    </a:lnTo>
                    <a:lnTo>
                      <a:pt x="26" y="171"/>
                    </a:lnTo>
                    <a:lnTo>
                      <a:pt x="36" y="181"/>
                    </a:lnTo>
                    <a:lnTo>
                      <a:pt x="48" y="189"/>
                    </a:lnTo>
                    <a:lnTo>
                      <a:pt x="61" y="195"/>
                    </a:lnTo>
                    <a:lnTo>
                      <a:pt x="75" y="199"/>
                    </a:lnTo>
                    <a:lnTo>
                      <a:pt x="88" y="200"/>
                    </a:lnTo>
                    <a:lnTo>
                      <a:pt x="102" y="199"/>
                    </a:lnTo>
                    <a:lnTo>
                      <a:pt x="116" y="195"/>
                    </a:lnTo>
                    <a:lnTo>
                      <a:pt x="128" y="189"/>
                    </a:lnTo>
                    <a:lnTo>
                      <a:pt x="140" y="181"/>
                    </a:lnTo>
                    <a:lnTo>
                      <a:pt x="151" y="170"/>
                    </a:lnTo>
                    <a:lnTo>
                      <a:pt x="159" y="159"/>
                    </a:lnTo>
                    <a:lnTo>
                      <a:pt x="167" y="145"/>
                    </a:lnTo>
                    <a:lnTo>
                      <a:pt x="173" y="130"/>
                    </a:lnTo>
                    <a:lnTo>
                      <a:pt x="175" y="116"/>
                    </a:lnTo>
                    <a:lnTo>
                      <a:pt x="176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0" name="Freeform 1408"/>
              <p:cNvSpPr>
                <a:spLocks/>
              </p:cNvSpPr>
              <p:nvPr/>
            </p:nvSpPr>
            <p:spPr bwMode="auto">
              <a:xfrm>
                <a:off x="5605" y="1042"/>
                <a:ext cx="5" cy="4"/>
              </a:xfrm>
              <a:custGeom>
                <a:avLst/>
                <a:gdLst>
                  <a:gd name="T0" fmla="*/ 1 w 21"/>
                  <a:gd name="T1" fmla="*/ 1 h 18"/>
                  <a:gd name="T2" fmla="*/ 0 w 21"/>
                  <a:gd name="T3" fmla="*/ 1 h 18"/>
                  <a:gd name="T4" fmla="*/ 0 w 21"/>
                  <a:gd name="T5" fmla="*/ 0 h 18"/>
                  <a:gd name="T6" fmla="*/ 0 w 21"/>
                  <a:gd name="T7" fmla="*/ 0 h 18"/>
                  <a:gd name="T8" fmla="*/ 1 w 21"/>
                  <a:gd name="T9" fmla="*/ 0 h 18"/>
                  <a:gd name="T10" fmla="*/ 1 w 21"/>
                  <a:gd name="T11" fmla="*/ 0 h 18"/>
                  <a:gd name="T12" fmla="*/ 1 w 21"/>
                  <a:gd name="T13" fmla="*/ 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8">
                    <a:moveTo>
                      <a:pt x="21" y="18"/>
                    </a:moveTo>
                    <a:lnTo>
                      <a:pt x="2" y="1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1" name="Freeform 1409"/>
              <p:cNvSpPr>
                <a:spLocks/>
              </p:cNvSpPr>
              <p:nvPr/>
            </p:nvSpPr>
            <p:spPr bwMode="auto">
              <a:xfrm>
                <a:off x="5605" y="1039"/>
                <a:ext cx="4" cy="4"/>
              </a:xfrm>
              <a:custGeom>
                <a:avLst/>
                <a:gdLst>
                  <a:gd name="T0" fmla="*/ 1 w 22"/>
                  <a:gd name="T1" fmla="*/ 1 h 20"/>
                  <a:gd name="T2" fmla="*/ 0 w 22"/>
                  <a:gd name="T3" fmla="*/ 1 h 20"/>
                  <a:gd name="T4" fmla="*/ 0 w 22"/>
                  <a:gd name="T5" fmla="*/ 0 h 20"/>
                  <a:gd name="T6" fmla="*/ 0 w 22"/>
                  <a:gd name="T7" fmla="*/ 0 h 20"/>
                  <a:gd name="T8" fmla="*/ 1 w 22"/>
                  <a:gd name="T9" fmla="*/ 0 h 20"/>
                  <a:gd name="T10" fmla="*/ 1 w 22"/>
                  <a:gd name="T11" fmla="*/ 0 h 20"/>
                  <a:gd name="T12" fmla="*/ 1 w 22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0">
                    <a:moveTo>
                      <a:pt x="22" y="18"/>
                    </a:moveTo>
                    <a:lnTo>
                      <a:pt x="2" y="2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8" y="0"/>
                    </a:lnTo>
                    <a:lnTo>
                      <a:pt x="19" y="3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1410"/>
            <p:cNvGrpSpPr>
              <a:grpSpLocks/>
            </p:cNvGrpSpPr>
            <p:nvPr/>
          </p:nvGrpSpPr>
          <p:grpSpPr bwMode="auto">
            <a:xfrm flipH="1">
              <a:off x="404" y="1044"/>
              <a:ext cx="4616" cy="2209"/>
              <a:chOff x="803" y="1023"/>
              <a:chExt cx="5105" cy="2407"/>
            </a:xfrm>
          </p:grpSpPr>
          <p:sp>
            <p:nvSpPr>
              <p:cNvPr id="132" name="Freeform 1411"/>
              <p:cNvSpPr>
                <a:spLocks/>
              </p:cNvSpPr>
              <p:nvPr/>
            </p:nvSpPr>
            <p:spPr bwMode="auto">
              <a:xfrm>
                <a:off x="5604" y="1035"/>
                <a:ext cx="5" cy="5"/>
              </a:xfrm>
              <a:custGeom>
                <a:avLst/>
                <a:gdLst>
                  <a:gd name="T0" fmla="*/ 1 w 23"/>
                  <a:gd name="T1" fmla="*/ 1 h 26"/>
                  <a:gd name="T2" fmla="*/ 0 w 23"/>
                  <a:gd name="T3" fmla="*/ 1 h 26"/>
                  <a:gd name="T4" fmla="*/ 0 w 23"/>
                  <a:gd name="T5" fmla="*/ 1 h 26"/>
                  <a:gd name="T6" fmla="*/ 0 w 23"/>
                  <a:gd name="T7" fmla="*/ 1 h 26"/>
                  <a:gd name="T8" fmla="*/ 1 w 23"/>
                  <a:gd name="T9" fmla="*/ 0 h 26"/>
                  <a:gd name="T10" fmla="*/ 1 w 23"/>
                  <a:gd name="T11" fmla="*/ 0 h 26"/>
                  <a:gd name="T12" fmla="*/ 1 w 23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6">
                    <a:moveTo>
                      <a:pt x="23" y="19"/>
                    </a:moveTo>
                    <a:lnTo>
                      <a:pt x="6" y="26"/>
                    </a:lnTo>
                    <a:lnTo>
                      <a:pt x="3" y="16"/>
                    </a:lnTo>
                    <a:lnTo>
                      <a:pt x="0" y="13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412"/>
              <p:cNvSpPr>
                <a:spLocks/>
              </p:cNvSpPr>
              <p:nvPr/>
            </p:nvSpPr>
            <p:spPr bwMode="auto">
              <a:xfrm>
                <a:off x="5602" y="1033"/>
                <a:ext cx="5" cy="4"/>
              </a:xfrm>
              <a:custGeom>
                <a:avLst/>
                <a:gdLst>
                  <a:gd name="T0" fmla="*/ 1 w 29"/>
                  <a:gd name="T1" fmla="*/ 0 h 23"/>
                  <a:gd name="T2" fmla="*/ 0 w 29"/>
                  <a:gd name="T3" fmla="*/ 1 h 23"/>
                  <a:gd name="T4" fmla="*/ 0 w 29"/>
                  <a:gd name="T5" fmla="*/ 0 h 23"/>
                  <a:gd name="T6" fmla="*/ 0 w 29"/>
                  <a:gd name="T7" fmla="*/ 0 h 23"/>
                  <a:gd name="T8" fmla="*/ 1 w 29"/>
                  <a:gd name="T9" fmla="*/ 0 h 23"/>
                  <a:gd name="T10" fmla="*/ 1 w 29"/>
                  <a:gd name="T11" fmla="*/ 0 h 23"/>
                  <a:gd name="T12" fmla="*/ 1 w 2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3">
                    <a:moveTo>
                      <a:pt x="29" y="13"/>
                    </a:moveTo>
                    <a:lnTo>
                      <a:pt x="12" y="23"/>
                    </a:lnTo>
                    <a:lnTo>
                      <a:pt x="0" y="2"/>
                    </a:lnTo>
                    <a:lnTo>
                      <a:pt x="6" y="10"/>
                    </a:lnTo>
                    <a:lnTo>
                      <a:pt x="21" y="0"/>
                    </a:lnTo>
                    <a:lnTo>
                      <a:pt x="27" y="7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413"/>
              <p:cNvSpPr>
                <a:spLocks/>
              </p:cNvSpPr>
              <p:nvPr/>
            </p:nvSpPr>
            <p:spPr bwMode="auto">
              <a:xfrm>
                <a:off x="5601" y="1030"/>
                <a:ext cx="5" cy="5"/>
              </a:xfrm>
              <a:custGeom>
                <a:avLst/>
                <a:gdLst>
                  <a:gd name="T0" fmla="*/ 1 w 22"/>
                  <a:gd name="T1" fmla="*/ 1 h 26"/>
                  <a:gd name="T2" fmla="*/ 0 w 22"/>
                  <a:gd name="T3" fmla="*/ 1 h 26"/>
                  <a:gd name="T4" fmla="*/ 0 w 22"/>
                  <a:gd name="T5" fmla="*/ 1 h 26"/>
                  <a:gd name="T6" fmla="*/ 0 w 22"/>
                  <a:gd name="T7" fmla="*/ 1 h 26"/>
                  <a:gd name="T8" fmla="*/ 1 w 22"/>
                  <a:gd name="T9" fmla="*/ 0 h 26"/>
                  <a:gd name="T10" fmla="*/ 1 w 22"/>
                  <a:gd name="T11" fmla="*/ 0 h 26"/>
                  <a:gd name="T12" fmla="*/ 1 w 22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6">
                    <a:moveTo>
                      <a:pt x="22" y="16"/>
                    </a:moveTo>
                    <a:lnTo>
                      <a:pt x="7" y="26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414"/>
              <p:cNvSpPr>
                <a:spLocks/>
              </p:cNvSpPr>
              <p:nvPr/>
            </p:nvSpPr>
            <p:spPr bwMode="auto">
              <a:xfrm>
                <a:off x="5598" y="1028"/>
                <a:ext cx="6" cy="5"/>
              </a:xfrm>
              <a:custGeom>
                <a:avLst/>
                <a:gdLst>
                  <a:gd name="T0" fmla="*/ 1 w 28"/>
                  <a:gd name="T1" fmla="*/ 0 h 24"/>
                  <a:gd name="T2" fmla="*/ 1 w 28"/>
                  <a:gd name="T3" fmla="*/ 1 h 24"/>
                  <a:gd name="T4" fmla="*/ 0 w 28"/>
                  <a:gd name="T5" fmla="*/ 0 h 24"/>
                  <a:gd name="T6" fmla="*/ 0 w 28"/>
                  <a:gd name="T7" fmla="*/ 1 h 24"/>
                  <a:gd name="T8" fmla="*/ 1 w 28"/>
                  <a:gd name="T9" fmla="*/ 0 h 24"/>
                  <a:gd name="T10" fmla="*/ 1 w 28"/>
                  <a:gd name="T11" fmla="*/ 0 h 24"/>
                  <a:gd name="T12" fmla="*/ 1 w 2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8" y="9"/>
                    </a:moveTo>
                    <a:lnTo>
                      <a:pt x="16" y="24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415"/>
              <p:cNvSpPr>
                <a:spLocks/>
              </p:cNvSpPr>
              <p:nvPr/>
            </p:nvSpPr>
            <p:spPr bwMode="auto">
              <a:xfrm>
                <a:off x="5597" y="1026"/>
                <a:ext cx="4" cy="5"/>
              </a:xfrm>
              <a:custGeom>
                <a:avLst/>
                <a:gdLst>
                  <a:gd name="T0" fmla="*/ 1 w 21"/>
                  <a:gd name="T1" fmla="*/ 0 h 25"/>
                  <a:gd name="T2" fmla="*/ 0 w 21"/>
                  <a:gd name="T3" fmla="*/ 1 h 25"/>
                  <a:gd name="T4" fmla="*/ 0 w 21"/>
                  <a:gd name="T5" fmla="*/ 1 h 25"/>
                  <a:gd name="T6" fmla="*/ 0 w 21"/>
                  <a:gd name="T7" fmla="*/ 1 h 25"/>
                  <a:gd name="T8" fmla="*/ 0 w 21"/>
                  <a:gd name="T9" fmla="*/ 0 h 25"/>
                  <a:gd name="T10" fmla="*/ 0 w 21"/>
                  <a:gd name="T11" fmla="*/ 0 h 25"/>
                  <a:gd name="T12" fmla="*/ 1 w 2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21" y="11"/>
                    </a:moveTo>
                    <a:lnTo>
                      <a:pt x="11" y="25"/>
                    </a:lnTo>
                    <a:lnTo>
                      <a:pt x="3" y="19"/>
                    </a:lnTo>
                    <a:lnTo>
                      <a:pt x="0" y="18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416"/>
              <p:cNvSpPr>
                <a:spLocks/>
              </p:cNvSpPr>
              <p:nvPr/>
            </p:nvSpPr>
            <p:spPr bwMode="auto">
              <a:xfrm>
                <a:off x="5595" y="1025"/>
                <a:ext cx="4" cy="4"/>
              </a:xfrm>
              <a:custGeom>
                <a:avLst/>
                <a:gdLst>
                  <a:gd name="T0" fmla="*/ 1 w 19"/>
                  <a:gd name="T1" fmla="*/ 0 h 24"/>
                  <a:gd name="T2" fmla="*/ 0 w 19"/>
                  <a:gd name="T3" fmla="*/ 1 h 24"/>
                  <a:gd name="T4" fmla="*/ 0 w 19"/>
                  <a:gd name="T5" fmla="*/ 1 h 24"/>
                  <a:gd name="T6" fmla="*/ 0 w 19"/>
                  <a:gd name="T7" fmla="*/ 1 h 24"/>
                  <a:gd name="T8" fmla="*/ 0 w 19"/>
                  <a:gd name="T9" fmla="*/ 0 h 24"/>
                  <a:gd name="T10" fmla="*/ 0 w 19"/>
                  <a:gd name="T11" fmla="*/ 0 h 24"/>
                  <a:gd name="T12" fmla="*/ 1 w 19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4">
                    <a:moveTo>
                      <a:pt x="19" y="7"/>
                    </a:moveTo>
                    <a:lnTo>
                      <a:pt x="11" y="24"/>
                    </a:lnTo>
                    <a:lnTo>
                      <a:pt x="3" y="20"/>
                    </a:lnTo>
                    <a:lnTo>
                      <a:pt x="0" y="1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417"/>
              <p:cNvSpPr>
                <a:spLocks/>
              </p:cNvSpPr>
              <p:nvPr/>
            </p:nvSpPr>
            <p:spPr bwMode="auto">
              <a:xfrm>
                <a:off x="5592" y="1024"/>
                <a:ext cx="4" cy="4"/>
              </a:xfrm>
              <a:custGeom>
                <a:avLst/>
                <a:gdLst>
                  <a:gd name="T0" fmla="*/ 1 w 20"/>
                  <a:gd name="T1" fmla="*/ 0 h 23"/>
                  <a:gd name="T2" fmla="*/ 1 w 20"/>
                  <a:gd name="T3" fmla="*/ 1 h 23"/>
                  <a:gd name="T4" fmla="*/ 0 w 20"/>
                  <a:gd name="T5" fmla="*/ 1 h 23"/>
                  <a:gd name="T6" fmla="*/ 0 w 20"/>
                  <a:gd name="T7" fmla="*/ 1 h 23"/>
                  <a:gd name="T8" fmla="*/ 0 w 20"/>
                  <a:gd name="T9" fmla="*/ 0 h 23"/>
                  <a:gd name="T10" fmla="*/ 0 w 20"/>
                  <a:gd name="T11" fmla="*/ 0 h 23"/>
                  <a:gd name="T12" fmla="*/ 1 w 2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4"/>
                    </a:moveTo>
                    <a:lnTo>
                      <a:pt x="15" y="23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418"/>
              <p:cNvSpPr>
                <a:spLocks/>
              </p:cNvSpPr>
              <p:nvPr/>
            </p:nvSpPr>
            <p:spPr bwMode="auto">
              <a:xfrm>
                <a:off x="5590" y="1024"/>
                <a:ext cx="3" cy="4"/>
              </a:xfrm>
              <a:custGeom>
                <a:avLst/>
                <a:gdLst>
                  <a:gd name="T0" fmla="*/ 1 w 13"/>
                  <a:gd name="T1" fmla="*/ 0 h 20"/>
                  <a:gd name="T2" fmla="*/ 1 w 13"/>
                  <a:gd name="T3" fmla="*/ 1 h 20"/>
                  <a:gd name="T4" fmla="*/ 0 w 13"/>
                  <a:gd name="T5" fmla="*/ 1 h 20"/>
                  <a:gd name="T6" fmla="*/ 0 w 13"/>
                  <a:gd name="T7" fmla="*/ 1 h 20"/>
                  <a:gd name="T8" fmla="*/ 0 w 13"/>
                  <a:gd name="T9" fmla="*/ 0 h 20"/>
                  <a:gd name="T10" fmla="*/ 0 w 13"/>
                  <a:gd name="T11" fmla="*/ 0 h 20"/>
                  <a:gd name="T12" fmla="*/ 1 w 13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20">
                    <a:moveTo>
                      <a:pt x="13" y="1"/>
                    </a:moveTo>
                    <a:lnTo>
                      <a:pt x="13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419"/>
              <p:cNvSpPr>
                <a:spLocks/>
              </p:cNvSpPr>
              <p:nvPr/>
            </p:nvSpPr>
            <p:spPr bwMode="auto">
              <a:xfrm>
                <a:off x="5587" y="1024"/>
                <a:ext cx="3" cy="4"/>
              </a:xfrm>
              <a:custGeom>
                <a:avLst/>
                <a:gdLst>
                  <a:gd name="T0" fmla="*/ 1 w 17"/>
                  <a:gd name="T1" fmla="*/ 0 h 20"/>
                  <a:gd name="T2" fmla="*/ 1 w 17"/>
                  <a:gd name="T3" fmla="*/ 1 h 20"/>
                  <a:gd name="T4" fmla="*/ 0 w 17"/>
                  <a:gd name="T5" fmla="*/ 1 h 20"/>
                  <a:gd name="T6" fmla="*/ 0 w 17"/>
                  <a:gd name="T7" fmla="*/ 1 h 20"/>
                  <a:gd name="T8" fmla="*/ 0 w 17"/>
                  <a:gd name="T9" fmla="*/ 0 h 20"/>
                  <a:gd name="T10" fmla="*/ 0 w 17"/>
                  <a:gd name="T11" fmla="*/ 0 h 20"/>
                  <a:gd name="T12" fmla="*/ 1 w 17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17" y="0"/>
                    </a:moveTo>
                    <a:lnTo>
                      <a:pt x="17" y="19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420"/>
              <p:cNvSpPr>
                <a:spLocks/>
              </p:cNvSpPr>
              <p:nvPr/>
            </p:nvSpPr>
            <p:spPr bwMode="auto">
              <a:xfrm>
                <a:off x="5584" y="1024"/>
                <a:ext cx="4" cy="5"/>
              </a:xfrm>
              <a:custGeom>
                <a:avLst/>
                <a:gdLst>
                  <a:gd name="T0" fmla="*/ 1 w 20"/>
                  <a:gd name="T1" fmla="*/ 0 h 24"/>
                  <a:gd name="T2" fmla="*/ 1 w 20"/>
                  <a:gd name="T3" fmla="*/ 1 h 24"/>
                  <a:gd name="T4" fmla="*/ 0 w 20"/>
                  <a:gd name="T5" fmla="*/ 1 h 24"/>
                  <a:gd name="T6" fmla="*/ 0 w 20"/>
                  <a:gd name="T7" fmla="*/ 1 h 24"/>
                  <a:gd name="T8" fmla="*/ 0 w 20"/>
                  <a:gd name="T9" fmla="*/ 0 h 24"/>
                  <a:gd name="T10" fmla="*/ 0 w 20"/>
                  <a:gd name="T11" fmla="*/ 0 h 24"/>
                  <a:gd name="T12" fmla="*/ 1 w 20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5" y="0"/>
                    </a:moveTo>
                    <a:lnTo>
                      <a:pt x="20" y="19"/>
                    </a:lnTo>
                    <a:lnTo>
                      <a:pt x="3" y="24"/>
                    </a:lnTo>
                    <a:lnTo>
                      <a:pt x="7" y="22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421"/>
              <p:cNvSpPr>
                <a:spLocks/>
              </p:cNvSpPr>
              <p:nvPr/>
            </p:nvSpPr>
            <p:spPr bwMode="auto">
              <a:xfrm>
                <a:off x="5581" y="1025"/>
                <a:ext cx="4" cy="5"/>
              </a:xfrm>
              <a:custGeom>
                <a:avLst/>
                <a:gdLst>
                  <a:gd name="T0" fmla="*/ 1 w 21"/>
                  <a:gd name="T1" fmla="*/ 0 h 24"/>
                  <a:gd name="T2" fmla="*/ 1 w 21"/>
                  <a:gd name="T3" fmla="*/ 1 h 24"/>
                  <a:gd name="T4" fmla="*/ 0 w 21"/>
                  <a:gd name="T5" fmla="*/ 1 h 24"/>
                  <a:gd name="T6" fmla="*/ 0 w 21"/>
                  <a:gd name="T7" fmla="*/ 1 h 24"/>
                  <a:gd name="T8" fmla="*/ 0 w 21"/>
                  <a:gd name="T9" fmla="*/ 0 h 24"/>
                  <a:gd name="T10" fmla="*/ 0 w 21"/>
                  <a:gd name="T11" fmla="*/ 0 h 24"/>
                  <a:gd name="T12" fmla="*/ 1 w 21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4">
                    <a:moveTo>
                      <a:pt x="14" y="0"/>
                    </a:moveTo>
                    <a:lnTo>
                      <a:pt x="21" y="17"/>
                    </a:lnTo>
                    <a:lnTo>
                      <a:pt x="6" y="24"/>
                    </a:lnTo>
                    <a:lnTo>
                      <a:pt x="10" y="22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1422"/>
              <p:cNvSpPr>
                <a:spLocks/>
              </p:cNvSpPr>
              <p:nvPr/>
            </p:nvSpPr>
            <p:spPr bwMode="auto">
              <a:xfrm>
                <a:off x="5577" y="1026"/>
                <a:ext cx="6" cy="5"/>
              </a:xfrm>
              <a:custGeom>
                <a:avLst/>
                <a:gdLst>
                  <a:gd name="T0" fmla="*/ 1 w 28"/>
                  <a:gd name="T1" fmla="*/ 0 h 23"/>
                  <a:gd name="T2" fmla="*/ 1 w 28"/>
                  <a:gd name="T3" fmla="*/ 1 h 23"/>
                  <a:gd name="T4" fmla="*/ 1 w 28"/>
                  <a:gd name="T5" fmla="*/ 1 h 23"/>
                  <a:gd name="T6" fmla="*/ 1 w 28"/>
                  <a:gd name="T7" fmla="*/ 1 h 23"/>
                  <a:gd name="T8" fmla="*/ 0 w 28"/>
                  <a:gd name="T9" fmla="*/ 0 h 23"/>
                  <a:gd name="T10" fmla="*/ 0 w 28"/>
                  <a:gd name="T11" fmla="*/ 1 h 23"/>
                  <a:gd name="T12" fmla="*/ 1 w 28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3">
                    <a:moveTo>
                      <a:pt x="18" y="0"/>
                    </a:moveTo>
                    <a:lnTo>
                      <a:pt x="28" y="15"/>
                    </a:lnTo>
                    <a:lnTo>
                      <a:pt x="22" y="20"/>
                    </a:lnTo>
                    <a:lnTo>
                      <a:pt x="17" y="23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423"/>
              <p:cNvSpPr>
                <a:spLocks/>
              </p:cNvSpPr>
              <p:nvPr/>
            </p:nvSpPr>
            <p:spPr bwMode="auto">
              <a:xfrm>
                <a:off x="5576" y="1028"/>
                <a:ext cx="5" cy="5"/>
              </a:xfrm>
              <a:custGeom>
                <a:avLst/>
                <a:gdLst>
                  <a:gd name="T0" fmla="*/ 1 w 24"/>
                  <a:gd name="T1" fmla="*/ 0 h 25"/>
                  <a:gd name="T2" fmla="*/ 1 w 24"/>
                  <a:gd name="T3" fmla="*/ 1 h 25"/>
                  <a:gd name="T4" fmla="*/ 1 w 24"/>
                  <a:gd name="T5" fmla="*/ 1 h 25"/>
                  <a:gd name="T6" fmla="*/ 1 w 24"/>
                  <a:gd name="T7" fmla="*/ 1 h 25"/>
                  <a:gd name="T8" fmla="*/ 0 w 24"/>
                  <a:gd name="T9" fmla="*/ 0 h 25"/>
                  <a:gd name="T10" fmla="*/ 0 w 24"/>
                  <a:gd name="T11" fmla="*/ 0 h 25"/>
                  <a:gd name="T12" fmla="*/ 1 w 24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4"/>
                    </a:lnTo>
                    <a:lnTo>
                      <a:pt x="12" y="25"/>
                    </a:lnTo>
                    <a:lnTo>
                      <a:pt x="14" y="21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424"/>
              <p:cNvSpPr>
                <a:spLocks/>
              </p:cNvSpPr>
              <p:nvPr/>
            </p:nvSpPr>
            <p:spPr bwMode="auto">
              <a:xfrm>
                <a:off x="5573" y="1030"/>
                <a:ext cx="6" cy="5"/>
              </a:xfrm>
              <a:custGeom>
                <a:avLst/>
                <a:gdLst>
                  <a:gd name="T0" fmla="*/ 1 w 29"/>
                  <a:gd name="T1" fmla="*/ 0 h 22"/>
                  <a:gd name="T2" fmla="*/ 1 w 29"/>
                  <a:gd name="T3" fmla="*/ 0 h 22"/>
                  <a:gd name="T4" fmla="*/ 1 w 29"/>
                  <a:gd name="T5" fmla="*/ 1 h 22"/>
                  <a:gd name="T6" fmla="*/ 1 w 29"/>
                  <a:gd name="T7" fmla="*/ 1 h 22"/>
                  <a:gd name="T8" fmla="*/ 0 w 29"/>
                  <a:gd name="T9" fmla="*/ 1 h 22"/>
                  <a:gd name="T10" fmla="*/ 0 w 29"/>
                  <a:gd name="T11" fmla="*/ 1 h 22"/>
                  <a:gd name="T12" fmla="*/ 1 w 2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2">
                    <a:moveTo>
                      <a:pt x="15" y="0"/>
                    </a:moveTo>
                    <a:lnTo>
                      <a:pt x="29" y="9"/>
                    </a:lnTo>
                    <a:lnTo>
                      <a:pt x="27" y="14"/>
                    </a:lnTo>
                    <a:lnTo>
                      <a:pt x="22" y="22"/>
                    </a:lnTo>
                    <a:lnTo>
                      <a:pt x="5" y="12"/>
                    </a:lnTo>
                    <a:lnTo>
                      <a:pt x="0" y="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425"/>
              <p:cNvSpPr>
                <a:spLocks/>
              </p:cNvSpPr>
              <p:nvPr/>
            </p:nvSpPr>
            <p:spPr bwMode="auto">
              <a:xfrm>
                <a:off x="5572" y="1033"/>
                <a:ext cx="5" cy="4"/>
              </a:xfrm>
              <a:custGeom>
                <a:avLst/>
                <a:gdLst>
                  <a:gd name="T0" fmla="*/ 0 w 25"/>
                  <a:gd name="T1" fmla="*/ 0 h 20"/>
                  <a:gd name="T2" fmla="*/ 1 w 25"/>
                  <a:gd name="T3" fmla="*/ 0 h 20"/>
                  <a:gd name="T4" fmla="*/ 1 w 25"/>
                  <a:gd name="T5" fmla="*/ 1 h 20"/>
                  <a:gd name="T6" fmla="*/ 1 w 25"/>
                  <a:gd name="T7" fmla="*/ 1 h 20"/>
                  <a:gd name="T8" fmla="*/ 0 w 25"/>
                  <a:gd name="T9" fmla="*/ 1 h 20"/>
                  <a:gd name="T10" fmla="*/ 0 w 25"/>
                  <a:gd name="T11" fmla="*/ 1 h 20"/>
                  <a:gd name="T12" fmla="*/ 0 w 25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0">
                    <a:moveTo>
                      <a:pt x="8" y="0"/>
                    </a:moveTo>
                    <a:lnTo>
                      <a:pt x="25" y="10"/>
                    </a:lnTo>
                    <a:lnTo>
                      <a:pt x="19" y="20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426"/>
              <p:cNvSpPr>
                <a:spLocks/>
              </p:cNvSpPr>
              <p:nvPr/>
            </p:nvSpPr>
            <p:spPr bwMode="auto">
              <a:xfrm>
                <a:off x="5571" y="1036"/>
                <a:ext cx="5" cy="4"/>
              </a:xfrm>
              <a:custGeom>
                <a:avLst/>
                <a:gdLst>
                  <a:gd name="T0" fmla="*/ 0 w 24"/>
                  <a:gd name="T1" fmla="*/ 0 h 21"/>
                  <a:gd name="T2" fmla="*/ 1 w 24"/>
                  <a:gd name="T3" fmla="*/ 0 h 21"/>
                  <a:gd name="T4" fmla="*/ 1 w 24"/>
                  <a:gd name="T5" fmla="*/ 1 h 21"/>
                  <a:gd name="T6" fmla="*/ 1 w 24"/>
                  <a:gd name="T7" fmla="*/ 1 h 21"/>
                  <a:gd name="T8" fmla="*/ 0 w 24"/>
                  <a:gd name="T9" fmla="*/ 1 h 21"/>
                  <a:gd name="T10" fmla="*/ 0 w 24"/>
                  <a:gd name="T11" fmla="*/ 0 h 21"/>
                  <a:gd name="T12" fmla="*/ 0 w 2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1">
                    <a:moveTo>
                      <a:pt x="5" y="0"/>
                    </a:moveTo>
                    <a:lnTo>
                      <a:pt x="24" y="4"/>
                    </a:lnTo>
                    <a:lnTo>
                      <a:pt x="18" y="21"/>
                    </a:lnTo>
                    <a:lnTo>
                      <a:pt x="19" y="18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427"/>
              <p:cNvSpPr>
                <a:spLocks/>
              </p:cNvSpPr>
              <p:nvPr/>
            </p:nvSpPr>
            <p:spPr bwMode="auto">
              <a:xfrm>
                <a:off x="5571" y="1039"/>
                <a:ext cx="4" cy="4"/>
              </a:xfrm>
              <a:custGeom>
                <a:avLst/>
                <a:gdLst>
                  <a:gd name="T0" fmla="*/ 0 w 23"/>
                  <a:gd name="T1" fmla="*/ 0 h 20"/>
                  <a:gd name="T2" fmla="*/ 1 w 23"/>
                  <a:gd name="T3" fmla="*/ 0 h 20"/>
                  <a:gd name="T4" fmla="*/ 1 w 23"/>
                  <a:gd name="T5" fmla="*/ 1 h 20"/>
                  <a:gd name="T6" fmla="*/ 1 w 23"/>
                  <a:gd name="T7" fmla="*/ 1 h 20"/>
                  <a:gd name="T8" fmla="*/ 0 w 23"/>
                  <a:gd name="T9" fmla="*/ 1 h 20"/>
                  <a:gd name="T10" fmla="*/ 0 w 23"/>
                  <a:gd name="T11" fmla="*/ 1 h 20"/>
                  <a:gd name="T12" fmla="*/ 0 w 23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0">
                    <a:moveTo>
                      <a:pt x="4" y="0"/>
                    </a:moveTo>
                    <a:lnTo>
                      <a:pt x="23" y="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428"/>
              <p:cNvSpPr>
                <a:spLocks/>
              </p:cNvSpPr>
              <p:nvPr/>
            </p:nvSpPr>
            <p:spPr bwMode="auto">
              <a:xfrm>
                <a:off x="5570" y="1042"/>
                <a:ext cx="5" cy="4"/>
              </a:xfrm>
              <a:custGeom>
                <a:avLst/>
                <a:gdLst>
                  <a:gd name="T0" fmla="*/ 0 w 21"/>
                  <a:gd name="T1" fmla="*/ 0 h 16"/>
                  <a:gd name="T2" fmla="*/ 1 w 21"/>
                  <a:gd name="T3" fmla="*/ 0 h 16"/>
                  <a:gd name="T4" fmla="*/ 1 w 21"/>
                  <a:gd name="T5" fmla="*/ 1 h 16"/>
                  <a:gd name="T6" fmla="*/ 1 w 21"/>
                  <a:gd name="T7" fmla="*/ 1 h 16"/>
                  <a:gd name="T8" fmla="*/ 0 w 21"/>
                  <a:gd name="T9" fmla="*/ 1 h 16"/>
                  <a:gd name="T10" fmla="*/ 0 w 21"/>
                  <a:gd name="T11" fmla="*/ 1 h 16"/>
                  <a:gd name="T12" fmla="*/ 0 w 21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1" y="0"/>
                    </a:moveTo>
                    <a:lnTo>
                      <a:pt x="21" y="0"/>
                    </a:lnTo>
                    <a:lnTo>
                      <a:pt x="19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429"/>
              <p:cNvSpPr>
                <a:spLocks/>
              </p:cNvSpPr>
              <p:nvPr/>
            </p:nvSpPr>
            <p:spPr bwMode="auto">
              <a:xfrm>
                <a:off x="5570" y="1046"/>
                <a:ext cx="5" cy="3"/>
              </a:xfrm>
              <a:custGeom>
                <a:avLst/>
                <a:gdLst>
                  <a:gd name="T0" fmla="*/ 0 w 21"/>
                  <a:gd name="T1" fmla="*/ 0 h 17"/>
                  <a:gd name="T2" fmla="*/ 1 w 21"/>
                  <a:gd name="T3" fmla="*/ 0 h 17"/>
                  <a:gd name="T4" fmla="*/ 1 w 21"/>
                  <a:gd name="T5" fmla="*/ 0 h 17"/>
                  <a:gd name="T6" fmla="*/ 1 w 21"/>
                  <a:gd name="T7" fmla="*/ 0 h 17"/>
                  <a:gd name="T8" fmla="*/ 0 w 21"/>
                  <a:gd name="T9" fmla="*/ 1 h 17"/>
                  <a:gd name="T10" fmla="*/ 0 w 21"/>
                  <a:gd name="T11" fmla="*/ 1 h 17"/>
                  <a:gd name="T12" fmla="*/ 0 w 21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0" y="0"/>
                    </a:moveTo>
                    <a:lnTo>
                      <a:pt x="19" y="0"/>
                    </a:lnTo>
                    <a:lnTo>
                      <a:pt x="21" y="13"/>
                    </a:lnTo>
                    <a:lnTo>
                      <a:pt x="21" y="14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430"/>
              <p:cNvSpPr>
                <a:spLocks/>
              </p:cNvSpPr>
              <p:nvPr/>
            </p:nvSpPr>
            <p:spPr bwMode="auto">
              <a:xfrm>
                <a:off x="5571" y="1048"/>
                <a:ext cx="4" cy="5"/>
              </a:xfrm>
              <a:custGeom>
                <a:avLst/>
                <a:gdLst>
                  <a:gd name="T0" fmla="*/ 0 w 23"/>
                  <a:gd name="T1" fmla="*/ 0 h 22"/>
                  <a:gd name="T2" fmla="*/ 1 w 23"/>
                  <a:gd name="T3" fmla="*/ 0 h 22"/>
                  <a:gd name="T4" fmla="*/ 1 w 23"/>
                  <a:gd name="T5" fmla="*/ 1 h 22"/>
                  <a:gd name="T6" fmla="*/ 1 w 23"/>
                  <a:gd name="T7" fmla="*/ 1 h 22"/>
                  <a:gd name="T8" fmla="*/ 0 w 23"/>
                  <a:gd name="T9" fmla="*/ 1 h 22"/>
                  <a:gd name="T10" fmla="*/ 0 w 23"/>
                  <a:gd name="T11" fmla="*/ 1 h 22"/>
                  <a:gd name="T12" fmla="*/ 0 w 23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0" y="3"/>
                    </a:moveTo>
                    <a:lnTo>
                      <a:pt x="20" y="0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4" y="20"/>
                    </a:lnTo>
                    <a:lnTo>
                      <a:pt x="5" y="2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431"/>
              <p:cNvSpPr>
                <a:spLocks/>
              </p:cNvSpPr>
              <p:nvPr/>
            </p:nvSpPr>
            <p:spPr bwMode="auto">
              <a:xfrm>
                <a:off x="5571" y="1051"/>
                <a:ext cx="5" cy="5"/>
              </a:xfrm>
              <a:custGeom>
                <a:avLst/>
                <a:gdLst>
                  <a:gd name="T0" fmla="*/ 0 w 24"/>
                  <a:gd name="T1" fmla="*/ 0 h 22"/>
                  <a:gd name="T2" fmla="*/ 1 w 24"/>
                  <a:gd name="T3" fmla="*/ 0 h 22"/>
                  <a:gd name="T4" fmla="*/ 1 w 24"/>
                  <a:gd name="T5" fmla="*/ 1 h 22"/>
                  <a:gd name="T6" fmla="*/ 1 w 24"/>
                  <a:gd name="T7" fmla="*/ 1 h 22"/>
                  <a:gd name="T8" fmla="*/ 0 w 24"/>
                  <a:gd name="T9" fmla="*/ 1 h 22"/>
                  <a:gd name="T10" fmla="*/ 0 w 24"/>
                  <a:gd name="T11" fmla="*/ 1 h 22"/>
                  <a:gd name="T12" fmla="*/ 0 w 2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0" y="5"/>
                    </a:moveTo>
                    <a:lnTo>
                      <a:pt x="19" y="0"/>
                    </a:lnTo>
                    <a:lnTo>
                      <a:pt x="24" y="14"/>
                    </a:lnTo>
                    <a:lnTo>
                      <a:pt x="23" y="12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432"/>
              <p:cNvSpPr>
                <a:spLocks/>
              </p:cNvSpPr>
              <p:nvPr/>
            </p:nvSpPr>
            <p:spPr bwMode="auto">
              <a:xfrm>
                <a:off x="5573" y="1054"/>
                <a:ext cx="4" cy="5"/>
              </a:xfrm>
              <a:custGeom>
                <a:avLst/>
                <a:gdLst>
                  <a:gd name="T0" fmla="*/ 0 w 24"/>
                  <a:gd name="T1" fmla="*/ 0 h 24"/>
                  <a:gd name="T2" fmla="*/ 1 w 24"/>
                  <a:gd name="T3" fmla="*/ 0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0 w 24"/>
                  <a:gd name="T11" fmla="*/ 1 h 24"/>
                  <a:gd name="T12" fmla="*/ 0 w 2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10"/>
                    </a:moveTo>
                    <a:lnTo>
                      <a:pt x="17" y="0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433"/>
              <p:cNvSpPr>
                <a:spLocks/>
              </p:cNvSpPr>
              <p:nvPr/>
            </p:nvSpPr>
            <p:spPr bwMode="auto">
              <a:xfrm>
                <a:off x="5574" y="1056"/>
                <a:ext cx="5" cy="6"/>
              </a:xfrm>
              <a:custGeom>
                <a:avLst/>
                <a:gdLst>
                  <a:gd name="T0" fmla="*/ 0 w 25"/>
                  <a:gd name="T1" fmla="*/ 0 h 30"/>
                  <a:gd name="T2" fmla="*/ 1 w 25"/>
                  <a:gd name="T3" fmla="*/ 0 h 30"/>
                  <a:gd name="T4" fmla="*/ 1 w 25"/>
                  <a:gd name="T5" fmla="*/ 0 h 30"/>
                  <a:gd name="T6" fmla="*/ 1 w 25"/>
                  <a:gd name="T7" fmla="*/ 0 h 30"/>
                  <a:gd name="T8" fmla="*/ 0 w 25"/>
                  <a:gd name="T9" fmla="*/ 1 h 30"/>
                  <a:gd name="T10" fmla="*/ 1 w 25"/>
                  <a:gd name="T11" fmla="*/ 1 h 30"/>
                  <a:gd name="T12" fmla="*/ 0 w 25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0">
                    <a:moveTo>
                      <a:pt x="0" y="12"/>
                    </a:moveTo>
                    <a:lnTo>
                      <a:pt x="15" y="0"/>
                    </a:lnTo>
                    <a:lnTo>
                      <a:pt x="20" y="6"/>
                    </a:lnTo>
                    <a:lnTo>
                      <a:pt x="25" y="11"/>
                    </a:lnTo>
                    <a:lnTo>
                      <a:pt x="10" y="25"/>
                    </a:lnTo>
                    <a:lnTo>
                      <a:pt x="15" y="3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1434"/>
              <p:cNvSpPr>
                <a:spLocks/>
              </p:cNvSpPr>
              <p:nvPr/>
            </p:nvSpPr>
            <p:spPr bwMode="auto">
              <a:xfrm>
                <a:off x="5576" y="1058"/>
                <a:ext cx="6" cy="5"/>
              </a:xfrm>
              <a:custGeom>
                <a:avLst/>
                <a:gdLst>
                  <a:gd name="T0" fmla="*/ 0 w 30"/>
                  <a:gd name="T1" fmla="*/ 1 h 24"/>
                  <a:gd name="T2" fmla="*/ 1 w 30"/>
                  <a:gd name="T3" fmla="*/ 0 h 24"/>
                  <a:gd name="T4" fmla="*/ 1 w 30"/>
                  <a:gd name="T5" fmla="*/ 1 h 24"/>
                  <a:gd name="T6" fmla="*/ 1 w 30"/>
                  <a:gd name="T7" fmla="*/ 0 h 24"/>
                  <a:gd name="T8" fmla="*/ 0 w 30"/>
                  <a:gd name="T9" fmla="*/ 1 h 24"/>
                  <a:gd name="T10" fmla="*/ 0 w 30"/>
                  <a:gd name="T11" fmla="*/ 1 h 24"/>
                  <a:gd name="T12" fmla="*/ 0 w 30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14"/>
                    </a:moveTo>
                    <a:lnTo>
                      <a:pt x="15" y="0"/>
                    </a:lnTo>
                    <a:lnTo>
                      <a:pt x="30" y="16"/>
                    </a:lnTo>
                    <a:lnTo>
                      <a:pt x="22" y="10"/>
                    </a:lnTo>
                    <a:lnTo>
                      <a:pt x="12" y="24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1435"/>
              <p:cNvSpPr>
                <a:spLocks/>
              </p:cNvSpPr>
              <p:nvPr/>
            </p:nvSpPr>
            <p:spPr bwMode="auto">
              <a:xfrm>
                <a:off x="5579" y="1060"/>
                <a:ext cx="4" cy="5"/>
              </a:xfrm>
              <a:custGeom>
                <a:avLst/>
                <a:gdLst>
                  <a:gd name="T0" fmla="*/ 0 w 21"/>
                  <a:gd name="T1" fmla="*/ 1 h 25"/>
                  <a:gd name="T2" fmla="*/ 0 w 21"/>
                  <a:gd name="T3" fmla="*/ 0 h 25"/>
                  <a:gd name="T4" fmla="*/ 1 w 21"/>
                  <a:gd name="T5" fmla="*/ 0 h 25"/>
                  <a:gd name="T6" fmla="*/ 1 w 21"/>
                  <a:gd name="T7" fmla="*/ 0 h 25"/>
                  <a:gd name="T8" fmla="*/ 0 w 21"/>
                  <a:gd name="T9" fmla="*/ 1 h 25"/>
                  <a:gd name="T10" fmla="*/ 1 w 21"/>
                  <a:gd name="T11" fmla="*/ 1 h 25"/>
                  <a:gd name="T12" fmla="*/ 0 w 21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0" y="14"/>
                    </a:moveTo>
                    <a:lnTo>
                      <a:pt x="10" y="0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13" y="24"/>
                    </a:lnTo>
                    <a:lnTo>
                      <a:pt x="15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436"/>
              <p:cNvSpPr>
                <a:spLocks/>
              </p:cNvSpPr>
              <p:nvPr/>
            </p:nvSpPr>
            <p:spPr bwMode="auto">
              <a:xfrm>
                <a:off x="5581" y="1062"/>
                <a:ext cx="4" cy="5"/>
              </a:xfrm>
              <a:custGeom>
                <a:avLst/>
                <a:gdLst>
                  <a:gd name="T0" fmla="*/ 0 w 20"/>
                  <a:gd name="T1" fmla="*/ 1 h 25"/>
                  <a:gd name="T2" fmla="*/ 0 w 20"/>
                  <a:gd name="T3" fmla="*/ 0 h 25"/>
                  <a:gd name="T4" fmla="*/ 1 w 20"/>
                  <a:gd name="T5" fmla="*/ 0 h 25"/>
                  <a:gd name="T6" fmla="*/ 1 w 20"/>
                  <a:gd name="T7" fmla="*/ 0 h 25"/>
                  <a:gd name="T8" fmla="*/ 1 w 20"/>
                  <a:gd name="T9" fmla="*/ 1 h 25"/>
                  <a:gd name="T10" fmla="*/ 1 w 20"/>
                  <a:gd name="T11" fmla="*/ 1 h 25"/>
                  <a:gd name="T12" fmla="*/ 0 w 20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0" y="17"/>
                    </a:moveTo>
                    <a:lnTo>
                      <a:pt x="8" y="0"/>
                    </a:lnTo>
                    <a:lnTo>
                      <a:pt x="16" y="4"/>
                    </a:lnTo>
                    <a:lnTo>
                      <a:pt x="20" y="5"/>
                    </a:lnTo>
                    <a:lnTo>
                      <a:pt x="15" y="24"/>
                    </a:lnTo>
                    <a:lnTo>
                      <a:pt x="1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437"/>
              <p:cNvSpPr>
                <a:spLocks/>
              </p:cNvSpPr>
              <p:nvPr/>
            </p:nvSpPr>
            <p:spPr bwMode="auto">
              <a:xfrm>
                <a:off x="5584" y="1063"/>
                <a:ext cx="4" cy="4"/>
              </a:xfrm>
              <a:custGeom>
                <a:avLst/>
                <a:gdLst>
                  <a:gd name="T0" fmla="*/ 0 w 19"/>
                  <a:gd name="T1" fmla="*/ 1 h 23"/>
                  <a:gd name="T2" fmla="*/ 0 w 19"/>
                  <a:gd name="T3" fmla="*/ 0 h 23"/>
                  <a:gd name="T4" fmla="*/ 1 w 19"/>
                  <a:gd name="T5" fmla="*/ 0 h 23"/>
                  <a:gd name="T6" fmla="*/ 1 w 19"/>
                  <a:gd name="T7" fmla="*/ 0 h 23"/>
                  <a:gd name="T8" fmla="*/ 1 w 19"/>
                  <a:gd name="T9" fmla="*/ 1 h 23"/>
                  <a:gd name="T10" fmla="*/ 1 w 19"/>
                  <a:gd name="T11" fmla="*/ 1 h 23"/>
                  <a:gd name="T12" fmla="*/ 0 w 19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3">
                    <a:moveTo>
                      <a:pt x="0" y="19"/>
                    </a:moveTo>
                    <a:lnTo>
                      <a:pt x="5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6" y="23"/>
                    </a:lnTo>
                    <a:lnTo>
                      <a:pt x="12" y="2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438"/>
              <p:cNvSpPr>
                <a:spLocks/>
              </p:cNvSpPr>
              <p:nvPr/>
            </p:nvSpPr>
            <p:spPr bwMode="auto">
              <a:xfrm>
                <a:off x="5587" y="1063"/>
                <a:ext cx="3" cy="5"/>
              </a:xfrm>
              <a:custGeom>
                <a:avLst/>
                <a:gdLst>
                  <a:gd name="T0" fmla="*/ 0 w 13"/>
                  <a:gd name="T1" fmla="*/ 1 h 21"/>
                  <a:gd name="T2" fmla="*/ 0 w 13"/>
                  <a:gd name="T3" fmla="*/ 0 h 21"/>
                  <a:gd name="T4" fmla="*/ 1 w 13"/>
                  <a:gd name="T5" fmla="*/ 0 h 21"/>
                  <a:gd name="T6" fmla="*/ 1 w 13"/>
                  <a:gd name="T7" fmla="*/ 0 h 21"/>
                  <a:gd name="T8" fmla="*/ 1 w 13"/>
                  <a:gd name="T9" fmla="*/ 1 h 21"/>
                  <a:gd name="T10" fmla="*/ 1 w 13"/>
                  <a:gd name="T11" fmla="*/ 1 h 21"/>
                  <a:gd name="T12" fmla="*/ 0 w 13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21">
                    <a:moveTo>
                      <a:pt x="0" y="20"/>
                    </a:moveTo>
                    <a:lnTo>
                      <a:pt x="0" y="0"/>
                    </a:lnTo>
                    <a:lnTo>
                      <a:pt x="13" y="2"/>
                    </a:lnTo>
                    <a:lnTo>
                      <a:pt x="13" y="2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439"/>
              <p:cNvSpPr>
                <a:spLocks/>
              </p:cNvSpPr>
              <p:nvPr/>
            </p:nvSpPr>
            <p:spPr bwMode="auto">
              <a:xfrm>
                <a:off x="5590" y="1063"/>
                <a:ext cx="4" cy="5"/>
              </a:xfrm>
              <a:custGeom>
                <a:avLst/>
                <a:gdLst>
                  <a:gd name="T0" fmla="*/ 0 w 18"/>
                  <a:gd name="T1" fmla="*/ 1 h 21"/>
                  <a:gd name="T2" fmla="*/ 0 w 18"/>
                  <a:gd name="T3" fmla="*/ 0 h 21"/>
                  <a:gd name="T4" fmla="*/ 0 w 18"/>
                  <a:gd name="T5" fmla="*/ 0 h 21"/>
                  <a:gd name="T6" fmla="*/ 1 w 18"/>
                  <a:gd name="T7" fmla="*/ 0 h 21"/>
                  <a:gd name="T8" fmla="*/ 1 w 18"/>
                  <a:gd name="T9" fmla="*/ 1 h 21"/>
                  <a:gd name="T10" fmla="*/ 1 w 18"/>
                  <a:gd name="T11" fmla="*/ 1 h 21"/>
                  <a:gd name="T12" fmla="*/ 0 w 18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1">
                    <a:moveTo>
                      <a:pt x="0" y="21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440"/>
              <p:cNvSpPr>
                <a:spLocks/>
              </p:cNvSpPr>
              <p:nvPr/>
            </p:nvSpPr>
            <p:spPr bwMode="auto">
              <a:xfrm>
                <a:off x="5592" y="1063"/>
                <a:ext cx="4" cy="4"/>
              </a:xfrm>
              <a:custGeom>
                <a:avLst/>
                <a:gdLst>
                  <a:gd name="T0" fmla="*/ 0 w 19"/>
                  <a:gd name="T1" fmla="*/ 1 h 24"/>
                  <a:gd name="T2" fmla="*/ 0 w 19"/>
                  <a:gd name="T3" fmla="*/ 0 h 24"/>
                  <a:gd name="T4" fmla="*/ 1 w 19"/>
                  <a:gd name="T5" fmla="*/ 0 h 24"/>
                  <a:gd name="T6" fmla="*/ 1 w 19"/>
                  <a:gd name="T7" fmla="*/ 0 h 24"/>
                  <a:gd name="T8" fmla="*/ 1 w 19"/>
                  <a:gd name="T9" fmla="*/ 1 h 24"/>
                  <a:gd name="T10" fmla="*/ 1 w 19"/>
                  <a:gd name="T11" fmla="*/ 1 h 24"/>
                  <a:gd name="T12" fmla="*/ 0 w 19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4">
                    <a:moveTo>
                      <a:pt x="5" y="24"/>
                    </a:moveTo>
                    <a:lnTo>
                      <a:pt x="0" y="4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9" y="19"/>
                    </a:lnTo>
                    <a:lnTo>
                      <a:pt x="16" y="21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441"/>
              <p:cNvSpPr>
                <a:spLocks/>
              </p:cNvSpPr>
              <p:nvPr/>
            </p:nvSpPr>
            <p:spPr bwMode="auto">
              <a:xfrm>
                <a:off x="5595" y="1062"/>
                <a:ext cx="4" cy="4"/>
              </a:xfrm>
              <a:custGeom>
                <a:avLst/>
                <a:gdLst>
                  <a:gd name="T0" fmla="*/ 0 w 21"/>
                  <a:gd name="T1" fmla="*/ 1 h 24"/>
                  <a:gd name="T2" fmla="*/ 0 w 21"/>
                  <a:gd name="T3" fmla="*/ 0 h 24"/>
                  <a:gd name="T4" fmla="*/ 1 w 21"/>
                  <a:gd name="T5" fmla="*/ 0 h 24"/>
                  <a:gd name="T6" fmla="*/ 0 w 21"/>
                  <a:gd name="T7" fmla="*/ 0 h 24"/>
                  <a:gd name="T8" fmla="*/ 1 w 21"/>
                  <a:gd name="T9" fmla="*/ 1 h 24"/>
                  <a:gd name="T10" fmla="*/ 1 w 21"/>
                  <a:gd name="T11" fmla="*/ 1 h 24"/>
                  <a:gd name="T12" fmla="*/ 0 w 21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4">
                    <a:moveTo>
                      <a:pt x="7" y="24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21" y="17"/>
                    </a:lnTo>
                    <a:lnTo>
                      <a:pt x="18" y="19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442"/>
              <p:cNvSpPr>
                <a:spLocks/>
              </p:cNvSpPr>
              <p:nvPr/>
            </p:nvSpPr>
            <p:spPr bwMode="auto">
              <a:xfrm>
                <a:off x="5597" y="1060"/>
                <a:ext cx="6" cy="5"/>
              </a:xfrm>
              <a:custGeom>
                <a:avLst/>
                <a:gdLst>
                  <a:gd name="T0" fmla="*/ 0 w 30"/>
                  <a:gd name="T1" fmla="*/ 1 h 23"/>
                  <a:gd name="T2" fmla="*/ 0 w 30"/>
                  <a:gd name="T3" fmla="*/ 0 h 23"/>
                  <a:gd name="T4" fmla="*/ 0 w 30"/>
                  <a:gd name="T5" fmla="*/ 0 h 23"/>
                  <a:gd name="T6" fmla="*/ 0 w 30"/>
                  <a:gd name="T7" fmla="*/ 0 h 23"/>
                  <a:gd name="T8" fmla="*/ 1 w 30"/>
                  <a:gd name="T9" fmla="*/ 1 h 23"/>
                  <a:gd name="T10" fmla="*/ 1 w 30"/>
                  <a:gd name="T11" fmla="*/ 0 h 23"/>
                  <a:gd name="T12" fmla="*/ 0 w 30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10" y="23"/>
                    </a:moveTo>
                    <a:lnTo>
                      <a:pt x="0" y="8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4" y="14"/>
                    </a:lnTo>
                    <a:lnTo>
                      <a:pt x="30" y="8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443"/>
              <p:cNvSpPr>
                <a:spLocks/>
              </p:cNvSpPr>
              <p:nvPr/>
            </p:nvSpPr>
            <p:spPr bwMode="auto">
              <a:xfrm>
                <a:off x="5599" y="1057"/>
                <a:ext cx="5" cy="6"/>
              </a:xfrm>
              <a:custGeom>
                <a:avLst/>
                <a:gdLst>
                  <a:gd name="T0" fmla="*/ 1 w 25"/>
                  <a:gd name="T1" fmla="*/ 1 h 30"/>
                  <a:gd name="T2" fmla="*/ 0 w 25"/>
                  <a:gd name="T3" fmla="*/ 1 h 30"/>
                  <a:gd name="T4" fmla="*/ 1 w 25"/>
                  <a:gd name="T5" fmla="*/ 0 h 30"/>
                  <a:gd name="T6" fmla="*/ 0 w 25"/>
                  <a:gd name="T7" fmla="*/ 0 h 30"/>
                  <a:gd name="T8" fmla="*/ 1 w 25"/>
                  <a:gd name="T9" fmla="*/ 1 h 30"/>
                  <a:gd name="T10" fmla="*/ 1 w 25"/>
                  <a:gd name="T11" fmla="*/ 1 h 30"/>
                  <a:gd name="T12" fmla="*/ 1 w 25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0">
                    <a:moveTo>
                      <a:pt x="14" y="30"/>
                    </a:moveTo>
                    <a:lnTo>
                      <a:pt x="0" y="16"/>
                    </a:lnTo>
                    <a:lnTo>
                      <a:pt x="15" y="0"/>
                    </a:lnTo>
                    <a:lnTo>
                      <a:pt x="11" y="6"/>
                    </a:lnTo>
                    <a:lnTo>
                      <a:pt x="25" y="18"/>
                    </a:lnTo>
                    <a:lnTo>
                      <a:pt x="20" y="24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444"/>
              <p:cNvSpPr>
                <a:spLocks/>
              </p:cNvSpPr>
              <p:nvPr/>
            </p:nvSpPr>
            <p:spPr bwMode="auto">
              <a:xfrm>
                <a:off x="5601" y="1056"/>
                <a:ext cx="5" cy="5"/>
              </a:xfrm>
              <a:custGeom>
                <a:avLst/>
                <a:gdLst>
                  <a:gd name="T0" fmla="*/ 1 w 24"/>
                  <a:gd name="T1" fmla="*/ 1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1 w 24"/>
                  <a:gd name="T9" fmla="*/ 0 h 23"/>
                  <a:gd name="T10" fmla="*/ 1 w 24"/>
                  <a:gd name="T11" fmla="*/ 1 h 23"/>
                  <a:gd name="T12" fmla="*/ 1 w 24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3">
                    <a:moveTo>
                      <a:pt x="14" y="23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24" y="10"/>
                    </a:lnTo>
                    <a:lnTo>
                      <a:pt x="23" y="12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445"/>
              <p:cNvSpPr>
                <a:spLocks/>
              </p:cNvSpPr>
              <p:nvPr/>
            </p:nvSpPr>
            <p:spPr bwMode="auto">
              <a:xfrm>
                <a:off x="5603" y="1054"/>
                <a:ext cx="4" cy="4"/>
              </a:xfrm>
              <a:custGeom>
                <a:avLst/>
                <a:gdLst>
                  <a:gd name="T0" fmla="*/ 1 w 24"/>
                  <a:gd name="T1" fmla="*/ 1 h 22"/>
                  <a:gd name="T2" fmla="*/ 0 w 24"/>
                  <a:gd name="T3" fmla="*/ 1 h 22"/>
                  <a:gd name="T4" fmla="*/ 0 w 24"/>
                  <a:gd name="T5" fmla="*/ 0 h 22"/>
                  <a:gd name="T6" fmla="*/ 0 w 24"/>
                  <a:gd name="T7" fmla="*/ 0 h 22"/>
                  <a:gd name="T8" fmla="*/ 1 w 24"/>
                  <a:gd name="T9" fmla="*/ 0 h 22"/>
                  <a:gd name="T10" fmla="*/ 1 w 24"/>
                  <a:gd name="T11" fmla="*/ 0 h 22"/>
                  <a:gd name="T12" fmla="*/ 1 w 24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17" y="22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4" y="7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446"/>
              <p:cNvSpPr>
                <a:spLocks/>
              </p:cNvSpPr>
              <p:nvPr/>
            </p:nvSpPr>
            <p:spPr bwMode="auto">
              <a:xfrm>
                <a:off x="5604" y="1051"/>
                <a:ext cx="5" cy="4"/>
              </a:xfrm>
              <a:custGeom>
                <a:avLst/>
                <a:gdLst>
                  <a:gd name="T0" fmla="*/ 1 w 24"/>
                  <a:gd name="T1" fmla="*/ 1 h 19"/>
                  <a:gd name="T2" fmla="*/ 0 w 24"/>
                  <a:gd name="T3" fmla="*/ 1 h 19"/>
                  <a:gd name="T4" fmla="*/ 0 w 24"/>
                  <a:gd name="T5" fmla="*/ 0 h 19"/>
                  <a:gd name="T6" fmla="*/ 0 w 24"/>
                  <a:gd name="T7" fmla="*/ 0 h 19"/>
                  <a:gd name="T8" fmla="*/ 1 w 24"/>
                  <a:gd name="T9" fmla="*/ 0 h 19"/>
                  <a:gd name="T10" fmla="*/ 1 w 24"/>
                  <a:gd name="T11" fmla="*/ 0 h 19"/>
                  <a:gd name="T12" fmla="*/ 1 w 24"/>
                  <a:gd name="T13" fmla="*/ 1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9">
                    <a:moveTo>
                      <a:pt x="17" y="19"/>
                    </a:moveTo>
                    <a:lnTo>
                      <a:pt x="0" y="1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447"/>
              <p:cNvSpPr>
                <a:spLocks/>
              </p:cNvSpPr>
              <p:nvPr/>
            </p:nvSpPr>
            <p:spPr bwMode="auto">
              <a:xfrm>
                <a:off x="5605" y="1048"/>
                <a:ext cx="4" cy="4"/>
              </a:xfrm>
              <a:custGeom>
                <a:avLst/>
                <a:gdLst>
                  <a:gd name="T0" fmla="*/ 1 w 22"/>
                  <a:gd name="T1" fmla="*/ 1 h 18"/>
                  <a:gd name="T2" fmla="*/ 0 w 22"/>
                  <a:gd name="T3" fmla="*/ 1 h 18"/>
                  <a:gd name="T4" fmla="*/ 0 w 22"/>
                  <a:gd name="T5" fmla="*/ 0 h 18"/>
                  <a:gd name="T6" fmla="*/ 0 w 22"/>
                  <a:gd name="T7" fmla="*/ 0 h 18"/>
                  <a:gd name="T8" fmla="*/ 1 w 22"/>
                  <a:gd name="T9" fmla="*/ 0 h 18"/>
                  <a:gd name="T10" fmla="*/ 1 w 22"/>
                  <a:gd name="T11" fmla="*/ 0 h 18"/>
                  <a:gd name="T12" fmla="*/ 1 w 22"/>
                  <a:gd name="T13" fmla="*/ 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18">
                    <a:moveTo>
                      <a:pt x="19" y="18"/>
                    </a:moveTo>
                    <a:lnTo>
                      <a:pt x="0" y="16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448"/>
              <p:cNvSpPr>
                <a:spLocks/>
              </p:cNvSpPr>
              <p:nvPr/>
            </p:nvSpPr>
            <p:spPr bwMode="auto">
              <a:xfrm>
                <a:off x="5605" y="1046"/>
                <a:ext cx="5" cy="3"/>
              </a:xfrm>
              <a:custGeom>
                <a:avLst/>
                <a:gdLst>
                  <a:gd name="T0" fmla="*/ 1 w 21"/>
                  <a:gd name="T1" fmla="*/ 1 h 16"/>
                  <a:gd name="T2" fmla="*/ 0 w 21"/>
                  <a:gd name="T3" fmla="*/ 1 h 16"/>
                  <a:gd name="T4" fmla="*/ 0 w 21"/>
                  <a:gd name="T5" fmla="*/ 0 h 16"/>
                  <a:gd name="T6" fmla="*/ 0 w 21"/>
                  <a:gd name="T7" fmla="*/ 0 h 16"/>
                  <a:gd name="T8" fmla="*/ 1 w 21"/>
                  <a:gd name="T9" fmla="*/ 0 h 16"/>
                  <a:gd name="T10" fmla="*/ 1 w 21"/>
                  <a:gd name="T11" fmla="*/ 0 h 16"/>
                  <a:gd name="T12" fmla="*/ 1 w 21"/>
                  <a:gd name="T13" fmla="*/ 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20" y="16"/>
                    </a:moveTo>
                    <a:lnTo>
                      <a:pt x="0" y="16"/>
                    </a:lnTo>
                    <a:lnTo>
                      <a:pt x="2" y="0"/>
                    </a:lnTo>
                    <a:lnTo>
                      <a:pt x="21" y="0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449"/>
              <p:cNvSpPr>
                <a:spLocks/>
              </p:cNvSpPr>
              <p:nvPr/>
            </p:nvSpPr>
            <p:spPr bwMode="auto">
              <a:xfrm>
                <a:off x="5871" y="1025"/>
                <a:ext cx="36" cy="40"/>
              </a:xfrm>
              <a:custGeom>
                <a:avLst/>
                <a:gdLst>
                  <a:gd name="T0" fmla="*/ 7 w 177"/>
                  <a:gd name="T1" fmla="*/ 4 h 201"/>
                  <a:gd name="T2" fmla="*/ 7 w 177"/>
                  <a:gd name="T3" fmla="*/ 3 h 201"/>
                  <a:gd name="T4" fmla="*/ 7 w 177"/>
                  <a:gd name="T5" fmla="*/ 3 h 201"/>
                  <a:gd name="T6" fmla="*/ 7 w 177"/>
                  <a:gd name="T7" fmla="*/ 2 h 201"/>
                  <a:gd name="T8" fmla="*/ 7 w 177"/>
                  <a:gd name="T9" fmla="*/ 2 h 201"/>
                  <a:gd name="T10" fmla="*/ 6 w 177"/>
                  <a:gd name="T11" fmla="*/ 1 h 201"/>
                  <a:gd name="T12" fmla="*/ 6 w 177"/>
                  <a:gd name="T13" fmla="*/ 1 h 201"/>
                  <a:gd name="T14" fmla="*/ 5 w 177"/>
                  <a:gd name="T15" fmla="*/ 0 h 201"/>
                  <a:gd name="T16" fmla="*/ 5 w 177"/>
                  <a:gd name="T17" fmla="*/ 0 h 201"/>
                  <a:gd name="T18" fmla="*/ 4 w 177"/>
                  <a:gd name="T19" fmla="*/ 0 h 201"/>
                  <a:gd name="T20" fmla="*/ 4 w 177"/>
                  <a:gd name="T21" fmla="*/ 0 h 201"/>
                  <a:gd name="T22" fmla="*/ 3 w 177"/>
                  <a:gd name="T23" fmla="*/ 0 h 201"/>
                  <a:gd name="T24" fmla="*/ 2 w 177"/>
                  <a:gd name="T25" fmla="*/ 0 h 201"/>
                  <a:gd name="T26" fmla="*/ 2 w 177"/>
                  <a:gd name="T27" fmla="*/ 0 h 201"/>
                  <a:gd name="T28" fmla="*/ 1 w 177"/>
                  <a:gd name="T29" fmla="*/ 1 h 201"/>
                  <a:gd name="T30" fmla="*/ 1 w 177"/>
                  <a:gd name="T31" fmla="*/ 1 h 201"/>
                  <a:gd name="T32" fmla="*/ 1 w 177"/>
                  <a:gd name="T33" fmla="*/ 2 h 201"/>
                  <a:gd name="T34" fmla="*/ 0 w 177"/>
                  <a:gd name="T35" fmla="*/ 2 h 201"/>
                  <a:gd name="T36" fmla="*/ 0 w 177"/>
                  <a:gd name="T37" fmla="*/ 3 h 201"/>
                  <a:gd name="T38" fmla="*/ 0 w 177"/>
                  <a:gd name="T39" fmla="*/ 3 h 201"/>
                  <a:gd name="T40" fmla="*/ 0 w 177"/>
                  <a:gd name="T41" fmla="*/ 4 h 201"/>
                  <a:gd name="T42" fmla="*/ 0 w 177"/>
                  <a:gd name="T43" fmla="*/ 5 h 201"/>
                  <a:gd name="T44" fmla="*/ 0 w 177"/>
                  <a:gd name="T45" fmla="*/ 5 h 201"/>
                  <a:gd name="T46" fmla="*/ 0 w 177"/>
                  <a:gd name="T47" fmla="*/ 6 h 201"/>
                  <a:gd name="T48" fmla="*/ 1 w 177"/>
                  <a:gd name="T49" fmla="*/ 6 h 201"/>
                  <a:gd name="T50" fmla="*/ 1 w 177"/>
                  <a:gd name="T51" fmla="*/ 7 h 201"/>
                  <a:gd name="T52" fmla="*/ 1 w 177"/>
                  <a:gd name="T53" fmla="*/ 7 h 201"/>
                  <a:gd name="T54" fmla="*/ 2 w 177"/>
                  <a:gd name="T55" fmla="*/ 8 h 201"/>
                  <a:gd name="T56" fmla="*/ 3 w 177"/>
                  <a:gd name="T57" fmla="*/ 8 h 201"/>
                  <a:gd name="T58" fmla="*/ 3 w 177"/>
                  <a:gd name="T59" fmla="*/ 8 h 201"/>
                  <a:gd name="T60" fmla="*/ 4 w 177"/>
                  <a:gd name="T61" fmla="*/ 8 h 201"/>
                  <a:gd name="T62" fmla="*/ 4 w 177"/>
                  <a:gd name="T63" fmla="*/ 8 h 201"/>
                  <a:gd name="T64" fmla="*/ 5 w 177"/>
                  <a:gd name="T65" fmla="*/ 8 h 201"/>
                  <a:gd name="T66" fmla="*/ 5 w 177"/>
                  <a:gd name="T67" fmla="*/ 8 h 201"/>
                  <a:gd name="T68" fmla="*/ 6 w 177"/>
                  <a:gd name="T69" fmla="*/ 7 h 201"/>
                  <a:gd name="T70" fmla="*/ 6 w 177"/>
                  <a:gd name="T71" fmla="*/ 7 h 201"/>
                  <a:gd name="T72" fmla="*/ 7 w 177"/>
                  <a:gd name="T73" fmla="*/ 6 h 201"/>
                  <a:gd name="T74" fmla="*/ 7 w 177"/>
                  <a:gd name="T75" fmla="*/ 6 h 201"/>
                  <a:gd name="T76" fmla="*/ 7 w 177"/>
                  <a:gd name="T77" fmla="*/ 5 h 201"/>
                  <a:gd name="T78" fmla="*/ 7 w 177"/>
                  <a:gd name="T79" fmla="*/ 5 h 201"/>
                  <a:gd name="T80" fmla="*/ 7 w 177"/>
                  <a:gd name="T81" fmla="*/ 4 h 201"/>
                  <a:gd name="T82" fmla="*/ 7 w 177"/>
                  <a:gd name="T83" fmla="*/ 4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7" h="201">
                    <a:moveTo>
                      <a:pt x="177" y="101"/>
                    </a:moveTo>
                    <a:lnTo>
                      <a:pt x="176" y="85"/>
                    </a:lnTo>
                    <a:lnTo>
                      <a:pt x="172" y="69"/>
                    </a:lnTo>
                    <a:lnTo>
                      <a:pt x="167" y="55"/>
                    </a:lnTo>
                    <a:lnTo>
                      <a:pt x="160" y="41"/>
                    </a:lnTo>
                    <a:lnTo>
                      <a:pt x="151" y="29"/>
                    </a:lnTo>
                    <a:lnTo>
                      <a:pt x="140" y="20"/>
                    </a:lnTo>
                    <a:lnTo>
                      <a:pt x="128" y="11"/>
                    </a:lnTo>
                    <a:lnTo>
                      <a:pt x="115" y="5"/>
                    </a:lnTo>
                    <a:lnTo>
                      <a:pt x="102" y="2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5"/>
                    </a:lnTo>
                    <a:lnTo>
                      <a:pt x="48" y="11"/>
                    </a:lnTo>
                    <a:lnTo>
                      <a:pt x="36" y="20"/>
                    </a:lnTo>
                    <a:lnTo>
                      <a:pt x="25" y="29"/>
                    </a:lnTo>
                    <a:lnTo>
                      <a:pt x="17" y="41"/>
                    </a:lnTo>
                    <a:lnTo>
                      <a:pt x="10" y="55"/>
                    </a:lnTo>
                    <a:lnTo>
                      <a:pt x="5" y="69"/>
                    </a:lnTo>
                    <a:lnTo>
                      <a:pt x="1" y="85"/>
                    </a:lnTo>
                    <a:lnTo>
                      <a:pt x="0" y="101"/>
                    </a:lnTo>
                    <a:lnTo>
                      <a:pt x="1" y="116"/>
                    </a:lnTo>
                    <a:lnTo>
                      <a:pt x="5" y="132"/>
                    </a:lnTo>
                    <a:lnTo>
                      <a:pt x="10" y="147"/>
                    </a:lnTo>
                    <a:lnTo>
                      <a:pt x="17" y="160"/>
                    </a:lnTo>
                    <a:lnTo>
                      <a:pt x="25" y="172"/>
                    </a:lnTo>
                    <a:lnTo>
                      <a:pt x="36" y="182"/>
                    </a:lnTo>
                    <a:lnTo>
                      <a:pt x="48" y="190"/>
                    </a:lnTo>
                    <a:lnTo>
                      <a:pt x="62" y="196"/>
                    </a:lnTo>
                    <a:lnTo>
                      <a:pt x="75" y="200"/>
                    </a:lnTo>
                    <a:lnTo>
                      <a:pt x="88" y="201"/>
                    </a:lnTo>
                    <a:lnTo>
                      <a:pt x="103" y="200"/>
                    </a:lnTo>
                    <a:lnTo>
                      <a:pt x="116" y="196"/>
                    </a:lnTo>
                    <a:lnTo>
                      <a:pt x="128" y="190"/>
                    </a:lnTo>
                    <a:lnTo>
                      <a:pt x="140" y="182"/>
                    </a:lnTo>
                    <a:lnTo>
                      <a:pt x="151" y="171"/>
                    </a:lnTo>
                    <a:lnTo>
                      <a:pt x="160" y="160"/>
                    </a:lnTo>
                    <a:lnTo>
                      <a:pt x="167" y="145"/>
                    </a:lnTo>
                    <a:lnTo>
                      <a:pt x="172" y="131"/>
                    </a:lnTo>
                    <a:lnTo>
                      <a:pt x="176" y="116"/>
                    </a:lnTo>
                    <a:lnTo>
                      <a:pt x="177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450"/>
              <p:cNvSpPr>
                <a:spLocks/>
              </p:cNvSpPr>
              <p:nvPr/>
            </p:nvSpPr>
            <p:spPr bwMode="auto">
              <a:xfrm>
                <a:off x="5904" y="1042"/>
                <a:ext cx="4" cy="3"/>
              </a:xfrm>
              <a:custGeom>
                <a:avLst/>
                <a:gdLst>
                  <a:gd name="T0" fmla="*/ 1 w 20"/>
                  <a:gd name="T1" fmla="*/ 1 h 18"/>
                  <a:gd name="T2" fmla="*/ 0 w 20"/>
                  <a:gd name="T3" fmla="*/ 1 h 18"/>
                  <a:gd name="T4" fmla="*/ 0 w 20"/>
                  <a:gd name="T5" fmla="*/ 0 h 18"/>
                  <a:gd name="T6" fmla="*/ 0 w 20"/>
                  <a:gd name="T7" fmla="*/ 0 h 18"/>
                  <a:gd name="T8" fmla="*/ 1 w 20"/>
                  <a:gd name="T9" fmla="*/ 0 h 18"/>
                  <a:gd name="T10" fmla="*/ 1 w 20"/>
                  <a:gd name="T11" fmla="*/ 0 h 18"/>
                  <a:gd name="T12" fmla="*/ 1 w 20"/>
                  <a:gd name="T13" fmla="*/ 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20" y="18"/>
                    </a:moveTo>
                    <a:lnTo>
                      <a:pt x="1" y="18"/>
                    </a:lnTo>
                    <a:lnTo>
                      <a:pt x="0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451"/>
              <p:cNvSpPr>
                <a:spLocks/>
              </p:cNvSpPr>
              <p:nvPr/>
            </p:nvSpPr>
            <p:spPr bwMode="auto">
              <a:xfrm>
                <a:off x="5904" y="1038"/>
                <a:ext cx="4" cy="4"/>
              </a:xfrm>
              <a:custGeom>
                <a:avLst/>
                <a:gdLst>
                  <a:gd name="T0" fmla="*/ 1 w 23"/>
                  <a:gd name="T1" fmla="*/ 1 h 22"/>
                  <a:gd name="T2" fmla="*/ 0 w 23"/>
                  <a:gd name="T3" fmla="*/ 1 h 22"/>
                  <a:gd name="T4" fmla="*/ 0 w 23"/>
                  <a:gd name="T5" fmla="*/ 0 h 22"/>
                  <a:gd name="T6" fmla="*/ 0 w 23"/>
                  <a:gd name="T7" fmla="*/ 0 h 22"/>
                  <a:gd name="T8" fmla="*/ 1 w 23"/>
                  <a:gd name="T9" fmla="*/ 0 h 22"/>
                  <a:gd name="T10" fmla="*/ 1 w 23"/>
                  <a:gd name="T11" fmla="*/ 0 h 22"/>
                  <a:gd name="T12" fmla="*/ 1 w 23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23" y="20"/>
                    </a:moveTo>
                    <a:lnTo>
                      <a:pt x="4" y="2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0" y="3"/>
                    </a:lnTo>
                    <a:lnTo>
                      <a:pt x="18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452"/>
              <p:cNvSpPr>
                <a:spLocks/>
              </p:cNvSpPr>
              <p:nvPr/>
            </p:nvSpPr>
            <p:spPr bwMode="auto">
              <a:xfrm>
                <a:off x="5903" y="1035"/>
                <a:ext cx="5" cy="5"/>
              </a:xfrm>
              <a:custGeom>
                <a:avLst/>
                <a:gdLst>
                  <a:gd name="T0" fmla="*/ 1 w 25"/>
                  <a:gd name="T1" fmla="*/ 1 h 22"/>
                  <a:gd name="T2" fmla="*/ 0 w 25"/>
                  <a:gd name="T3" fmla="*/ 1 h 22"/>
                  <a:gd name="T4" fmla="*/ 0 w 25"/>
                  <a:gd name="T5" fmla="*/ 0 h 22"/>
                  <a:gd name="T6" fmla="*/ 0 w 25"/>
                  <a:gd name="T7" fmla="*/ 0 h 22"/>
                  <a:gd name="T8" fmla="*/ 1 w 25"/>
                  <a:gd name="T9" fmla="*/ 0 h 22"/>
                  <a:gd name="T10" fmla="*/ 1 w 25"/>
                  <a:gd name="T11" fmla="*/ 0 h 22"/>
                  <a:gd name="T12" fmla="*/ 1 w 25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2">
                    <a:moveTo>
                      <a:pt x="25" y="17"/>
                    </a:moveTo>
                    <a:lnTo>
                      <a:pt x="5" y="22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453"/>
              <p:cNvSpPr>
                <a:spLocks/>
              </p:cNvSpPr>
              <p:nvPr/>
            </p:nvSpPr>
            <p:spPr bwMode="auto">
              <a:xfrm>
                <a:off x="5900" y="1033"/>
                <a:ext cx="6" cy="4"/>
              </a:xfrm>
              <a:custGeom>
                <a:avLst/>
                <a:gdLst>
                  <a:gd name="T0" fmla="*/ 1 w 30"/>
                  <a:gd name="T1" fmla="*/ 0 h 23"/>
                  <a:gd name="T2" fmla="*/ 1 w 30"/>
                  <a:gd name="T3" fmla="*/ 1 h 23"/>
                  <a:gd name="T4" fmla="*/ 0 w 30"/>
                  <a:gd name="T5" fmla="*/ 0 h 23"/>
                  <a:gd name="T6" fmla="*/ 0 w 30"/>
                  <a:gd name="T7" fmla="*/ 0 h 23"/>
                  <a:gd name="T8" fmla="*/ 1 w 30"/>
                  <a:gd name="T9" fmla="*/ 0 h 23"/>
                  <a:gd name="T10" fmla="*/ 1 w 30"/>
                  <a:gd name="T11" fmla="*/ 0 h 23"/>
                  <a:gd name="T12" fmla="*/ 1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30" y="13"/>
                    </a:moveTo>
                    <a:lnTo>
                      <a:pt x="13" y="23"/>
                    </a:lnTo>
                    <a:lnTo>
                      <a:pt x="0" y="2"/>
                    </a:lnTo>
                    <a:lnTo>
                      <a:pt x="7" y="9"/>
                    </a:lnTo>
                    <a:lnTo>
                      <a:pt x="21" y="0"/>
                    </a:lnTo>
                    <a:lnTo>
                      <a:pt x="27" y="7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454"/>
              <p:cNvSpPr>
                <a:spLocks/>
              </p:cNvSpPr>
              <p:nvPr/>
            </p:nvSpPr>
            <p:spPr bwMode="auto">
              <a:xfrm>
                <a:off x="5900" y="1029"/>
                <a:ext cx="5" cy="5"/>
              </a:xfrm>
              <a:custGeom>
                <a:avLst/>
                <a:gdLst>
                  <a:gd name="T0" fmla="*/ 1 w 22"/>
                  <a:gd name="T1" fmla="*/ 1 h 25"/>
                  <a:gd name="T2" fmla="*/ 0 w 22"/>
                  <a:gd name="T3" fmla="*/ 1 h 25"/>
                  <a:gd name="T4" fmla="*/ 0 w 22"/>
                  <a:gd name="T5" fmla="*/ 1 h 25"/>
                  <a:gd name="T6" fmla="*/ 0 w 22"/>
                  <a:gd name="T7" fmla="*/ 1 h 25"/>
                  <a:gd name="T8" fmla="*/ 1 w 22"/>
                  <a:gd name="T9" fmla="*/ 0 h 25"/>
                  <a:gd name="T10" fmla="*/ 1 w 22"/>
                  <a:gd name="T11" fmla="*/ 0 h 25"/>
                  <a:gd name="T12" fmla="*/ 1 w 22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5">
                    <a:moveTo>
                      <a:pt x="22" y="16"/>
                    </a:moveTo>
                    <a:lnTo>
                      <a:pt x="8" y="25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455"/>
              <p:cNvSpPr>
                <a:spLocks/>
              </p:cNvSpPr>
              <p:nvPr/>
            </p:nvSpPr>
            <p:spPr bwMode="auto">
              <a:xfrm>
                <a:off x="5897" y="1028"/>
                <a:ext cx="6" cy="5"/>
              </a:xfrm>
              <a:custGeom>
                <a:avLst/>
                <a:gdLst>
                  <a:gd name="T0" fmla="*/ 1 w 27"/>
                  <a:gd name="T1" fmla="*/ 0 h 25"/>
                  <a:gd name="T2" fmla="*/ 1 w 27"/>
                  <a:gd name="T3" fmla="*/ 1 h 25"/>
                  <a:gd name="T4" fmla="*/ 0 w 27"/>
                  <a:gd name="T5" fmla="*/ 0 h 25"/>
                  <a:gd name="T6" fmla="*/ 0 w 27"/>
                  <a:gd name="T7" fmla="*/ 1 h 25"/>
                  <a:gd name="T8" fmla="*/ 1 w 27"/>
                  <a:gd name="T9" fmla="*/ 0 h 25"/>
                  <a:gd name="T10" fmla="*/ 1 w 27"/>
                  <a:gd name="T11" fmla="*/ 0 h 25"/>
                  <a:gd name="T12" fmla="*/ 1 w 27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5">
                    <a:moveTo>
                      <a:pt x="27" y="10"/>
                    </a:moveTo>
                    <a:lnTo>
                      <a:pt x="15" y="25"/>
                    </a:lnTo>
                    <a:lnTo>
                      <a:pt x="0" y="11"/>
                    </a:lnTo>
                    <a:lnTo>
                      <a:pt x="6" y="15"/>
                    </a:lnTo>
                    <a:lnTo>
                      <a:pt x="15" y="0"/>
                    </a:lnTo>
                    <a:lnTo>
                      <a:pt x="21" y="4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456"/>
              <p:cNvSpPr>
                <a:spLocks/>
              </p:cNvSpPr>
              <p:nvPr/>
            </p:nvSpPr>
            <p:spPr bwMode="auto">
              <a:xfrm>
                <a:off x="5896" y="1026"/>
                <a:ext cx="4" cy="5"/>
              </a:xfrm>
              <a:custGeom>
                <a:avLst/>
                <a:gdLst>
                  <a:gd name="T0" fmla="*/ 1 w 20"/>
                  <a:gd name="T1" fmla="*/ 0 h 25"/>
                  <a:gd name="T2" fmla="*/ 0 w 20"/>
                  <a:gd name="T3" fmla="*/ 1 h 25"/>
                  <a:gd name="T4" fmla="*/ 0 w 20"/>
                  <a:gd name="T5" fmla="*/ 1 h 25"/>
                  <a:gd name="T6" fmla="*/ 0 w 20"/>
                  <a:gd name="T7" fmla="*/ 1 h 25"/>
                  <a:gd name="T8" fmla="*/ 0 w 20"/>
                  <a:gd name="T9" fmla="*/ 0 h 25"/>
                  <a:gd name="T10" fmla="*/ 0 w 20"/>
                  <a:gd name="T11" fmla="*/ 0 h 25"/>
                  <a:gd name="T12" fmla="*/ 1 w 2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20" y="10"/>
                    </a:moveTo>
                    <a:lnTo>
                      <a:pt x="11" y="25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457"/>
              <p:cNvSpPr>
                <a:spLocks/>
              </p:cNvSpPr>
              <p:nvPr/>
            </p:nvSpPr>
            <p:spPr bwMode="auto">
              <a:xfrm>
                <a:off x="5894" y="1024"/>
                <a:ext cx="4" cy="5"/>
              </a:xfrm>
              <a:custGeom>
                <a:avLst/>
                <a:gdLst>
                  <a:gd name="T0" fmla="*/ 1 w 19"/>
                  <a:gd name="T1" fmla="*/ 0 h 26"/>
                  <a:gd name="T2" fmla="*/ 1 w 19"/>
                  <a:gd name="T3" fmla="*/ 1 h 26"/>
                  <a:gd name="T4" fmla="*/ 0 w 19"/>
                  <a:gd name="T5" fmla="*/ 1 h 26"/>
                  <a:gd name="T6" fmla="*/ 0 w 19"/>
                  <a:gd name="T7" fmla="*/ 1 h 26"/>
                  <a:gd name="T8" fmla="*/ 0 w 19"/>
                  <a:gd name="T9" fmla="*/ 0 h 26"/>
                  <a:gd name="T10" fmla="*/ 0 w 19"/>
                  <a:gd name="T11" fmla="*/ 0 h 26"/>
                  <a:gd name="T12" fmla="*/ 1 w 1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9" y="9"/>
                    </a:moveTo>
                    <a:lnTo>
                      <a:pt x="12" y="26"/>
                    </a:lnTo>
                    <a:lnTo>
                      <a:pt x="3" y="22"/>
                    </a:lnTo>
                    <a:lnTo>
                      <a:pt x="0" y="21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458"/>
              <p:cNvSpPr>
                <a:spLocks/>
              </p:cNvSpPr>
              <p:nvPr/>
            </p:nvSpPr>
            <p:spPr bwMode="auto">
              <a:xfrm>
                <a:off x="5891" y="1024"/>
                <a:ext cx="4" cy="4"/>
              </a:xfrm>
              <a:custGeom>
                <a:avLst/>
                <a:gdLst>
                  <a:gd name="T0" fmla="*/ 1 w 19"/>
                  <a:gd name="T1" fmla="*/ 0 h 23"/>
                  <a:gd name="T2" fmla="*/ 1 w 19"/>
                  <a:gd name="T3" fmla="*/ 1 h 23"/>
                  <a:gd name="T4" fmla="*/ 0 w 19"/>
                  <a:gd name="T5" fmla="*/ 1 h 23"/>
                  <a:gd name="T6" fmla="*/ 0 w 19"/>
                  <a:gd name="T7" fmla="*/ 1 h 23"/>
                  <a:gd name="T8" fmla="*/ 0 w 19"/>
                  <a:gd name="T9" fmla="*/ 0 h 23"/>
                  <a:gd name="T10" fmla="*/ 0 w 19"/>
                  <a:gd name="T11" fmla="*/ 0 h 23"/>
                  <a:gd name="T12" fmla="*/ 1 w 1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3">
                    <a:moveTo>
                      <a:pt x="19" y="4"/>
                    </a:moveTo>
                    <a:lnTo>
                      <a:pt x="15" y="23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459"/>
              <p:cNvSpPr>
                <a:spLocks/>
              </p:cNvSpPr>
              <p:nvPr/>
            </p:nvSpPr>
            <p:spPr bwMode="auto">
              <a:xfrm>
                <a:off x="5889" y="1023"/>
                <a:ext cx="3" cy="4"/>
              </a:xfrm>
              <a:custGeom>
                <a:avLst/>
                <a:gdLst>
                  <a:gd name="T0" fmla="*/ 1 w 14"/>
                  <a:gd name="T1" fmla="*/ 0 h 20"/>
                  <a:gd name="T2" fmla="*/ 1 w 14"/>
                  <a:gd name="T3" fmla="*/ 1 h 20"/>
                  <a:gd name="T4" fmla="*/ 0 w 14"/>
                  <a:gd name="T5" fmla="*/ 1 h 20"/>
                  <a:gd name="T6" fmla="*/ 0 w 14"/>
                  <a:gd name="T7" fmla="*/ 1 h 20"/>
                  <a:gd name="T8" fmla="*/ 0 w 14"/>
                  <a:gd name="T9" fmla="*/ 0 h 20"/>
                  <a:gd name="T10" fmla="*/ 0 w 14"/>
                  <a:gd name="T11" fmla="*/ 0 h 20"/>
                  <a:gd name="T12" fmla="*/ 1 w 14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0">
                    <a:moveTo>
                      <a:pt x="14" y="1"/>
                    </a:moveTo>
                    <a:lnTo>
                      <a:pt x="14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460"/>
              <p:cNvSpPr>
                <a:spLocks/>
              </p:cNvSpPr>
              <p:nvPr/>
            </p:nvSpPr>
            <p:spPr bwMode="auto">
              <a:xfrm>
                <a:off x="5885" y="1023"/>
                <a:ext cx="4" cy="4"/>
              </a:xfrm>
              <a:custGeom>
                <a:avLst/>
                <a:gdLst>
                  <a:gd name="T0" fmla="*/ 1 w 17"/>
                  <a:gd name="T1" fmla="*/ 0 h 20"/>
                  <a:gd name="T2" fmla="*/ 1 w 17"/>
                  <a:gd name="T3" fmla="*/ 1 h 20"/>
                  <a:gd name="T4" fmla="*/ 0 w 17"/>
                  <a:gd name="T5" fmla="*/ 1 h 20"/>
                  <a:gd name="T6" fmla="*/ 0 w 17"/>
                  <a:gd name="T7" fmla="*/ 1 h 20"/>
                  <a:gd name="T8" fmla="*/ 0 w 17"/>
                  <a:gd name="T9" fmla="*/ 0 h 20"/>
                  <a:gd name="T10" fmla="*/ 0 w 17"/>
                  <a:gd name="T11" fmla="*/ 0 h 20"/>
                  <a:gd name="T12" fmla="*/ 1 w 17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17" y="0"/>
                    </a:moveTo>
                    <a:lnTo>
                      <a:pt x="17" y="19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461"/>
              <p:cNvSpPr>
                <a:spLocks/>
              </p:cNvSpPr>
              <p:nvPr/>
            </p:nvSpPr>
            <p:spPr bwMode="auto">
              <a:xfrm>
                <a:off x="5883" y="1024"/>
                <a:ext cx="4" cy="4"/>
              </a:xfrm>
              <a:custGeom>
                <a:avLst/>
                <a:gdLst>
                  <a:gd name="T0" fmla="*/ 1 w 21"/>
                  <a:gd name="T1" fmla="*/ 0 h 24"/>
                  <a:gd name="T2" fmla="*/ 1 w 21"/>
                  <a:gd name="T3" fmla="*/ 1 h 24"/>
                  <a:gd name="T4" fmla="*/ 0 w 21"/>
                  <a:gd name="T5" fmla="*/ 1 h 24"/>
                  <a:gd name="T6" fmla="*/ 0 w 21"/>
                  <a:gd name="T7" fmla="*/ 1 h 24"/>
                  <a:gd name="T8" fmla="*/ 0 w 21"/>
                  <a:gd name="T9" fmla="*/ 0 h 24"/>
                  <a:gd name="T10" fmla="*/ 0 w 21"/>
                  <a:gd name="T11" fmla="*/ 0 h 24"/>
                  <a:gd name="T12" fmla="*/ 1 w 21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4">
                    <a:moveTo>
                      <a:pt x="16" y="0"/>
                    </a:moveTo>
                    <a:lnTo>
                      <a:pt x="21" y="19"/>
                    </a:lnTo>
                    <a:lnTo>
                      <a:pt x="4" y="24"/>
                    </a:lnTo>
                    <a:lnTo>
                      <a:pt x="7" y="22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462"/>
              <p:cNvSpPr>
                <a:spLocks/>
              </p:cNvSpPr>
              <p:nvPr/>
            </p:nvSpPr>
            <p:spPr bwMode="auto">
              <a:xfrm>
                <a:off x="5880" y="1025"/>
                <a:ext cx="4" cy="4"/>
              </a:xfrm>
              <a:custGeom>
                <a:avLst/>
                <a:gdLst>
                  <a:gd name="T0" fmla="*/ 1 w 20"/>
                  <a:gd name="T1" fmla="*/ 0 h 24"/>
                  <a:gd name="T2" fmla="*/ 1 w 20"/>
                  <a:gd name="T3" fmla="*/ 1 h 24"/>
                  <a:gd name="T4" fmla="*/ 0 w 20"/>
                  <a:gd name="T5" fmla="*/ 1 h 24"/>
                  <a:gd name="T6" fmla="*/ 0 w 20"/>
                  <a:gd name="T7" fmla="*/ 1 h 24"/>
                  <a:gd name="T8" fmla="*/ 0 w 20"/>
                  <a:gd name="T9" fmla="*/ 0 h 24"/>
                  <a:gd name="T10" fmla="*/ 0 w 20"/>
                  <a:gd name="T11" fmla="*/ 0 h 24"/>
                  <a:gd name="T12" fmla="*/ 1 w 20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3" y="0"/>
                    </a:moveTo>
                    <a:lnTo>
                      <a:pt x="20" y="17"/>
                    </a:lnTo>
                    <a:lnTo>
                      <a:pt x="6" y="24"/>
                    </a:lnTo>
                    <a:lnTo>
                      <a:pt x="9" y="22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463"/>
              <p:cNvSpPr>
                <a:spLocks/>
              </p:cNvSpPr>
              <p:nvPr/>
            </p:nvSpPr>
            <p:spPr bwMode="auto">
              <a:xfrm>
                <a:off x="5876" y="1026"/>
                <a:ext cx="6" cy="5"/>
              </a:xfrm>
              <a:custGeom>
                <a:avLst/>
                <a:gdLst>
                  <a:gd name="T0" fmla="*/ 1 w 28"/>
                  <a:gd name="T1" fmla="*/ 0 h 23"/>
                  <a:gd name="T2" fmla="*/ 1 w 28"/>
                  <a:gd name="T3" fmla="*/ 1 h 23"/>
                  <a:gd name="T4" fmla="*/ 1 w 28"/>
                  <a:gd name="T5" fmla="*/ 1 h 23"/>
                  <a:gd name="T6" fmla="*/ 1 w 28"/>
                  <a:gd name="T7" fmla="*/ 1 h 23"/>
                  <a:gd name="T8" fmla="*/ 0 w 28"/>
                  <a:gd name="T9" fmla="*/ 0 h 23"/>
                  <a:gd name="T10" fmla="*/ 0 w 28"/>
                  <a:gd name="T11" fmla="*/ 1 h 23"/>
                  <a:gd name="T12" fmla="*/ 1 w 28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3">
                    <a:moveTo>
                      <a:pt x="19" y="0"/>
                    </a:moveTo>
                    <a:lnTo>
                      <a:pt x="28" y="15"/>
                    </a:lnTo>
                    <a:lnTo>
                      <a:pt x="22" y="19"/>
                    </a:lnTo>
                    <a:lnTo>
                      <a:pt x="17" y="23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464"/>
              <p:cNvSpPr>
                <a:spLocks/>
              </p:cNvSpPr>
              <p:nvPr/>
            </p:nvSpPr>
            <p:spPr bwMode="auto">
              <a:xfrm>
                <a:off x="5875" y="1028"/>
                <a:ext cx="5" cy="5"/>
              </a:xfrm>
              <a:custGeom>
                <a:avLst/>
                <a:gdLst>
                  <a:gd name="T0" fmla="*/ 1 w 24"/>
                  <a:gd name="T1" fmla="*/ 0 h 26"/>
                  <a:gd name="T2" fmla="*/ 1 w 24"/>
                  <a:gd name="T3" fmla="*/ 1 h 26"/>
                  <a:gd name="T4" fmla="*/ 1 w 24"/>
                  <a:gd name="T5" fmla="*/ 1 h 26"/>
                  <a:gd name="T6" fmla="*/ 1 w 24"/>
                  <a:gd name="T7" fmla="*/ 1 h 26"/>
                  <a:gd name="T8" fmla="*/ 0 w 24"/>
                  <a:gd name="T9" fmla="*/ 1 h 26"/>
                  <a:gd name="T10" fmla="*/ 0 w 24"/>
                  <a:gd name="T11" fmla="*/ 0 h 26"/>
                  <a:gd name="T12" fmla="*/ 1 w 24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6">
                    <a:moveTo>
                      <a:pt x="12" y="0"/>
                    </a:moveTo>
                    <a:lnTo>
                      <a:pt x="24" y="15"/>
                    </a:lnTo>
                    <a:lnTo>
                      <a:pt x="12" y="26"/>
                    </a:lnTo>
                    <a:lnTo>
                      <a:pt x="15" y="22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465"/>
              <p:cNvSpPr>
                <a:spLocks/>
              </p:cNvSpPr>
              <p:nvPr/>
            </p:nvSpPr>
            <p:spPr bwMode="auto">
              <a:xfrm>
                <a:off x="5872" y="1030"/>
                <a:ext cx="6" cy="4"/>
              </a:xfrm>
              <a:custGeom>
                <a:avLst/>
                <a:gdLst>
                  <a:gd name="T0" fmla="*/ 1 w 29"/>
                  <a:gd name="T1" fmla="*/ 0 h 21"/>
                  <a:gd name="T2" fmla="*/ 1 w 29"/>
                  <a:gd name="T3" fmla="*/ 0 h 21"/>
                  <a:gd name="T4" fmla="*/ 1 w 29"/>
                  <a:gd name="T5" fmla="*/ 1 h 21"/>
                  <a:gd name="T6" fmla="*/ 1 w 29"/>
                  <a:gd name="T7" fmla="*/ 1 h 21"/>
                  <a:gd name="T8" fmla="*/ 0 w 29"/>
                  <a:gd name="T9" fmla="*/ 0 h 21"/>
                  <a:gd name="T10" fmla="*/ 0 w 29"/>
                  <a:gd name="T11" fmla="*/ 1 h 21"/>
                  <a:gd name="T12" fmla="*/ 1 w 29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1">
                    <a:moveTo>
                      <a:pt x="14" y="0"/>
                    </a:moveTo>
                    <a:lnTo>
                      <a:pt x="29" y="9"/>
                    </a:lnTo>
                    <a:lnTo>
                      <a:pt x="26" y="14"/>
                    </a:lnTo>
                    <a:lnTo>
                      <a:pt x="21" y="21"/>
                    </a:lnTo>
                    <a:lnTo>
                      <a:pt x="5" y="12"/>
                    </a:lnTo>
                    <a:lnTo>
                      <a:pt x="0" y="1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466"/>
              <p:cNvSpPr>
                <a:spLocks/>
              </p:cNvSpPr>
              <p:nvPr/>
            </p:nvSpPr>
            <p:spPr bwMode="auto">
              <a:xfrm>
                <a:off x="5871" y="1033"/>
                <a:ext cx="5" cy="4"/>
              </a:xfrm>
              <a:custGeom>
                <a:avLst/>
                <a:gdLst>
                  <a:gd name="T0" fmla="*/ 0 w 25"/>
                  <a:gd name="T1" fmla="*/ 0 h 20"/>
                  <a:gd name="T2" fmla="*/ 1 w 25"/>
                  <a:gd name="T3" fmla="*/ 0 h 20"/>
                  <a:gd name="T4" fmla="*/ 1 w 25"/>
                  <a:gd name="T5" fmla="*/ 1 h 20"/>
                  <a:gd name="T6" fmla="*/ 1 w 25"/>
                  <a:gd name="T7" fmla="*/ 1 h 20"/>
                  <a:gd name="T8" fmla="*/ 0 w 25"/>
                  <a:gd name="T9" fmla="*/ 1 h 20"/>
                  <a:gd name="T10" fmla="*/ 0 w 25"/>
                  <a:gd name="T11" fmla="*/ 1 h 20"/>
                  <a:gd name="T12" fmla="*/ 0 w 25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0">
                    <a:moveTo>
                      <a:pt x="9" y="0"/>
                    </a:moveTo>
                    <a:lnTo>
                      <a:pt x="25" y="9"/>
                    </a:lnTo>
                    <a:lnTo>
                      <a:pt x="19" y="20"/>
                    </a:lnTo>
                    <a:lnTo>
                      <a:pt x="0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467"/>
              <p:cNvSpPr>
                <a:spLocks/>
              </p:cNvSpPr>
              <p:nvPr/>
            </p:nvSpPr>
            <p:spPr bwMode="auto">
              <a:xfrm>
                <a:off x="5870" y="1036"/>
                <a:ext cx="5" cy="4"/>
              </a:xfrm>
              <a:custGeom>
                <a:avLst/>
                <a:gdLst>
                  <a:gd name="T0" fmla="*/ 0 w 24"/>
                  <a:gd name="T1" fmla="*/ 0 h 22"/>
                  <a:gd name="T2" fmla="*/ 1 w 24"/>
                  <a:gd name="T3" fmla="*/ 0 h 22"/>
                  <a:gd name="T4" fmla="*/ 1 w 24"/>
                  <a:gd name="T5" fmla="*/ 1 h 22"/>
                  <a:gd name="T6" fmla="*/ 1 w 24"/>
                  <a:gd name="T7" fmla="*/ 1 h 22"/>
                  <a:gd name="T8" fmla="*/ 0 w 24"/>
                  <a:gd name="T9" fmla="*/ 1 h 22"/>
                  <a:gd name="T10" fmla="*/ 0 w 24"/>
                  <a:gd name="T11" fmla="*/ 0 h 22"/>
                  <a:gd name="T12" fmla="*/ 0 w 2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5" y="0"/>
                    </a:moveTo>
                    <a:lnTo>
                      <a:pt x="24" y="5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468"/>
              <p:cNvSpPr>
                <a:spLocks/>
              </p:cNvSpPr>
              <p:nvPr/>
            </p:nvSpPr>
            <p:spPr bwMode="auto">
              <a:xfrm>
                <a:off x="5870" y="1039"/>
                <a:ext cx="4" cy="4"/>
              </a:xfrm>
              <a:custGeom>
                <a:avLst/>
                <a:gdLst>
                  <a:gd name="T0" fmla="*/ 0 w 23"/>
                  <a:gd name="T1" fmla="*/ 0 h 19"/>
                  <a:gd name="T2" fmla="*/ 1 w 23"/>
                  <a:gd name="T3" fmla="*/ 0 h 19"/>
                  <a:gd name="T4" fmla="*/ 1 w 23"/>
                  <a:gd name="T5" fmla="*/ 1 h 19"/>
                  <a:gd name="T6" fmla="*/ 1 w 23"/>
                  <a:gd name="T7" fmla="*/ 1 h 19"/>
                  <a:gd name="T8" fmla="*/ 0 w 23"/>
                  <a:gd name="T9" fmla="*/ 1 h 19"/>
                  <a:gd name="T10" fmla="*/ 0 w 23"/>
                  <a:gd name="T11" fmla="*/ 1 h 19"/>
                  <a:gd name="T12" fmla="*/ 0 w 23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19">
                    <a:moveTo>
                      <a:pt x="3" y="0"/>
                    </a:moveTo>
                    <a:lnTo>
                      <a:pt x="23" y="2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469"/>
              <p:cNvSpPr>
                <a:spLocks/>
              </p:cNvSpPr>
              <p:nvPr/>
            </p:nvSpPr>
            <p:spPr bwMode="auto">
              <a:xfrm>
                <a:off x="5869" y="1042"/>
                <a:ext cx="4" cy="3"/>
              </a:xfrm>
              <a:custGeom>
                <a:avLst/>
                <a:gdLst>
                  <a:gd name="T0" fmla="*/ 0 w 21"/>
                  <a:gd name="T1" fmla="*/ 0 h 16"/>
                  <a:gd name="T2" fmla="*/ 1 w 21"/>
                  <a:gd name="T3" fmla="*/ 0 h 16"/>
                  <a:gd name="T4" fmla="*/ 1 w 21"/>
                  <a:gd name="T5" fmla="*/ 1 h 16"/>
                  <a:gd name="T6" fmla="*/ 1 w 21"/>
                  <a:gd name="T7" fmla="*/ 1 h 16"/>
                  <a:gd name="T8" fmla="*/ 0 w 21"/>
                  <a:gd name="T9" fmla="*/ 1 h 16"/>
                  <a:gd name="T10" fmla="*/ 0 w 21"/>
                  <a:gd name="T11" fmla="*/ 1 h 16"/>
                  <a:gd name="T12" fmla="*/ 0 w 21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0"/>
                    </a:lnTo>
                    <a:lnTo>
                      <a:pt x="20" y="16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470"/>
              <p:cNvSpPr>
                <a:spLocks/>
              </p:cNvSpPr>
              <p:nvPr/>
            </p:nvSpPr>
            <p:spPr bwMode="auto">
              <a:xfrm>
                <a:off x="5869" y="1045"/>
                <a:ext cx="4" cy="4"/>
              </a:xfrm>
              <a:custGeom>
                <a:avLst/>
                <a:gdLst>
                  <a:gd name="T0" fmla="*/ 0 w 21"/>
                  <a:gd name="T1" fmla="*/ 0 h 17"/>
                  <a:gd name="T2" fmla="*/ 1 w 21"/>
                  <a:gd name="T3" fmla="*/ 0 h 17"/>
                  <a:gd name="T4" fmla="*/ 1 w 21"/>
                  <a:gd name="T5" fmla="*/ 1 h 17"/>
                  <a:gd name="T6" fmla="*/ 1 w 21"/>
                  <a:gd name="T7" fmla="*/ 1 h 17"/>
                  <a:gd name="T8" fmla="*/ 0 w 21"/>
                  <a:gd name="T9" fmla="*/ 1 h 17"/>
                  <a:gd name="T10" fmla="*/ 0 w 21"/>
                  <a:gd name="T11" fmla="*/ 1 h 17"/>
                  <a:gd name="T12" fmla="*/ 0 w 21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0" y="0"/>
                    </a:moveTo>
                    <a:lnTo>
                      <a:pt x="20" y="0"/>
                    </a:lnTo>
                    <a:lnTo>
                      <a:pt x="21" y="13"/>
                    </a:lnTo>
                    <a:lnTo>
                      <a:pt x="21" y="14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1471"/>
              <p:cNvSpPr>
                <a:spLocks/>
              </p:cNvSpPr>
              <p:nvPr/>
            </p:nvSpPr>
            <p:spPr bwMode="auto">
              <a:xfrm>
                <a:off x="5870" y="1048"/>
                <a:ext cx="4" cy="5"/>
              </a:xfrm>
              <a:custGeom>
                <a:avLst/>
                <a:gdLst>
                  <a:gd name="T0" fmla="*/ 0 w 23"/>
                  <a:gd name="T1" fmla="*/ 0 h 22"/>
                  <a:gd name="T2" fmla="*/ 1 w 23"/>
                  <a:gd name="T3" fmla="*/ 0 h 22"/>
                  <a:gd name="T4" fmla="*/ 1 w 23"/>
                  <a:gd name="T5" fmla="*/ 1 h 22"/>
                  <a:gd name="T6" fmla="*/ 1 w 23"/>
                  <a:gd name="T7" fmla="*/ 1 h 22"/>
                  <a:gd name="T8" fmla="*/ 0 w 23"/>
                  <a:gd name="T9" fmla="*/ 1 h 22"/>
                  <a:gd name="T10" fmla="*/ 0 w 23"/>
                  <a:gd name="T11" fmla="*/ 1 h 22"/>
                  <a:gd name="T12" fmla="*/ 0 w 23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0" y="3"/>
                    </a:moveTo>
                    <a:lnTo>
                      <a:pt x="19" y="0"/>
                    </a:lnTo>
                    <a:lnTo>
                      <a:pt x="21" y="12"/>
                    </a:lnTo>
                    <a:lnTo>
                      <a:pt x="23" y="15"/>
                    </a:lnTo>
                    <a:lnTo>
                      <a:pt x="3" y="20"/>
                    </a:lnTo>
                    <a:lnTo>
                      <a:pt x="4" y="2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472"/>
              <p:cNvSpPr>
                <a:spLocks/>
              </p:cNvSpPr>
              <p:nvPr/>
            </p:nvSpPr>
            <p:spPr bwMode="auto">
              <a:xfrm>
                <a:off x="5870" y="1051"/>
                <a:ext cx="5" cy="4"/>
              </a:xfrm>
              <a:custGeom>
                <a:avLst/>
                <a:gdLst>
                  <a:gd name="T0" fmla="*/ 0 w 24"/>
                  <a:gd name="T1" fmla="*/ 0 h 21"/>
                  <a:gd name="T2" fmla="*/ 1 w 24"/>
                  <a:gd name="T3" fmla="*/ 0 h 21"/>
                  <a:gd name="T4" fmla="*/ 1 w 24"/>
                  <a:gd name="T5" fmla="*/ 1 h 21"/>
                  <a:gd name="T6" fmla="*/ 1 w 24"/>
                  <a:gd name="T7" fmla="*/ 0 h 21"/>
                  <a:gd name="T8" fmla="*/ 0 w 24"/>
                  <a:gd name="T9" fmla="*/ 1 h 21"/>
                  <a:gd name="T10" fmla="*/ 0 w 24"/>
                  <a:gd name="T11" fmla="*/ 1 h 21"/>
                  <a:gd name="T12" fmla="*/ 0 w 2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1">
                    <a:moveTo>
                      <a:pt x="0" y="5"/>
                    </a:moveTo>
                    <a:lnTo>
                      <a:pt x="20" y="0"/>
                    </a:lnTo>
                    <a:lnTo>
                      <a:pt x="24" y="14"/>
                    </a:lnTo>
                    <a:lnTo>
                      <a:pt x="23" y="12"/>
                    </a:lnTo>
                    <a:lnTo>
                      <a:pt x="6" y="21"/>
                    </a:lnTo>
                    <a:lnTo>
                      <a:pt x="5" y="1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1473"/>
              <p:cNvSpPr>
                <a:spLocks/>
              </p:cNvSpPr>
              <p:nvPr/>
            </p:nvSpPr>
            <p:spPr bwMode="auto">
              <a:xfrm>
                <a:off x="5871" y="1054"/>
                <a:ext cx="6" cy="4"/>
              </a:xfrm>
              <a:custGeom>
                <a:avLst/>
                <a:gdLst>
                  <a:gd name="T0" fmla="*/ 0 w 29"/>
                  <a:gd name="T1" fmla="*/ 0 h 23"/>
                  <a:gd name="T2" fmla="*/ 1 w 29"/>
                  <a:gd name="T3" fmla="*/ 0 h 23"/>
                  <a:gd name="T4" fmla="*/ 1 w 29"/>
                  <a:gd name="T5" fmla="*/ 1 h 23"/>
                  <a:gd name="T6" fmla="*/ 1 w 29"/>
                  <a:gd name="T7" fmla="*/ 0 h 23"/>
                  <a:gd name="T8" fmla="*/ 0 w 29"/>
                  <a:gd name="T9" fmla="*/ 1 h 23"/>
                  <a:gd name="T10" fmla="*/ 0 w 29"/>
                  <a:gd name="T11" fmla="*/ 1 h 23"/>
                  <a:gd name="T12" fmla="*/ 0 w 2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3">
                    <a:moveTo>
                      <a:pt x="0" y="9"/>
                    </a:moveTo>
                    <a:lnTo>
                      <a:pt x="17" y="0"/>
                    </a:lnTo>
                    <a:lnTo>
                      <a:pt x="29" y="20"/>
                    </a:lnTo>
                    <a:lnTo>
                      <a:pt x="23" y="13"/>
                    </a:lnTo>
                    <a:lnTo>
                      <a:pt x="9" y="23"/>
                    </a:lnTo>
                    <a:lnTo>
                      <a:pt x="3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474"/>
              <p:cNvSpPr>
                <a:spLocks/>
              </p:cNvSpPr>
              <p:nvPr/>
            </p:nvSpPr>
            <p:spPr bwMode="auto">
              <a:xfrm>
                <a:off x="5873" y="1056"/>
                <a:ext cx="5" cy="5"/>
              </a:xfrm>
              <a:custGeom>
                <a:avLst/>
                <a:gdLst>
                  <a:gd name="T0" fmla="*/ 0 w 22"/>
                  <a:gd name="T1" fmla="*/ 0 h 25"/>
                  <a:gd name="T2" fmla="*/ 1 w 22"/>
                  <a:gd name="T3" fmla="*/ 0 h 25"/>
                  <a:gd name="T4" fmla="*/ 1 w 22"/>
                  <a:gd name="T5" fmla="*/ 0 h 25"/>
                  <a:gd name="T6" fmla="*/ 1 w 22"/>
                  <a:gd name="T7" fmla="*/ 0 h 25"/>
                  <a:gd name="T8" fmla="*/ 0 w 22"/>
                  <a:gd name="T9" fmla="*/ 1 h 25"/>
                  <a:gd name="T10" fmla="*/ 1 w 22"/>
                  <a:gd name="T11" fmla="*/ 1 h 25"/>
                  <a:gd name="T12" fmla="*/ 0 w 22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5">
                    <a:moveTo>
                      <a:pt x="0" y="10"/>
                    </a:moveTo>
                    <a:lnTo>
                      <a:pt x="14" y="0"/>
                    </a:lnTo>
                    <a:lnTo>
                      <a:pt x="20" y="9"/>
                    </a:lnTo>
                    <a:lnTo>
                      <a:pt x="22" y="10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475"/>
              <p:cNvSpPr>
                <a:spLocks/>
              </p:cNvSpPr>
              <p:nvPr/>
            </p:nvSpPr>
            <p:spPr bwMode="auto">
              <a:xfrm>
                <a:off x="5875" y="1058"/>
                <a:ext cx="6" cy="5"/>
              </a:xfrm>
              <a:custGeom>
                <a:avLst/>
                <a:gdLst>
                  <a:gd name="T0" fmla="*/ 0 w 28"/>
                  <a:gd name="T1" fmla="*/ 1 h 24"/>
                  <a:gd name="T2" fmla="*/ 1 w 28"/>
                  <a:gd name="T3" fmla="*/ 0 h 24"/>
                  <a:gd name="T4" fmla="*/ 1 w 28"/>
                  <a:gd name="T5" fmla="*/ 1 h 24"/>
                  <a:gd name="T6" fmla="*/ 1 w 28"/>
                  <a:gd name="T7" fmla="*/ 0 h 24"/>
                  <a:gd name="T8" fmla="*/ 1 w 28"/>
                  <a:gd name="T9" fmla="*/ 1 h 24"/>
                  <a:gd name="T10" fmla="*/ 0 w 28"/>
                  <a:gd name="T11" fmla="*/ 1 h 24"/>
                  <a:gd name="T12" fmla="*/ 0 w 28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0" y="14"/>
                    </a:moveTo>
                    <a:lnTo>
                      <a:pt x="13" y="0"/>
                    </a:lnTo>
                    <a:lnTo>
                      <a:pt x="28" y="13"/>
                    </a:lnTo>
                    <a:lnTo>
                      <a:pt x="22" y="9"/>
                    </a:lnTo>
                    <a:lnTo>
                      <a:pt x="13" y="24"/>
                    </a:lnTo>
                    <a:lnTo>
                      <a:pt x="6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476"/>
              <p:cNvSpPr>
                <a:spLocks/>
              </p:cNvSpPr>
              <p:nvPr/>
            </p:nvSpPr>
            <p:spPr bwMode="auto">
              <a:xfrm>
                <a:off x="5878" y="1060"/>
                <a:ext cx="4" cy="5"/>
              </a:xfrm>
              <a:custGeom>
                <a:avLst/>
                <a:gdLst>
                  <a:gd name="T0" fmla="*/ 0 w 20"/>
                  <a:gd name="T1" fmla="*/ 1 h 26"/>
                  <a:gd name="T2" fmla="*/ 0 w 20"/>
                  <a:gd name="T3" fmla="*/ 0 h 26"/>
                  <a:gd name="T4" fmla="*/ 1 w 20"/>
                  <a:gd name="T5" fmla="*/ 0 h 26"/>
                  <a:gd name="T6" fmla="*/ 1 w 20"/>
                  <a:gd name="T7" fmla="*/ 0 h 26"/>
                  <a:gd name="T8" fmla="*/ 1 w 20"/>
                  <a:gd name="T9" fmla="*/ 1 h 26"/>
                  <a:gd name="T10" fmla="*/ 1 w 20"/>
                  <a:gd name="T11" fmla="*/ 1 h 26"/>
                  <a:gd name="T12" fmla="*/ 0 w 20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6">
                    <a:moveTo>
                      <a:pt x="0" y="15"/>
                    </a:moveTo>
                    <a:lnTo>
                      <a:pt x="9" y="0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477"/>
              <p:cNvSpPr>
                <a:spLocks/>
              </p:cNvSpPr>
              <p:nvPr/>
            </p:nvSpPr>
            <p:spPr bwMode="auto">
              <a:xfrm>
                <a:off x="5880" y="1062"/>
                <a:ext cx="4" cy="5"/>
              </a:xfrm>
              <a:custGeom>
                <a:avLst/>
                <a:gdLst>
                  <a:gd name="T0" fmla="*/ 0 w 19"/>
                  <a:gd name="T1" fmla="*/ 1 h 25"/>
                  <a:gd name="T2" fmla="*/ 0 w 19"/>
                  <a:gd name="T3" fmla="*/ 0 h 25"/>
                  <a:gd name="T4" fmla="*/ 1 w 19"/>
                  <a:gd name="T5" fmla="*/ 0 h 25"/>
                  <a:gd name="T6" fmla="*/ 1 w 19"/>
                  <a:gd name="T7" fmla="*/ 0 h 25"/>
                  <a:gd name="T8" fmla="*/ 1 w 19"/>
                  <a:gd name="T9" fmla="*/ 1 h 25"/>
                  <a:gd name="T10" fmla="*/ 1 w 19"/>
                  <a:gd name="T11" fmla="*/ 1 h 25"/>
                  <a:gd name="T12" fmla="*/ 0 w 19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5">
                    <a:moveTo>
                      <a:pt x="0" y="17"/>
                    </a:moveTo>
                    <a:lnTo>
                      <a:pt x="7" y="0"/>
                    </a:lnTo>
                    <a:lnTo>
                      <a:pt x="16" y="3"/>
                    </a:lnTo>
                    <a:lnTo>
                      <a:pt x="19" y="5"/>
                    </a:lnTo>
                    <a:lnTo>
                      <a:pt x="14" y="24"/>
                    </a:lnTo>
                    <a:lnTo>
                      <a:pt x="1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478"/>
              <p:cNvSpPr>
                <a:spLocks/>
              </p:cNvSpPr>
              <p:nvPr/>
            </p:nvSpPr>
            <p:spPr bwMode="auto">
              <a:xfrm>
                <a:off x="5883" y="1063"/>
                <a:ext cx="4" cy="4"/>
              </a:xfrm>
              <a:custGeom>
                <a:avLst/>
                <a:gdLst>
                  <a:gd name="T0" fmla="*/ 0 w 20"/>
                  <a:gd name="T1" fmla="*/ 1 h 22"/>
                  <a:gd name="T2" fmla="*/ 0 w 20"/>
                  <a:gd name="T3" fmla="*/ 0 h 22"/>
                  <a:gd name="T4" fmla="*/ 1 w 20"/>
                  <a:gd name="T5" fmla="*/ 0 h 22"/>
                  <a:gd name="T6" fmla="*/ 1 w 20"/>
                  <a:gd name="T7" fmla="*/ 0 h 22"/>
                  <a:gd name="T8" fmla="*/ 1 w 20"/>
                  <a:gd name="T9" fmla="*/ 1 h 22"/>
                  <a:gd name="T10" fmla="*/ 0 w 20"/>
                  <a:gd name="T11" fmla="*/ 1 h 22"/>
                  <a:gd name="T12" fmla="*/ 0 w 20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2">
                    <a:moveTo>
                      <a:pt x="0" y="19"/>
                    </a:moveTo>
                    <a:lnTo>
                      <a:pt x="5" y="0"/>
                    </a:lnTo>
                    <a:lnTo>
                      <a:pt x="20" y="3"/>
                    </a:lnTo>
                    <a:lnTo>
                      <a:pt x="16" y="3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479"/>
              <p:cNvSpPr>
                <a:spLocks/>
              </p:cNvSpPr>
              <p:nvPr/>
            </p:nvSpPr>
            <p:spPr bwMode="auto">
              <a:xfrm>
                <a:off x="5886" y="1063"/>
                <a:ext cx="3" cy="4"/>
              </a:xfrm>
              <a:custGeom>
                <a:avLst/>
                <a:gdLst>
                  <a:gd name="T0" fmla="*/ 0 w 13"/>
                  <a:gd name="T1" fmla="*/ 1 h 21"/>
                  <a:gd name="T2" fmla="*/ 0 w 13"/>
                  <a:gd name="T3" fmla="*/ 0 h 21"/>
                  <a:gd name="T4" fmla="*/ 1 w 13"/>
                  <a:gd name="T5" fmla="*/ 0 h 21"/>
                  <a:gd name="T6" fmla="*/ 1 w 13"/>
                  <a:gd name="T7" fmla="*/ 0 h 21"/>
                  <a:gd name="T8" fmla="*/ 1 w 13"/>
                  <a:gd name="T9" fmla="*/ 1 h 21"/>
                  <a:gd name="T10" fmla="*/ 1 w 13"/>
                  <a:gd name="T11" fmla="*/ 1 h 21"/>
                  <a:gd name="T12" fmla="*/ 0 w 13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21">
                    <a:moveTo>
                      <a:pt x="0" y="19"/>
                    </a:moveTo>
                    <a:lnTo>
                      <a:pt x="0" y="0"/>
                    </a:lnTo>
                    <a:lnTo>
                      <a:pt x="13" y="1"/>
                    </a:lnTo>
                    <a:lnTo>
                      <a:pt x="13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480"/>
              <p:cNvSpPr>
                <a:spLocks/>
              </p:cNvSpPr>
              <p:nvPr/>
            </p:nvSpPr>
            <p:spPr bwMode="auto">
              <a:xfrm>
                <a:off x="5889" y="1063"/>
                <a:ext cx="4" cy="4"/>
              </a:xfrm>
              <a:custGeom>
                <a:avLst/>
                <a:gdLst>
                  <a:gd name="T0" fmla="*/ 0 w 19"/>
                  <a:gd name="T1" fmla="*/ 1 h 21"/>
                  <a:gd name="T2" fmla="*/ 0 w 19"/>
                  <a:gd name="T3" fmla="*/ 0 h 21"/>
                  <a:gd name="T4" fmla="*/ 0 w 19"/>
                  <a:gd name="T5" fmla="*/ 0 h 21"/>
                  <a:gd name="T6" fmla="*/ 1 w 19"/>
                  <a:gd name="T7" fmla="*/ 0 h 21"/>
                  <a:gd name="T8" fmla="*/ 1 w 19"/>
                  <a:gd name="T9" fmla="*/ 1 h 21"/>
                  <a:gd name="T10" fmla="*/ 1 w 19"/>
                  <a:gd name="T11" fmla="*/ 1 h 21"/>
                  <a:gd name="T12" fmla="*/ 0 w 19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1">
                    <a:moveTo>
                      <a:pt x="0" y="21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481"/>
              <p:cNvSpPr>
                <a:spLocks/>
              </p:cNvSpPr>
              <p:nvPr/>
            </p:nvSpPr>
            <p:spPr bwMode="auto">
              <a:xfrm>
                <a:off x="5891" y="1062"/>
                <a:ext cx="4" cy="5"/>
              </a:xfrm>
              <a:custGeom>
                <a:avLst/>
                <a:gdLst>
                  <a:gd name="T0" fmla="*/ 0 w 19"/>
                  <a:gd name="T1" fmla="*/ 1 h 24"/>
                  <a:gd name="T2" fmla="*/ 0 w 19"/>
                  <a:gd name="T3" fmla="*/ 0 h 24"/>
                  <a:gd name="T4" fmla="*/ 1 w 19"/>
                  <a:gd name="T5" fmla="*/ 0 h 24"/>
                  <a:gd name="T6" fmla="*/ 1 w 19"/>
                  <a:gd name="T7" fmla="*/ 0 h 24"/>
                  <a:gd name="T8" fmla="*/ 1 w 19"/>
                  <a:gd name="T9" fmla="*/ 1 h 24"/>
                  <a:gd name="T10" fmla="*/ 1 w 19"/>
                  <a:gd name="T11" fmla="*/ 1 h 24"/>
                  <a:gd name="T12" fmla="*/ 0 w 19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4">
                    <a:moveTo>
                      <a:pt x="4" y="24"/>
                    </a:moveTo>
                    <a:lnTo>
                      <a:pt x="0" y="5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482"/>
              <p:cNvSpPr>
                <a:spLocks/>
              </p:cNvSpPr>
              <p:nvPr/>
            </p:nvSpPr>
            <p:spPr bwMode="auto">
              <a:xfrm>
                <a:off x="5894" y="1061"/>
                <a:ext cx="4" cy="5"/>
              </a:xfrm>
              <a:custGeom>
                <a:avLst/>
                <a:gdLst>
                  <a:gd name="T0" fmla="*/ 0 w 20"/>
                  <a:gd name="T1" fmla="*/ 1 h 25"/>
                  <a:gd name="T2" fmla="*/ 0 w 20"/>
                  <a:gd name="T3" fmla="*/ 0 h 25"/>
                  <a:gd name="T4" fmla="*/ 1 w 20"/>
                  <a:gd name="T5" fmla="*/ 0 h 25"/>
                  <a:gd name="T6" fmla="*/ 0 w 20"/>
                  <a:gd name="T7" fmla="*/ 0 h 25"/>
                  <a:gd name="T8" fmla="*/ 1 w 20"/>
                  <a:gd name="T9" fmla="*/ 1 h 25"/>
                  <a:gd name="T10" fmla="*/ 1 w 20"/>
                  <a:gd name="T11" fmla="*/ 1 h 25"/>
                  <a:gd name="T12" fmla="*/ 0 w 20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7" y="25"/>
                    </a:moveTo>
                    <a:lnTo>
                      <a:pt x="0" y="8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20" y="17"/>
                    </a:lnTo>
                    <a:lnTo>
                      <a:pt x="18" y="20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483"/>
              <p:cNvSpPr>
                <a:spLocks/>
              </p:cNvSpPr>
              <p:nvPr/>
            </p:nvSpPr>
            <p:spPr bwMode="auto">
              <a:xfrm>
                <a:off x="5896" y="1060"/>
                <a:ext cx="6" cy="5"/>
              </a:xfrm>
              <a:custGeom>
                <a:avLst/>
                <a:gdLst>
                  <a:gd name="T0" fmla="*/ 0 w 31"/>
                  <a:gd name="T1" fmla="*/ 1 h 23"/>
                  <a:gd name="T2" fmla="*/ 0 w 31"/>
                  <a:gd name="T3" fmla="*/ 0 h 23"/>
                  <a:gd name="T4" fmla="*/ 0 w 31"/>
                  <a:gd name="T5" fmla="*/ 0 h 23"/>
                  <a:gd name="T6" fmla="*/ 0 w 31"/>
                  <a:gd name="T7" fmla="*/ 0 h 23"/>
                  <a:gd name="T8" fmla="*/ 1 w 31"/>
                  <a:gd name="T9" fmla="*/ 1 h 23"/>
                  <a:gd name="T10" fmla="*/ 1 w 31"/>
                  <a:gd name="T11" fmla="*/ 0 h 23"/>
                  <a:gd name="T12" fmla="*/ 0 w 31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3">
                    <a:moveTo>
                      <a:pt x="10" y="23"/>
                    </a:moveTo>
                    <a:lnTo>
                      <a:pt x="0" y="9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5" y="15"/>
                    </a:lnTo>
                    <a:lnTo>
                      <a:pt x="31" y="9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484"/>
              <p:cNvSpPr>
                <a:spLocks/>
              </p:cNvSpPr>
              <p:nvPr/>
            </p:nvSpPr>
            <p:spPr bwMode="auto">
              <a:xfrm>
                <a:off x="5898" y="1057"/>
                <a:ext cx="5" cy="6"/>
              </a:xfrm>
              <a:custGeom>
                <a:avLst/>
                <a:gdLst>
                  <a:gd name="T0" fmla="*/ 1 w 26"/>
                  <a:gd name="T1" fmla="*/ 1 h 29"/>
                  <a:gd name="T2" fmla="*/ 0 w 26"/>
                  <a:gd name="T3" fmla="*/ 1 h 29"/>
                  <a:gd name="T4" fmla="*/ 1 w 26"/>
                  <a:gd name="T5" fmla="*/ 0 h 29"/>
                  <a:gd name="T6" fmla="*/ 0 w 26"/>
                  <a:gd name="T7" fmla="*/ 0 h 29"/>
                  <a:gd name="T8" fmla="*/ 1 w 26"/>
                  <a:gd name="T9" fmla="*/ 1 h 29"/>
                  <a:gd name="T10" fmla="*/ 1 w 26"/>
                  <a:gd name="T11" fmla="*/ 1 h 29"/>
                  <a:gd name="T12" fmla="*/ 1 w 26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9">
                    <a:moveTo>
                      <a:pt x="15" y="29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11" y="5"/>
                    </a:lnTo>
                    <a:lnTo>
                      <a:pt x="26" y="17"/>
                    </a:lnTo>
                    <a:lnTo>
                      <a:pt x="22" y="23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485"/>
              <p:cNvSpPr>
                <a:spLocks/>
              </p:cNvSpPr>
              <p:nvPr/>
            </p:nvSpPr>
            <p:spPr bwMode="auto">
              <a:xfrm>
                <a:off x="5900" y="1056"/>
                <a:ext cx="5" cy="5"/>
              </a:xfrm>
              <a:custGeom>
                <a:avLst/>
                <a:gdLst>
                  <a:gd name="T0" fmla="*/ 1 w 24"/>
                  <a:gd name="T1" fmla="*/ 1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1 w 24"/>
                  <a:gd name="T9" fmla="*/ 0 h 23"/>
                  <a:gd name="T10" fmla="*/ 1 w 24"/>
                  <a:gd name="T11" fmla="*/ 1 h 23"/>
                  <a:gd name="T12" fmla="*/ 1 w 24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3">
                    <a:moveTo>
                      <a:pt x="15" y="23"/>
                    </a:moveTo>
                    <a:lnTo>
                      <a:pt x="0" y="11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24" y="10"/>
                    </a:lnTo>
                    <a:lnTo>
                      <a:pt x="23" y="12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486"/>
              <p:cNvSpPr>
                <a:spLocks/>
              </p:cNvSpPr>
              <p:nvPr/>
            </p:nvSpPr>
            <p:spPr bwMode="auto">
              <a:xfrm>
                <a:off x="5901" y="1054"/>
                <a:ext cx="6" cy="4"/>
              </a:xfrm>
              <a:custGeom>
                <a:avLst/>
                <a:gdLst>
                  <a:gd name="T0" fmla="*/ 1 w 27"/>
                  <a:gd name="T1" fmla="*/ 1 h 21"/>
                  <a:gd name="T2" fmla="*/ 0 w 27"/>
                  <a:gd name="T3" fmla="*/ 0 h 21"/>
                  <a:gd name="T4" fmla="*/ 0 w 27"/>
                  <a:gd name="T5" fmla="*/ 0 h 21"/>
                  <a:gd name="T6" fmla="*/ 0 w 27"/>
                  <a:gd name="T7" fmla="*/ 0 h 21"/>
                  <a:gd name="T8" fmla="*/ 1 w 27"/>
                  <a:gd name="T9" fmla="*/ 0 h 21"/>
                  <a:gd name="T10" fmla="*/ 1 w 27"/>
                  <a:gd name="T11" fmla="*/ 0 h 21"/>
                  <a:gd name="T12" fmla="*/ 1 w 27"/>
                  <a:gd name="T13" fmla="*/ 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1">
                    <a:moveTo>
                      <a:pt x="17" y="21"/>
                    </a:moveTo>
                    <a:lnTo>
                      <a:pt x="0" y="13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26" y="5"/>
                    </a:lnTo>
                    <a:lnTo>
                      <a:pt x="27" y="1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487"/>
              <p:cNvSpPr>
                <a:spLocks/>
              </p:cNvSpPr>
              <p:nvPr/>
            </p:nvSpPr>
            <p:spPr bwMode="auto">
              <a:xfrm>
                <a:off x="5903" y="1051"/>
                <a:ext cx="5" cy="4"/>
              </a:xfrm>
              <a:custGeom>
                <a:avLst/>
                <a:gdLst>
                  <a:gd name="T0" fmla="*/ 1 w 25"/>
                  <a:gd name="T1" fmla="*/ 1 h 19"/>
                  <a:gd name="T2" fmla="*/ 0 w 25"/>
                  <a:gd name="T3" fmla="*/ 1 h 19"/>
                  <a:gd name="T4" fmla="*/ 0 w 25"/>
                  <a:gd name="T5" fmla="*/ 0 h 19"/>
                  <a:gd name="T6" fmla="*/ 0 w 25"/>
                  <a:gd name="T7" fmla="*/ 0 h 19"/>
                  <a:gd name="T8" fmla="*/ 1 w 25"/>
                  <a:gd name="T9" fmla="*/ 0 h 19"/>
                  <a:gd name="T10" fmla="*/ 1 w 25"/>
                  <a:gd name="T11" fmla="*/ 0 h 19"/>
                  <a:gd name="T12" fmla="*/ 1 w 25"/>
                  <a:gd name="T13" fmla="*/ 1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9">
                    <a:moveTo>
                      <a:pt x="20" y="19"/>
                    </a:moveTo>
                    <a:lnTo>
                      <a:pt x="0" y="14"/>
                    </a:lnTo>
                    <a:lnTo>
                      <a:pt x="5" y="0"/>
                    </a:lnTo>
                    <a:lnTo>
                      <a:pt x="25" y="4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488"/>
              <p:cNvSpPr>
                <a:spLocks/>
              </p:cNvSpPr>
              <p:nvPr/>
            </p:nvSpPr>
            <p:spPr bwMode="auto">
              <a:xfrm>
                <a:off x="5904" y="1048"/>
                <a:ext cx="4" cy="4"/>
              </a:xfrm>
              <a:custGeom>
                <a:avLst/>
                <a:gdLst>
                  <a:gd name="T0" fmla="*/ 1 w 23"/>
                  <a:gd name="T1" fmla="*/ 1 h 20"/>
                  <a:gd name="T2" fmla="*/ 0 w 23"/>
                  <a:gd name="T3" fmla="*/ 1 h 20"/>
                  <a:gd name="T4" fmla="*/ 0 w 23"/>
                  <a:gd name="T5" fmla="*/ 0 h 20"/>
                  <a:gd name="T6" fmla="*/ 0 w 23"/>
                  <a:gd name="T7" fmla="*/ 0 h 20"/>
                  <a:gd name="T8" fmla="*/ 1 w 23"/>
                  <a:gd name="T9" fmla="*/ 0 h 20"/>
                  <a:gd name="T10" fmla="*/ 1 w 23"/>
                  <a:gd name="T11" fmla="*/ 0 h 20"/>
                  <a:gd name="T12" fmla="*/ 1 w 23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0">
                    <a:moveTo>
                      <a:pt x="20" y="20"/>
                    </a:moveTo>
                    <a:lnTo>
                      <a:pt x="0" y="16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3" y="3"/>
                    </a:lnTo>
                    <a:lnTo>
                      <a:pt x="23" y="7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489"/>
              <p:cNvSpPr>
                <a:spLocks/>
              </p:cNvSpPr>
              <p:nvPr/>
            </p:nvSpPr>
            <p:spPr bwMode="auto">
              <a:xfrm>
                <a:off x="5904" y="1045"/>
                <a:ext cx="4" cy="3"/>
              </a:xfrm>
              <a:custGeom>
                <a:avLst/>
                <a:gdLst>
                  <a:gd name="T0" fmla="*/ 1 w 20"/>
                  <a:gd name="T1" fmla="*/ 1 h 15"/>
                  <a:gd name="T2" fmla="*/ 0 w 20"/>
                  <a:gd name="T3" fmla="*/ 1 h 15"/>
                  <a:gd name="T4" fmla="*/ 0 w 20"/>
                  <a:gd name="T5" fmla="*/ 0 h 15"/>
                  <a:gd name="T6" fmla="*/ 0 w 20"/>
                  <a:gd name="T7" fmla="*/ 0 h 15"/>
                  <a:gd name="T8" fmla="*/ 1 w 20"/>
                  <a:gd name="T9" fmla="*/ 0 h 15"/>
                  <a:gd name="T10" fmla="*/ 1 w 20"/>
                  <a:gd name="T11" fmla="*/ 0 h 15"/>
                  <a:gd name="T12" fmla="*/ 1 w 20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19" y="15"/>
                    </a:moveTo>
                    <a:lnTo>
                      <a:pt x="0" y="15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490"/>
              <p:cNvSpPr>
                <a:spLocks/>
              </p:cNvSpPr>
              <p:nvPr/>
            </p:nvSpPr>
            <p:spPr bwMode="auto">
              <a:xfrm>
                <a:off x="5590" y="1023"/>
                <a:ext cx="1" cy="4"/>
              </a:xfrm>
              <a:custGeom>
                <a:avLst/>
                <a:gdLst>
                  <a:gd name="T0" fmla="*/ 0 w 1"/>
                  <a:gd name="T1" fmla="*/ 1 h 19"/>
                  <a:gd name="T2" fmla="*/ 0 w 1"/>
                  <a:gd name="T3" fmla="*/ 0 h 19"/>
                  <a:gd name="T4" fmla="*/ 0 w 1"/>
                  <a:gd name="T5" fmla="*/ 1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491"/>
              <p:cNvSpPr>
                <a:spLocks/>
              </p:cNvSpPr>
              <p:nvPr/>
            </p:nvSpPr>
            <p:spPr bwMode="auto">
              <a:xfrm>
                <a:off x="5888" y="1023"/>
                <a:ext cx="1" cy="4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1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Rectangle 1492"/>
              <p:cNvSpPr>
                <a:spLocks noChangeArrowheads="1"/>
              </p:cNvSpPr>
              <p:nvPr/>
            </p:nvSpPr>
            <p:spPr bwMode="auto">
              <a:xfrm>
                <a:off x="5590" y="1023"/>
                <a:ext cx="298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214" name="Freeform 1493"/>
              <p:cNvSpPr>
                <a:spLocks/>
              </p:cNvSpPr>
              <p:nvPr/>
            </p:nvSpPr>
            <p:spPr bwMode="auto">
              <a:xfrm>
                <a:off x="5591" y="1063"/>
                <a:ext cx="1" cy="4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494"/>
              <p:cNvSpPr>
                <a:spLocks/>
              </p:cNvSpPr>
              <p:nvPr/>
            </p:nvSpPr>
            <p:spPr bwMode="auto">
              <a:xfrm>
                <a:off x="5889" y="1063"/>
                <a:ext cx="1" cy="4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Rectangle 1495"/>
              <p:cNvSpPr>
                <a:spLocks noChangeArrowheads="1"/>
              </p:cNvSpPr>
              <p:nvPr/>
            </p:nvSpPr>
            <p:spPr bwMode="auto">
              <a:xfrm>
                <a:off x="5591" y="1063"/>
                <a:ext cx="298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217" name="Freeform 1496"/>
              <p:cNvSpPr>
                <a:spLocks/>
              </p:cNvSpPr>
              <p:nvPr/>
            </p:nvSpPr>
            <p:spPr bwMode="auto">
              <a:xfrm>
                <a:off x="5769" y="1069"/>
                <a:ext cx="62" cy="53"/>
              </a:xfrm>
              <a:custGeom>
                <a:avLst/>
                <a:gdLst>
                  <a:gd name="T0" fmla="*/ 12 w 312"/>
                  <a:gd name="T1" fmla="*/ 10 h 268"/>
                  <a:gd name="T2" fmla="*/ 6 w 312"/>
                  <a:gd name="T3" fmla="*/ 0 h 268"/>
                  <a:gd name="T4" fmla="*/ 0 w 312"/>
                  <a:gd name="T5" fmla="*/ 10 h 268"/>
                  <a:gd name="T6" fmla="*/ 12 w 312"/>
                  <a:gd name="T7" fmla="*/ 10 h 2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2" h="268">
                    <a:moveTo>
                      <a:pt x="312" y="268"/>
                    </a:moveTo>
                    <a:lnTo>
                      <a:pt x="156" y="0"/>
                    </a:lnTo>
                    <a:lnTo>
                      <a:pt x="0" y="268"/>
                    </a:lnTo>
                    <a:lnTo>
                      <a:pt x="312" y="26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497"/>
              <p:cNvSpPr>
                <a:spLocks/>
              </p:cNvSpPr>
              <p:nvPr/>
            </p:nvSpPr>
            <p:spPr bwMode="auto">
              <a:xfrm>
                <a:off x="900" y="3349"/>
                <a:ext cx="150" cy="78"/>
              </a:xfrm>
              <a:custGeom>
                <a:avLst/>
                <a:gdLst>
                  <a:gd name="T0" fmla="*/ 0 w 748"/>
                  <a:gd name="T1" fmla="*/ 16 h 390"/>
                  <a:gd name="T2" fmla="*/ 30 w 748"/>
                  <a:gd name="T3" fmla="*/ 16 h 390"/>
                  <a:gd name="T4" fmla="*/ 30 w 748"/>
                  <a:gd name="T5" fmla="*/ 0 h 390"/>
                  <a:gd name="T6" fmla="*/ 11 w 748"/>
                  <a:gd name="T7" fmla="*/ 0 h 390"/>
                  <a:gd name="T8" fmla="*/ 10 w 748"/>
                  <a:gd name="T9" fmla="*/ 5 h 390"/>
                  <a:gd name="T10" fmla="*/ 8 w 748"/>
                  <a:gd name="T11" fmla="*/ 9 h 390"/>
                  <a:gd name="T12" fmla="*/ 5 w 748"/>
                  <a:gd name="T13" fmla="*/ 13 h 390"/>
                  <a:gd name="T14" fmla="*/ 2 w 748"/>
                  <a:gd name="T15" fmla="*/ 15 h 390"/>
                  <a:gd name="T16" fmla="*/ 0 w 748"/>
                  <a:gd name="T17" fmla="*/ 16 h 3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48" h="390">
                    <a:moveTo>
                      <a:pt x="0" y="390"/>
                    </a:moveTo>
                    <a:lnTo>
                      <a:pt x="748" y="390"/>
                    </a:lnTo>
                    <a:lnTo>
                      <a:pt x="748" y="0"/>
                    </a:lnTo>
                    <a:lnTo>
                      <a:pt x="269" y="0"/>
                    </a:lnTo>
                    <a:lnTo>
                      <a:pt x="256" y="124"/>
                    </a:lnTo>
                    <a:lnTo>
                      <a:pt x="211" y="229"/>
                    </a:lnTo>
                    <a:lnTo>
                      <a:pt x="119" y="318"/>
                    </a:lnTo>
                    <a:lnTo>
                      <a:pt x="41" y="37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498"/>
              <p:cNvSpPr>
                <a:spLocks/>
              </p:cNvSpPr>
              <p:nvPr/>
            </p:nvSpPr>
            <p:spPr bwMode="auto">
              <a:xfrm>
                <a:off x="807" y="3278"/>
                <a:ext cx="146" cy="147"/>
              </a:xfrm>
              <a:custGeom>
                <a:avLst/>
                <a:gdLst>
                  <a:gd name="T0" fmla="*/ 29 w 728"/>
                  <a:gd name="T1" fmla="*/ 13 h 735"/>
                  <a:gd name="T2" fmla="*/ 29 w 728"/>
                  <a:gd name="T3" fmla="*/ 11 h 735"/>
                  <a:gd name="T4" fmla="*/ 28 w 728"/>
                  <a:gd name="T5" fmla="*/ 9 h 735"/>
                  <a:gd name="T6" fmla="*/ 27 w 728"/>
                  <a:gd name="T7" fmla="*/ 7 h 735"/>
                  <a:gd name="T8" fmla="*/ 25 w 728"/>
                  <a:gd name="T9" fmla="*/ 5 h 735"/>
                  <a:gd name="T10" fmla="*/ 24 w 728"/>
                  <a:gd name="T11" fmla="*/ 3 h 735"/>
                  <a:gd name="T12" fmla="*/ 22 w 728"/>
                  <a:gd name="T13" fmla="*/ 2 h 735"/>
                  <a:gd name="T14" fmla="*/ 20 w 728"/>
                  <a:gd name="T15" fmla="*/ 1 h 735"/>
                  <a:gd name="T16" fmla="*/ 17 w 728"/>
                  <a:gd name="T17" fmla="*/ 0 h 735"/>
                  <a:gd name="T18" fmla="*/ 15 w 728"/>
                  <a:gd name="T19" fmla="*/ 0 h 735"/>
                  <a:gd name="T20" fmla="*/ 13 w 728"/>
                  <a:gd name="T21" fmla="*/ 0 h 735"/>
                  <a:gd name="T22" fmla="*/ 10 w 728"/>
                  <a:gd name="T23" fmla="*/ 1 h 735"/>
                  <a:gd name="T24" fmla="*/ 8 w 728"/>
                  <a:gd name="T25" fmla="*/ 2 h 735"/>
                  <a:gd name="T26" fmla="*/ 6 w 728"/>
                  <a:gd name="T27" fmla="*/ 3 h 735"/>
                  <a:gd name="T28" fmla="*/ 4 w 728"/>
                  <a:gd name="T29" fmla="*/ 4 h 735"/>
                  <a:gd name="T30" fmla="*/ 3 w 728"/>
                  <a:gd name="T31" fmla="*/ 6 h 735"/>
                  <a:gd name="T32" fmla="*/ 1 w 728"/>
                  <a:gd name="T33" fmla="*/ 8 h 735"/>
                  <a:gd name="T34" fmla="*/ 1 w 728"/>
                  <a:gd name="T35" fmla="*/ 11 h 735"/>
                  <a:gd name="T36" fmla="*/ 0 w 728"/>
                  <a:gd name="T37" fmla="*/ 13 h 735"/>
                  <a:gd name="T38" fmla="*/ 0 w 728"/>
                  <a:gd name="T39" fmla="*/ 15 h 735"/>
                  <a:gd name="T40" fmla="*/ 0 w 728"/>
                  <a:gd name="T41" fmla="*/ 18 h 735"/>
                  <a:gd name="T42" fmla="*/ 1 w 728"/>
                  <a:gd name="T43" fmla="*/ 20 h 735"/>
                  <a:gd name="T44" fmla="*/ 2 w 728"/>
                  <a:gd name="T45" fmla="*/ 22 h 735"/>
                  <a:gd name="T46" fmla="*/ 3 w 728"/>
                  <a:gd name="T47" fmla="*/ 24 h 735"/>
                  <a:gd name="T48" fmla="*/ 5 w 728"/>
                  <a:gd name="T49" fmla="*/ 26 h 735"/>
                  <a:gd name="T50" fmla="*/ 7 w 728"/>
                  <a:gd name="T51" fmla="*/ 27 h 735"/>
                  <a:gd name="T52" fmla="*/ 9 w 728"/>
                  <a:gd name="T53" fmla="*/ 28 h 735"/>
                  <a:gd name="T54" fmla="*/ 11 w 728"/>
                  <a:gd name="T55" fmla="*/ 29 h 735"/>
                  <a:gd name="T56" fmla="*/ 14 w 728"/>
                  <a:gd name="T57" fmla="*/ 29 h 735"/>
                  <a:gd name="T58" fmla="*/ 16 w 728"/>
                  <a:gd name="T59" fmla="*/ 29 h 735"/>
                  <a:gd name="T60" fmla="*/ 18 w 728"/>
                  <a:gd name="T61" fmla="*/ 29 h 735"/>
                  <a:gd name="T62" fmla="*/ 21 w 728"/>
                  <a:gd name="T63" fmla="*/ 28 h 735"/>
                  <a:gd name="T64" fmla="*/ 23 w 728"/>
                  <a:gd name="T65" fmla="*/ 27 h 735"/>
                  <a:gd name="T66" fmla="*/ 25 w 728"/>
                  <a:gd name="T67" fmla="*/ 25 h 735"/>
                  <a:gd name="T68" fmla="*/ 26 w 728"/>
                  <a:gd name="T69" fmla="*/ 24 h 735"/>
                  <a:gd name="T70" fmla="*/ 28 w 728"/>
                  <a:gd name="T71" fmla="*/ 22 h 735"/>
                  <a:gd name="T72" fmla="*/ 28 w 728"/>
                  <a:gd name="T73" fmla="*/ 19 h 735"/>
                  <a:gd name="T74" fmla="*/ 29 w 728"/>
                  <a:gd name="T75" fmla="*/ 17 h 735"/>
                  <a:gd name="T76" fmla="*/ 29 w 728"/>
                  <a:gd name="T77" fmla="*/ 15 h 7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28" h="735">
                    <a:moveTo>
                      <a:pt x="728" y="368"/>
                    </a:moveTo>
                    <a:lnTo>
                      <a:pt x="727" y="337"/>
                    </a:lnTo>
                    <a:lnTo>
                      <a:pt x="723" y="307"/>
                    </a:lnTo>
                    <a:lnTo>
                      <a:pt x="717" y="278"/>
                    </a:lnTo>
                    <a:lnTo>
                      <a:pt x="709" y="249"/>
                    </a:lnTo>
                    <a:lnTo>
                      <a:pt x="698" y="221"/>
                    </a:lnTo>
                    <a:lnTo>
                      <a:pt x="684" y="195"/>
                    </a:lnTo>
                    <a:lnTo>
                      <a:pt x="670" y="169"/>
                    </a:lnTo>
                    <a:lnTo>
                      <a:pt x="653" y="144"/>
                    </a:lnTo>
                    <a:lnTo>
                      <a:pt x="634" y="121"/>
                    </a:lnTo>
                    <a:lnTo>
                      <a:pt x="613" y="100"/>
                    </a:lnTo>
                    <a:lnTo>
                      <a:pt x="590" y="80"/>
                    </a:lnTo>
                    <a:lnTo>
                      <a:pt x="566" y="63"/>
                    </a:lnTo>
                    <a:lnTo>
                      <a:pt x="540" y="47"/>
                    </a:lnTo>
                    <a:lnTo>
                      <a:pt x="514" y="34"/>
                    </a:lnTo>
                    <a:lnTo>
                      <a:pt x="487" y="22"/>
                    </a:lnTo>
                    <a:lnTo>
                      <a:pt x="458" y="13"/>
                    </a:lnTo>
                    <a:lnTo>
                      <a:pt x="429" y="6"/>
                    </a:lnTo>
                    <a:lnTo>
                      <a:pt x="400" y="3"/>
                    </a:lnTo>
                    <a:lnTo>
                      <a:pt x="371" y="0"/>
                    </a:lnTo>
                    <a:lnTo>
                      <a:pt x="341" y="1"/>
                    </a:lnTo>
                    <a:lnTo>
                      <a:pt x="312" y="4"/>
                    </a:lnTo>
                    <a:lnTo>
                      <a:pt x="282" y="10"/>
                    </a:lnTo>
                    <a:lnTo>
                      <a:pt x="254" y="18"/>
                    </a:lnTo>
                    <a:lnTo>
                      <a:pt x="226" y="28"/>
                    </a:lnTo>
                    <a:lnTo>
                      <a:pt x="198" y="40"/>
                    </a:lnTo>
                    <a:lnTo>
                      <a:pt x="173" y="55"/>
                    </a:lnTo>
                    <a:lnTo>
                      <a:pt x="148" y="71"/>
                    </a:lnTo>
                    <a:lnTo>
                      <a:pt x="124" y="91"/>
                    </a:lnTo>
                    <a:lnTo>
                      <a:pt x="104" y="111"/>
                    </a:lnTo>
                    <a:lnTo>
                      <a:pt x="83" y="133"/>
                    </a:lnTo>
                    <a:lnTo>
                      <a:pt x="65" y="157"/>
                    </a:lnTo>
                    <a:lnTo>
                      <a:pt x="49" y="183"/>
                    </a:lnTo>
                    <a:lnTo>
                      <a:pt x="35" y="209"/>
                    </a:lnTo>
                    <a:lnTo>
                      <a:pt x="24" y="236"/>
                    </a:lnTo>
                    <a:lnTo>
                      <a:pt x="14" y="265"/>
                    </a:lnTo>
                    <a:lnTo>
                      <a:pt x="7" y="294"/>
                    </a:lnTo>
                    <a:lnTo>
                      <a:pt x="2" y="324"/>
                    </a:lnTo>
                    <a:lnTo>
                      <a:pt x="0" y="353"/>
                    </a:lnTo>
                    <a:lnTo>
                      <a:pt x="0" y="383"/>
                    </a:lnTo>
                    <a:lnTo>
                      <a:pt x="2" y="413"/>
                    </a:lnTo>
                    <a:lnTo>
                      <a:pt x="7" y="443"/>
                    </a:lnTo>
                    <a:lnTo>
                      <a:pt x="14" y="472"/>
                    </a:lnTo>
                    <a:lnTo>
                      <a:pt x="24" y="501"/>
                    </a:lnTo>
                    <a:lnTo>
                      <a:pt x="36" y="527"/>
                    </a:lnTo>
                    <a:lnTo>
                      <a:pt x="49" y="554"/>
                    </a:lnTo>
                    <a:lnTo>
                      <a:pt x="66" y="579"/>
                    </a:lnTo>
                    <a:lnTo>
                      <a:pt x="84" y="603"/>
                    </a:lnTo>
                    <a:lnTo>
                      <a:pt x="104" y="625"/>
                    </a:lnTo>
                    <a:lnTo>
                      <a:pt x="125" y="646"/>
                    </a:lnTo>
                    <a:lnTo>
                      <a:pt x="148" y="665"/>
                    </a:lnTo>
                    <a:lnTo>
                      <a:pt x="174" y="681"/>
                    </a:lnTo>
                    <a:lnTo>
                      <a:pt x="199" y="696"/>
                    </a:lnTo>
                    <a:lnTo>
                      <a:pt x="226" y="708"/>
                    </a:lnTo>
                    <a:lnTo>
                      <a:pt x="254" y="718"/>
                    </a:lnTo>
                    <a:lnTo>
                      <a:pt x="283" y="727"/>
                    </a:lnTo>
                    <a:lnTo>
                      <a:pt x="312" y="731"/>
                    </a:lnTo>
                    <a:lnTo>
                      <a:pt x="342" y="735"/>
                    </a:lnTo>
                    <a:lnTo>
                      <a:pt x="371" y="735"/>
                    </a:lnTo>
                    <a:lnTo>
                      <a:pt x="401" y="734"/>
                    </a:lnTo>
                    <a:lnTo>
                      <a:pt x="430" y="729"/>
                    </a:lnTo>
                    <a:lnTo>
                      <a:pt x="459" y="722"/>
                    </a:lnTo>
                    <a:lnTo>
                      <a:pt x="487" y="713"/>
                    </a:lnTo>
                    <a:lnTo>
                      <a:pt x="515" y="702"/>
                    </a:lnTo>
                    <a:lnTo>
                      <a:pt x="542" y="688"/>
                    </a:lnTo>
                    <a:lnTo>
                      <a:pt x="567" y="672"/>
                    </a:lnTo>
                    <a:lnTo>
                      <a:pt x="591" y="655"/>
                    </a:lnTo>
                    <a:lnTo>
                      <a:pt x="613" y="635"/>
                    </a:lnTo>
                    <a:lnTo>
                      <a:pt x="634" y="614"/>
                    </a:lnTo>
                    <a:lnTo>
                      <a:pt x="653" y="591"/>
                    </a:lnTo>
                    <a:lnTo>
                      <a:pt x="670" y="566"/>
                    </a:lnTo>
                    <a:lnTo>
                      <a:pt x="686" y="540"/>
                    </a:lnTo>
                    <a:lnTo>
                      <a:pt x="698" y="514"/>
                    </a:lnTo>
                    <a:lnTo>
                      <a:pt x="709" y="485"/>
                    </a:lnTo>
                    <a:lnTo>
                      <a:pt x="717" y="457"/>
                    </a:lnTo>
                    <a:lnTo>
                      <a:pt x="723" y="427"/>
                    </a:lnTo>
                    <a:lnTo>
                      <a:pt x="727" y="398"/>
                    </a:lnTo>
                    <a:lnTo>
                      <a:pt x="728" y="368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499"/>
              <p:cNvSpPr>
                <a:spLocks/>
              </p:cNvSpPr>
              <p:nvPr/>
            </p:nvSpPr>
            <p:spPr bwMode="auto">
              <a:xfrm>
                <a:off x="806" y="3276"/>
                <a:ext cx="148" cy="150"/>
              </a:xfrm>
              <a:custGeom>
                <a:avLst/>
                <a:gdLst>
                  <a:gd name="T0" fmla="*/ 30 w 736"/>
                  <a:gd name="T1" fmla="*/ 14 h 751"/>
                  <a:gd name="T2" fmla="*/ 29 w 736"/>
                  <a:gd name="T3" fmla="*/ 11 h 751"/>
                  <a:gd name="T4" fmla="*/ 29 w 736"/>
                  <a:gd name="T5" fmla="*/ 9 h 751"/>
                  <a:gd name="T6" fmla="*/ 27 w 736"/>
                  <a:gd name="T7" fmla="*/ 7 h 751"/>
                  <a:gd name="T8" fmla="*/ 26 w 736"/>
                  <a:gd name="T9" fmla="*/ 5 h 751"/>
                  <a:gd name="T10" fmla="*/ 24 w 736"/>
                  <a:gd name="T11" fmla="*/ 3 h 751"/>
                  <a:gd name="T12" fmla="*/ 22 w 736"/>
                  <a:gd name="T13" fmla="*/ 2 h 751"/>
                  <a:gd name="T14" fmla="*/ 20 w 736"/>
                  <a:gd name="T15" fmla="*/ 1 h 751"/>
                  <a:gd name="T16" fmla="*/ 18 w 736"/>
                  <a:gd name="T17" fmla="*/ 0 h 751"/>
                  <a:gd name="T18" fmla="*/ 15 w 736"/>
                  <a:gd name="T19" fmla="*/ 0 h 751"/>
                  <a:gd name="T20" fmla="*/ 13 w 736"/>
                  <a:gd name="T21" fmla="*/ 0 h 751"/>
                  <a:gd name="T22" fmla="*/ 11 w 736"/>
                  <a:gd name="T23" fmla="*/ 1 h 751"/>
                  <a:gd name="T24" fmla="*/ 8 w 736"/>
                  <a:gd name="T25" fmla="*/ 1 h 751"/>
                  <a:gd name="T26" fmla="*/ 6 w 736"/>
                  <a:gd name="T27" fmla="*/ 3 h 751"/>
                  <a:gd name="T28" fmla="*/ 5 w 736"/>
                  <a:gd name="T29" fmla="*/ 4 h 751"/>
                  <a:gd name="T30" fmla="*/ 3 w 736"/>
                  <a:gd name="T31" fmla="*/ 6 h 751"/>
                  <a:gd name="T32" fmla="*/ 2 w 736"/>
                  <a:gd name="T33" fmla="*/ 8 h 751"/>
                  <a:gd name="T34" fmla="*/ 1 w 736"/>
                  <a:gd name="T35" fmla="*/ 10 h 751"/>
                  <a:gd name="T36" fmla="*/ 0 w 736"/>
                  <a:gd name="T37" fmla="*/ 13 h 751"/>
                  <a:gd name="T38" fmla="*/ 0 w 736"/>
                  <a:gd name="T39" fmla="*/ 15 h 751"/>
                  <a:gd name="T40" fmla="*/ 0 w 736"/>
                  <a:gd name="T41" fmla="*/ 17 h 751"/>
                  <a:gd name="T42" fmla="*/ 1 w 736"/>
                  <a:gd name="T43" fmla="*/ 20 h 751"/>
                  <a:gd name="T44" fmla="*/ 2 w 736"/>
                  <a:gd name="T45" fmla="*/ 22 h 751"/>
                  <a:gd name="T46" fmla="*/ 3 w 736"/>
                  <a:gd name="T47" fmla="*/ 24 h 751"/>
                  <a:gd name="T48" fmla="*/ 5 w 736"/>
                  <a:gd name="T49" fmla="*/ 26 h 751"/>
                  <a:gd name="T50" fmla="*/ 6 w 736"/>
                  <a:gd name="T51" fmla="*/ 27 h 751"/>
                  <a:gd name="T52" fmla="*/ 8 w 736"/>
                  <a:gd name="T53" fmla="*/ 29 h 751"/>
                  <a:gd name="T54" fmla="*/ 11 w 736"/>
                  <a:gd name="T55" fmla="*/ 29 h 751"/>
                  <a:gd name="T56" fmla="*/ 13 w 736"/>
                  <a:gd name="T57" fmla="*/ 30 h 751"/>
                  <a:gd name="T58" fmla="*/ 15 w 736"/>
                  <a:gd name="T59" fmla="*/ 30 h 751"/>
                  <a:gd name="T60" fmla="*/ 18 w 736"/>
                  <a:gd name="T61" fmla="*/ 30 h 751"/>
                  <a:gd name="T62" fmla="*/ 20 w 736"/>
                  <a:gd name="T63" fmla="*/ 29 h 751"/>
                  <a:gd name="T64" fmla="*/ 22 w 736"/>
                  <a:gd name="T65" fmla="*/ 28 h 751"/>
                  <a:gd name="T66" fmla="*/ 24 w 736"/>
                  <a:gd name="T67" fmla="*/ 27 h 751"/>
                  <a:gd name="T68" fmla="*/ 26 w 736"/>
                  <a:gd name="T69" fmla="*/ 25 h 751"/>
                  <a:gd name="T70" fmla="*/ 28 w 736"/>
                  <a:gd name="T71" fmla="*/ 23 h 751"/>
                  <a:gd name="T72" fmla="*/ 29 w 736"/>
                  <a:gd name="T73" fmla="*/ 21 h 751"/>
                  <a:gd name="T74" fmla="*/ 29 w 736"/>
                  <a:gd name="T75" fmla="*/ 19 h 751"/>
                  <a:gd name="T76" fmla="*/ 30 w 736"/>
                  <a:gd name="T77" fmla="*/ 16 h 751"/>
                  <a:gd name="T78" fmla="*/ 30 w 736"/>
                  <a:gd name="T79" fmla="*/ 15 h 7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36" h="751">
                    <a:moveTo>
                      <a:pt x="736" y="376"/>
                    </a:moveTo>
                    <a:lnTo>
                      <a:pt x="734" y="345"/>
                    </a:lnTo>
                    <a:lnTo>
                      <a:pt x="731" y="315"/>
                    </a:lnTo>
                    <a:lnTo>
                      <a:pt x="725" y="285"/>
                    </a:lnTo>
                    <a:lnTo>
                      <a:pt x="716" y="256"/>
                    </a:lnTo>
                    <a:lnTo>
                      <a:pt x="705" y="228"/>
                    </a:lnTo>
                    <a:lnTo>
                      <a:pt x="693" y="200"/>
                    </a:lnTo>
                    <a:lnTo>
                      <a:pt x="678" y="175"/>
                    </a:lnTo>
                    <a:lnTo>
                      <a:pt x="662" y="150"/>
                    </a:lnTo>
                    <a:lnTo>
                      <a:pt x="643" y="127"/>
                    </a:lnTo>
                    <a:lnTo>
                      <a:pt x="622" y="105"/>
                    </a:lnTo>
                    <a:lnTo>
                      <a:pt x="600" y="84"/>
                    </a:lnTo>
                    <a:lnTo>
                      <a:pt x="576" y="66"/>
                    </a:lnTo>
                    <a:lnTo>
                      <a:pt x="551" y="50"/>
                    </a:lnTo>
                    <a:lnTo>
                      <a:pt x="525" y="36"/>
                    </a:lnTo>
                    <a:lnTo>
                      <a:pt x="497" y="24"/>
                    </a:lnTo>
                    <a:lnTo>
                      <a:pt x="469" y="14"/>
                    </a:lnTo>
                    <a:lnTo>
                      <a:pt x="440" y="7"/>
                    </a:lnTo>
                    <a:lnTo>
                      <a:pt x="411" y="2"/>
                    </a:lnTo>
                    <a:lnTo>
                      <a:pt x="382" y="0"/>
                    </a:lnTo>
                    <a:lnTo>
                      <a:pt x="352" y="1"/>
                    </a:lnTo>
                    <a:lnTo>
                      <a:pt x="323" y="3"/>
                    </a:lnTo>
                    <a:lnTo>
                      <a:pt x="294" y="8"/>
                    </a:lnTo>
                    <a:lnTo>
                      <a:pt x="265" y="15"/>
                    </a:lnTo>
                    <a:lnTo>
                      <a:pt x="237" y="25"/>
                    </a:lnTo>
                    <a:lnTo>
                      <a:pt x="209" y="36"/>
                    </a:lnTo>
                    <a:lnTo>
                      <a:pt x="183" y="50"/>
                    </a:lnTo>
                    <a:lnTo>
                      <a:pt x="158" y="67"/>
                    </a:lnTo>
                    <a:lnTo>
                      <a:pt x="134" y="85"/>
                    </a:lnTo>
                    <a:lnTo>
                      <a:pt x="113" y="105"/>
                    </a:lnTo>
                    <a:lnTo>
                      <a:pt x="92" y="127"/>
                    </a:lnTo>
                    <a:lnTo>
                      <a:pt x="74" y="151"/>
                    </a:lnTo>
                    <a:lnTo>
                      <a:pt x="57" y="175"/>
                    </a:lnTo>
                    <a:lnTo>
                      <a:pt x="41" y="202"/>
                    </a:lnTo>
                    <a:lnTo>
                      <a:pt x="29" y="229"/>
                    </a:lnTo>
                    <a:lnTo>
                      <a:pt x="18" y="257"/>
                    </a:lnTo>
                    <a:lnTo>
                      <a:pt x="11" y="286"/>
                    </a:lnTo>
                    <a:lnTo>
                      <a:pt x="5" y="316"/>
                    </a:lnTo>
                    <a:lnTo>
                      <a:pt x="1" y="347"/>
                    </a:lnTo>
                    <a:lnTo>
                      <a:pt x="0" y="377"/>
                    </a:lnTo>
                    <a:lnTo>
                      <a:pt x="1" y="407"/>
                    </a:lnTo>
                    <a:lnTo>
                      <a:pt x="5" y="437"/>
                    </a:lnTo>
                    <a:lnTo>
                      <a:pt x="11" y="466"/>
                    </a:lnTo>
                    <a:lnTo>
                      <a:pt x="19" y="495"/>
                    </a:lnTo>
                    <a:lnTo>
                      <a:pt x="29" y="523"/>
                    </a:lnTo>
                    <a:lnTo>
                      <a:pt x="42" y="551"/>
                    </a:lnTo>
                    <a:lnTo>
                      <a:pt x="57" y="577"/>
                    </a:lnTo>
                    <a:lnTo>
                      <a:pt x="74" y="602"/>
                    </a:lnTo>
                    <a:lnTo>
                      <a:pt x="93" y="626"/>
                    </a:lnTo>
                    <a:lnTo>
                      <a:pt x="113" y="648"/>
                    </a:lnTo>
                    <a:lnTo>
                      <a:pt x="135" y="667"/>
                    </a:lnTo>
                    <a:lnTo>
                      <a:pt x="158" y="685"/>
                    </a:lnTo>
                    <a:lnTo>
                      <a:pt x="184" y="702"/>
                    </a:lnTo>
                    <a:lnTo>
                      <a:pt x="211" y="715"/>
                    </a:lnTo>
                    <a:lnTo>
                      <a:pt x="237" y="727"/>
                    </a:lnTo>
                    <a:lnTo>
                      <a:pt x="266" y="737"/>
                    </a:lnTo>
                    <a:lnTo>
                      <a:pt x="294" y="744"/>
                    </a:lnTo>
                    <a:lnTo>
                      <a:pt x="324" y="749"/>
                    </a:lnTo>
                    <a:lnTo>
                      <a:pt x="353" y="751"/>
                    </a:lnTo>
                    <a:lnTo>
                      <a:pt x="382" y="751"/>
                    </a:lnTo>
                    <a:lnTo>
                      <a:pt x="413" y="749"/>
                    </a:lnTo>
                    <a:lnTo>
                      <a:pt x="442" y="744"/>
                    </a:lnTo>
                    <a:lnTo>
                      <a:pt x="471" y="737"/>
                    </a:lnTo>
                    <a:lnTo>
                      <a:pt x="499" y="727"/>
                    </a:lnTo>
                    <a:lnTo>
                      <a:pt x="525" y="715"/>
                    </a:lnTo>
                    <a:lnTo>
                      <a:pt x="552" y="701"/>
                    </a:lnTo>
                    <a:lnTo>
                      <a:pt x="577" y="685"/>
                    </a:lnTo>
                    <a:lnTo>
                      <a:pt x="600" y="667"/>
                    </a:lnTo>
                    <a:lnTo>
                      <a:pt x="623" y="646"/>
                    </a:lnTo>
                    <a:lnTo>
                      <a:pt x="644" y="625"/>
                    </a:lnTo>
                    <a:lnTo>
                      <a:pt x="662" y="602"/>
                    </a:lnTo>
                    <a:lnTo>
                      <a:pt x="679" y="576"/>
                    </a:lnTo>
                    <a:lnTo>
                      <a:pt x="693" y="550"/>
                    </a:lnTo>
                    <a:lnTo>
                      <a:pt x="707" y="523"/>
                    </a:lnTo>
                    <a:lnTo>
                      <a:pt x="716" y="494"/>
                    </a:lnTo>
                    <a:lnTo>
                      <a:pt x="725" y="465"/>
                    </a:lnTo>
                    <a:lnTo>
                      <a:pt x="731" y="436"/>
                    </a:lnTo>
                    <a:lnTo>
                      <a:pt x="734" y="406"/>
                    </a:lnTo>
                    <a:lnTo>
                      <a:pt x="736" y="37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500"/>
              <p:cNvSpPr>
                <a:spLocks/>
              </p:cNvSpPr>
              <p:nvPr/>
            </p:nvSpPr>
            <p:spPr bwMode="auto">
              <a:xfrm>
                <a:off x="950" y="3345"/>
                <a:ext cx="6" cy="6"/>
              </a:xfrm>
              <a:custGeom>
                <a:avLst/>
                <a:gdLst>
                  <a:gd name="T0" fmla="*/ 1 w 30"/>
                  <a:gd name="T1" fmla="*/ 1 h 32"/>
                  <a:gd name="T2" fmla="*/ 0 w 30"/>
                  <a:gd name="T3" fmla="*/ 1 h 32"/>
                  <a:gd name="T4" fmla="*/ 0 w 30"/>
                  <a:gd name="T5" fmla="*/ 0 h 32"/>
                  <a:gd name="T6" fmla="*/ 0 w 30"/>
                  <a:gd name="T7" fmla="*/ 0 h 32"/>
                  <a:gd name="T8" fmla="*/ 1 w 30"/>
                  <a:gd name="T9" fmla="*/ 0 h 32"/>
                  <a:gd name="T10" fmla="*/ 1 w 30"/>
                  <a:gd name="T11" fmla="*/ 0 h 32"/>
                  <a:gd name="T12" fmla="*/ 1 w 30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2">
                    <a:moveTo>
                      <a:pt x="30" y="32"/>
                    </a:moveTo>
                    <a:lnTo>
                      <a:pt x="1" y="32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9" y="0"/>
                    </a:lnTo>
                    <a:lnTo>
                      <a:pt x="3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501"/>
              <p:cNvSpPr>
                <a:spLocks/>
              </p:cNvSpPr>
              <p:nvPr/>
            </p:nvSpPr>
            <p:spPr bwMode="auto">
              <a:xfrm>
                <a:off x="950" y="3338"/>
                <a:ext cx="6" cy="8"/>
              </a:xfrm>
              <a:custGeom>
                <a:avLst/>
                <a:gdLst>
                  <a:gd name="T0" fmla="*/ 1 w 33"/>
                  <a:gd name="T1" fmla="*/ 2 h 37"/>
                  <a:gd name="T2" fmla="*/ 0 w 33"/>
                  <a:gd name="T3" fmla="*/ 2 h 37"/>
                  <a:gd name="T4" fmla="*/ 0 w 33"/>
                  <a:gd name="T5" fmla="*/ 0 h 37"/>
                  <a:gd name="T6" fmla="*/ 0 w 33"/>
                  <a:gd name="T7" fmla="*/ 0 h 37"/>
                  <a:gd name="T8" fmla="*/ 1 w 33"/>
                  <a:gd name="T9" fmla="*/ 0 h 37"/>
                  <a:gd name="T10" fmla="*/ 1 w 33"/>
                  <a:gd name="T11" fmla="*/ 0 h 37"/>
                  <a:gd name="T12" fmla="*/ 1 w 33"/>
                  <a:gd name="T13" fmla="*/ 2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7">
                    <a:moveTo>
                      <a:pt x="33" y="34"/>
                    </a:moveTo>
                    <a:lnTo>
                      <a:pt x="4" y="37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502"/>
              <p:cNvSpPr>
                <a:spLocks/>
              </p:cNvSpPr>
              <p:nvPr/>
            </p:nvSpPr>
            <p:spPr bwMode="auto">
              <a:xfrm>
                <a:off x="948" y="3332"/>
                <a:ext cx="7" cy="8"/>
              </a:xfrm>
              <a:custGeom>
                <a:avLst/>
                <a:gdLst>
                  <a:gd name="T0" fmla="*/ 1 w 37"/>
                  <a:gd name="T1" fmla="*/ 1 h 40"/>
                  <a:gd name="T2" fmla="*/ 0 w 37"/>
                  <a:gd name="T3" fmla="*/ 2 h 40"/>
                  <a:gd name="T4" fmla="*/ 0 w 37"/>
                  <a:gd name="T5" fmla="*/ 0 h 40"/>
                  <a:gd name="T6" fmla="*/ 0 w 37"/>
                  <a:gd name="T7" fmla="*/ 0 h 40"/>
                  <a:gd name="T8" fmla="*/ 1 w 37"/>
                  <a:gd name="T9" fmla="*/ 0 h 40"/>
                  <a:gd name="T10" fmla="*/ 1 w 37"/>
                  <a:gd name="T11" fmla="*/ 1 h 40"/>
                  <a:gd name="T12" fmla="*/ 1 w 37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0">
                    <a:moveTo>
                      <a:pt x="37" y="35"/>
                    </a:moveTo>
                    <a:lnTo>
                      <a:pt x="8" y="4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30" y="3"/>
                    </a:lnTo>
                    <a:lnTo>
                      <a:pt x="34" y="14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503"/>
              <p:cNvSpPr>
                <a:spLocks/>
              </p:cNvSpPr>
              <p:nvPr/>
            </p:nvSpPr>
            <p:spPr bwMode="auto">
              <a:xfrm>
                <a:off x="947" y="3326"/>
                <a:ext cx="7" cy="8"/>
              </a:xfrm>
              <a:custGeom>
                <a:avLst/>
                <a:gdLst>
                  <a:gd name="T0" fmla="*/ 1 w 35"/>
                  <a:gd name="T1" fmla="*/ 1 h 42"/>
                  <a:gd name="T2" fmla="*/ 0 w 35"/>
                  <a:gd name="T3" fmla="*/ 2 h 42"/>
                  <a:gd name="T4" fmla="*/ 0 w 35"/>
                  <a:gd name="T5" fmla="*/ 1 h 42"/>
                  <a:gd name="T6" fmla="*/ 0 w 35"/>
                  <a:gd name="T7" fmla="*/ 1 h 42"/>
                  <a:gd name="T8" fmla="*/ 1 w 35"/>
                  <a:gd name="T9" fmla="*/ 0 h 42"/>
                  <a:gd name="T10" fmla="*/ 1 w 35"/>
                  <a:gd name="T11" fmla="*/ 0 h 42"/>
                  <a:gd name="T12" fmla="*/ 1 w 35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42">
                    <a:moveTo>
                      <a:pt x="35" y="34"/>
                    </a:moveTo>
                    <a:lnTo>
                      <a:pt x="8" y="42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7" y="4"/>
                    </a:lnTo>
                    <a:lnTo>
                      <a:pt x="2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504"/>
              <p:cNvSpPr>
                <a:spLocks/>
              </p:cNvSpPr>
              <p:nvPr/>
            </p:nvSpPr>
            <p:spPr bwMode="auto">
              <a:xfrm>
                <a:off x="945" y="3321"/>
                <a:ext cx="7" cy="7"/>
              </a:xfrm>
              <a:custGeom>
                <a:avLst/>
                <a:gdLst>
                  <a:gd name="T0" fmla="*/ 1 w 38"/>
                  <a:gd name="T1" fmla="*/ 1 h 38"/>
                  <a:gd name="T2" fmla="*/ 0 w 38"/>
                  <a:gd name="T3" fmla="*/ 1 h 38"/>
                  <a:gd name="T4" fmla="*/ 0 w 38"/>
                  <a:gd name="T5" fmla="*/ 0 h 38"/>
                  <a:gd name="T6" fmla="*/ 0 w 38"/>
                  <a:gd name="T7" fmla="*/ 0 h 38"/>
                  <a:gd name="T8" fmla="*/ 1 w 38"/>
                  <a:gd name="T9" fmla="*/ 0 h 38"/>
                  <a:gd name="T10" fmla="*/ 1 w 38"/>
                  <a:gd name="T11" fmla="*/ 0 h 38"/>
                  <a:gd name="T12" fmla="*/ 1 w 38"/>
                  <a:gd name="T13" fmla="*/ 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38" y="28"/>
                    </a:moveTo>
                    <a:lnTo>
                      <a:pt x="11" y="38"/>
                    </a:lnTo>
                    <a:lnTo>
                      <a:pt x="0" y="10"/>
                    </a:lnTo>
                    <a:lnTo>
                      <a:pt x="27" y="0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1505"/>
              <p:cNvSpPr>
                <a:spLocks/>
              </p:cNvSpPr>
              <p:nvPr/>
            </p:nvSpPr>
            <p:spPr bwMode="auto">
              <a:xfrm>
                <a:off x="943" y="3315"/>
                <a:ext cx="7" cy="8"/>
              </a:xfrm>
              <a:custGeom>
                <a:avLst/>
                <a:gdLst>
                  <a:gd name="T0" fmla="*/ 1 w 38"/>
                  <a:gd name="T1" fmla="*/ 1 h 40"/>
                  <a:gd name="T2" fmla="*/ 0 w 38"/>
                  <a:gd name="T3" fmla="*/ 2 h 40"/>
                  <a:gd name="T4" fmla="*/ 0 w 38"/>
                  <a:gd name="T5" fmla="*/ 1 h 40"/>
                  <a:gd name="T6" fmla="*/ 0 w 38"/>
                  <a:gd name="T7" fmla="*/ 1 h 40"/>
                  <a:gd name="T8" fmla="*/ 1 w 38"/>
                  <a:gd name="T9" fmla="*/ 0 h 40"/>
                  <a:gd name="T10" fmla="*/ 1 w 38"/>
                  <a:gd name="T11" fmla="*/ 0 h 40"/>
                  <a:gd name="T12" fmla="*/ 1 w 38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0">
                    <a:moveTo>
                      <a:pt x="38" y="30"/>
                    </a:moveTo>
                    <a:lnTo>
                      <a:pt x="11" y="4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3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506"/>
              <p:cNvSpPr>
                <a:spLocks/>
              </p:cNvSpPr>
              <p:nvPr/>
            </p:nvSpPr>
            <p:spPr bwMode="auto">
              <a:xfrm>
                <a:off x="940" y="3310"/>
                <a:ext cx="7" cy="8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2 h 40"/>
                  <a:gd name="T4" fmla="*/ 0 w 39"/>
                  <a:gd name="T5" fmla="*/ 1 h 40"/>
                  <a:gd name="T6" fmla="*/ 0 w 39"/>
                  <a:gd name="T7" fmla="*/ 1 h 40"/>
                  <a:gd name="T8" fmla="*/ 1 w 39"/>
                  <a:gd name="T9" fmla="*/ 0 h 40"/>
                  <a:gd name="T10" fmla="*/ 1 w 39"/>
                  <a:gd name="T11" fmla="*/ 0 h 40"/>
                  <a:gd name="T12" fmla="*/ 1 w 39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0">
                    <a:moveTo>
                      <a:pt x="39" y="25"/>
                    </a:moveTo>
                    <a:lnTo>
                      <a:pt x="15" y="40"/>
                    </a:lnTo>
                    <a:lnTo>
                      <a:pt x="0" y="14"/>
                    </a:lnTo>
                    <a:lnTo>
                      <a:pt x="24" y="0"/>
                    </a:lnTo>
                    <a:lnTo>
                      <a:pt x="3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507"/>
              <p:cNvSpPr>
                <a:spLocks/>
              </p:cNvSpPr>
              <p:nvPr/>
            </p:nvSpPr>
            <p:spPr bwMode="auto">
              <a:xfrm>
                <a:off x="937" y="3304"/>
                <a:ext cx="7" cy="9"/>
              </a:xfrm>
              <a:custGeom>
                <a:avLst/>
                <a:gdLst>
                  <a:gd name="T0" fmla="*/ 1 w 39"/>
                  <a:gd name="T1" fmla="*/ 1 h 43"/>
                  <a:gd name="T2" fmla="*/ 1 w 39"/>
                  <a:gd name="T3" fmla="*/ 2 h 43"/>
                  <a:gd name="T4" fmla="*/ 0 w 39"/>
                  <a:gd name="T5" fmla="*/ 1 h 43"/>
                  <a:gd name="T6" fmla="*/ 0 w 39"/>
                  <a:gd name="T7" fmla="*/ 1 h 43"/>
                  <a:gd name="T8" fmla="*/ 1 w 39"/>
                  <a:gd name="T9" fmla="*/ 0 h 43"/>
                  <a:gd name="T10" fmla="*/ 1 w 39"/>
                  <a:gd name="T11" fmla="*/ 0 h 43"/>
                  <a:gd name="T12" fmla="*/ 1 w 39"/>
                  <a:gd name="T13" fmla="*/ 1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3">
                    <a:moveTo>
                      <a:pt x="39" y="29"/>
                    </a:moveTo>
                    <a:lnTo>
                      <a:pt x="15" y="43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1508"/>
              <p:cNvSpPr>
                <a:spLocks/>
              </p:cNvSpPr>
              <p:nvPr/>
            </p:nvSpPr>
            <p:spPr bwMode="auto">
              <a:xfrm>
                <a:off x="933" y="3300"/>
                <a:ext cx="8" cy="8"/>
              </a:xfrm>
              <a:custGeom>
                <a:avLst/>
                <a:gdLst>
                  <a:gd name="T0" fmla="*/ 2 w 41"/>
                  <a:gd name="T1" fmla="*/ 1 h 42"/>
                  <a:gd name="T2" fmla="*/ 1 w 41"/>
                  <a:gd name="T3" fmla="*/ 2 h 42"/>
                  <a:gd name="T4" fmla="*/ 0 w 41"/>
                  <a:gd name="T5" fmla="*/ 1 h 42"/>
                  <a:gd name="T6" fmla="*/ 0 w 41"/>
                  <a:gd name="T7" fmla="*/ 1 h 42"/>
                  <a:gd name="T8" fmla="*/ 1 w 41"/>
                  <a:gd name="T9" fmla="*/ 0 h 42"/>
                  <a:gd name="T10" fmla="*/ 1 w 41"/>
                  <a:gd name="T11" fmla="*/ 0 h 42"/>
                  <a:gd name="T12" fmla="*/ 2 w 41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2">
                    <a:moveTo>
                      <a:pt x="41" y="23"/>
                    </a:moveTo>
                    <a:lnTo>
                      <a:pt x="19" y="42"/>
                    </a:lnTo>
                    <a:lnTo>
                      <a:pt x="0" y="19"/>
                    </a:lnTo>
                    <a:lnTo>
                      <a:pt x="21" y="0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1509"/>
              <p:cNvSpPr>
                <a:spLocks/>
              </p:cNvSpPr>
              <p:nvPr/>
            </p:nvSpPr>
            <p:spPr bwMode="auto">
              <a:xfrm>
                <a:off x="929" y="3295"/>
                <a:ext cx="8" cy="8"/>
              </a:xfrm>
              <a:custGeom>
                <a:avLst/>
                <a:gdLst>
                  <a:gd name="T0" fmla="*/ 2 w 42"/>
                  <a:gd name="T1" fmla="*/ 1 h 42"/>
                  <a:gd name="T2" fmla="*/ 1 w 42"/>
                  <a:gd name="T3" fmla="*/ 2 h 42"/>
                  <a:gd name="T4" fmla="*/ 0 w 42"/>
                  <a:gd name="T5" fmla="*/ 1 h 42"/>
                  <a:gd name="T6" fmla="*/ 0 w 42"/>
                  <a:gd name="T7" fmla="*/ 1 h 42"/>
                  <a:gd name="T8" fmla="*/ 1 w 42"/>
                  <a:gd name="T9" fmla="*/ 0 h 42"/>
                  <a:gd name="T10" fmla="*/ 1 w 42"/>
                  <a:gd name="T11" fmla="*/ 0 h 42"/>
                  <a:gd name="T12" fmla="*/ 2 w 42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42" y="23"/>
                    </a:moveTo>
                    <a:lnTo>
                      <a:pt x="21" y="4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1510"/>
              <p:cNvSpPr>
                <a:spLocks/>
              </p:cNvSpPr>
              <p:nvPr/>
            </p:nvSpPr>
            <p:spPr bwMode="auto">
              <a:xfrm>
                <a:off x="924" y="3291"/>
                <a:ext cx="9" cy="8"/>
              </a:xfrm>
              <a:custGeom>
                <a:avLst/>
                <a:gdLst>
                  <a:gd name="T0" fmla="*/ 2 w 46"/>
                  <a:gd name="T1" fmla="*/ 1 h 43"/>
                  <a:gd name="T2" fmla="*/ 1 w 46"/>
                  <a:gd name="T3" fmla="*/ 1 h 43"/>
                  <a:gd name="T4" fmla="*/ 0 w 46"/>
                  <a:gd name="T5" fmla="*/ 1 h 43"/>
                  <a:gd name="T6" fmla="*/ 0 w 46"/>
                  <a:gd name="T7" fmla="*/ 1 h 43"/>
                  <a:gd name="T8" fmla="*/ 1 w 46"/>
                  <a:gd name="T9" fmla="*/ 0 h 43"/>
                  <a:gd name="T10" fmla="*/ 1 w 46"/>
                  <a:gd name="T11" fmla="*/ 0 h 43"/>
                  <a:gd name="T12" fmla="*/ 2 w 46"/>
                  <a:gd name="T13" fmla="*/ 1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43">
                    <a:moveTo>
                      <a:pt x="46" y="21"/>
                    </a:moveTo>
                    <a:lnTo>
                      <a:pt x="26" y="43"/>
                    </a:lnTo>
                    <a:lnTo>
                      <a:pt x="0" y="17"/>
                    </a:lnTo>
                    <a:lnTo>
                      <a:pt x="6" y="22"/>
                    </a:lnTo>
                    <a:lnTo>
                      <a:pt x="23" y="0"/>
                    </a:lnTo>
                    <a:lnTo>
                      <a:pt x="29" y="5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1511"/>
              <p:cNvSpPr>
                <a:spLocks/>
              </p:cNvSpPr>
              <p:nvPr/>
            </p:nvSpPr>
            <p:spPr bwMode="auto">
              <a:xfrm>
                <a:off x="920" y="3287"/>
                <a:ext cx="8" cy="8"/>
              </a:xfrm>
              <a:custGeom>
                <a:avLst/>
                <a:gdLst>
                  <a:gd name="T0" fmla="*/ 2 w 40"/>
                  <a:gd name="T1" fmla="*/ 1 h 42"/>
                  <a:gd name="T2" fmla="*/ 1 w 40"/>
                  <a:gd name="T3" fmla="*/ 2 h 42"/>
                  <a:gd name="T4" fmla="*/ 0 w 40"/>
                  <a:gd name="T5" fmla="*/ 1 h 42"/>
                  <a:gd name="T6" fmla="*/ 0 w 40"/>
                  <a:gd name="T7" fmla="*/ 1 h 42"/>
                  <a:gd name="T8" fmla="*/ 1 w 40"/>
                  <a:gd name="T9" fmla="*/ 0 h 42"/>
                  <a:gd name="T10" fmla="*/ 0 w 40"/>
                  <a:gd name="T11" fmla="*/ 0 h 42"/>
                  <a:gd name="T12" fmla="*/ 2 w 40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2">
                    <a:moveTo>
                      <a:pt x="40" y="20"/>
                    </a:moveTo>
                    <a:lnTo>
                      <a:pt x="23" y="42"/>
                    </a:lnTo>
                    <a:lnTo>
                      <a:pt x="2" y="26"/>
                    </a:lnTo>
                    <a:lnTo>
                      <a:pt x="0" y="25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1512"/>
              <p:cNvSpPr>
                <a:spLocks/>
              </p:cNvSpPr>
              <p:nvPr/>
            </p:nvSpPr>
            <p:spPr bwMode="auto">
              <a:xfrm>
                <a:off x="915" y="3284"/>
                <a:ext cx="8" cy="8"/>
              </a:xfrm>
              <a:custGeom>
                <a:avLst/>
                <a:gdLst>
                  <a:gd name="T0" fmla="*/ 2 w 40"/>
                  <a:gd name="T1" fmla="*/ 1 h 40"/>
                  <a:gd name="T2" fmla="*/ 1 w 40"/>
                  <a:gd name="T3" fmla="*/ 2 h 40"/>
                  <a:gd name="T4" fmla="*/ 0 w 40"/>
                  <a:gd name="T5" fmla="*/ 1 h 40"/>
                  <a:gd name="T6" fmla="*/ 0 w 40"/>
                  <a:gd name="T7" fmla="*/ 1 h 40"/>
                  <a:gd name="T8" fmla="*/ 1 w 40"/>
                  <a:gd name="T9" fmla="*/ 0 h 40"/>
                  <a:gd name="T10" fmla="*/ 1 w 40"/>
                  <a:gd name="T11" fmla="*/ 0 h 40"/>
                  <a:gd name="T12" fmla="*/ 2 w 40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40" y="16"/>
                    </a:moveTo>
                    <a:lnTo>
                      <a:pt x="26" y="40"/>
                    </a:lnTo>
                    <a:lnTo>
                      <a:pt x="0" y="25"/>
                    </a:lnTo>
                    <a:lnTo>
                      <a:pt x="15" y="0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1513"/>
              <p:cNvSpPr>
                <a:spLocks/>
              </p:cNvSpPr>
              <p:nvPr/>
            </p:nvSpPr>
            <p:spPr bwMode="auto">
              <a:xfrm>
                <a:off x="910" y="3281"/>
                <a:ext cx="8" cy="8"/>
              </a:xfrm>
              <a:custGeom>
                <a:avLst/>
                <a:gdLst>
                  <a:gd name="T0" fmla="*/ 2 w 39"/>
                  <a:gd name="T1" fmla="*/ 1 h 40"/>
                  <a:gd name="T2" fmla="*/ 1 w 39"/>
                  <a:gd name="T3" fmla="*/ 2 h 40"/>
                  <a:gd name="T4" fmla="*/ 0 w 39"/>
                  <a:gd name="T5" fmla="*/ 1 h 40"/>
                  <a:gd name="T6" fmla="*/ 0 w 39"/>
                  <a:gd name="T7" fmla="*/ 1 h 40"/>
                  <a:gd name="T8" fmla="*/ 0 w 39"/>
                  <a:gd name="T9" fmla="*/ 0 h 40"/>
                  <a:gd name="T10" fmla="*/ 0 w 39"/>
                  <a:gd name="T11" fmla="*/ 0 h 40"/>
                  <a:gd name="T12" fmla="*/ 2 w 39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0">
                    <a:moveTo>
                      <a:pt x="39" y="15"/>
                    </a:moveTo>
                    <a:lnTo>
                      <a:pt x="24" y="40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1514"/>
              <p:cNvSpPr>
                <a:spLocks/>
              </p:cNvSpPr>
              <p:nvPr/>
            </p:nvSpPr>
            <p:spPr bwMode="auto">
              <a:xfrm>
                <a:off x="905" y="3278"/>
                <a:ext cx="7" cy="8"/>
              </a:xfrm>
              <a:custGeom>
                <a:avLst/>
                <a:gdLst>
                  <a:gd name="T0" fmla="*/ 1 w 38"/>
                  <a:gd name="T1" fmla="*/ 1 h 38"/>
                  <a:gd name="T2" fmla="*/ 1 w 38"/>
                  <a:gd name="T3" fmla="*/ 2 h 38"/>
                  <a:gd name="T4" fmla="*/ 0 w 38"/>
                  <a:gd name="T5" fmla="*/ 1 h 38"/>
                  <a:gd name="T6" fmla="*/ 0 w 38"/>
                  <a:gd name="T7" fmla="*/ 1 h 38"/>
                  <a:gd name="T8" fmla="*/ 0 w 38"/>
                  <a:gd name="T9" fmla="*/ 0 h 38"/>
                  <a:gd name="T10" fmla="*/ 0 w 38"/>
                  <a:gd name="T11" fmla="*/ 0 h 38"/>
                  <a:gd name="T12" fmla="*/ 1 w 38"/>
                  <a:gd name="T13" fmla="*/ 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38" y="12"/>
                    </a:moveTo>
                    <a:lnTo>
                      <a:pt x="28" y="38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1515"/>
              <p:cNvSpPr>
                <a:spLocks/>
              </p:cNvSpPr>
              <p:nvPr/>
            </p:nvSpPr>
            <p:spPr bwMode="auto">
              <a:xfrm>
                <a:off x="899" y="3276"/>
                <a:ext cx="8" cy="8"/>
              </a:xfrm>
              <a:custGeom>
                <a:avLst/>
                <a:gdLst>
                  <a:gd name="T0" fmla="*/ 2 w 37"/>
                  <a:gd name="T1" fmla="*/ 1 h 40"/>
                  <a:gd name="T2" fmla="*/ 1 w 37"/>
                  <a:gd name="T3" fmla="*/ 2 h 40"/>
                  <a:gd name="T4" fmla="*/ 0 w 37"/>
                  <a:gd name="T5" fmla="*/ 1 h 40"/>
                  <a:gd name="T6" fmla="*/ 0 w 37"/>
                  <a:gd name="T7" fmla="*/ 1 h 40"/>
                  <a:gd name="T8" fmla="*/ 0 w 37"/>
                  <a:gd name="T9" fmla="*/ 0 h 40"/>
                  <a:gd name="T10" fmla="*/ 0 w 37"/>
                  <a:gd name="T11" fmla="*/ 0 h 40"/>
                  <a:gd name="T12" fmla="*/ 2 w 37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0">
                    <a:moveTo>
                      <a:pt x="37" y="14"/>
                    </a:moveTo>
                    <a:lnTo>
                      <a:pt x="27" y="40"/>
                    </a:lnTo>
                    <a:lnTo>
                      <a:pt x="9" y="34"/>
                    </a:lnTo>
                    <a:lnTo>
                      <a:pt x="1" y="32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3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1516"/>
              <p:cNvSpPr>
                <a:spLocks/>
              </p:cNvSpPr>
              <p:nvPr/>
            </p:nvSpPr>
            <p:spPr bwMode="auto">
              <a:xfrm>
                <a:off x="893" y="3275"/>
                <a:ext cx="8" cy="7"/>
              </a:xfrm>
              <a:custGeom>
                <a:avLst/>
                <a:gdLst>
                  <a:gd name="T0" fmla="*/ 2 w 39"/>
                  <a:gd name="T1" fmla="*/ 0 h 37"/>
                  <a:gd name="T2" fmla="*/ 1 w 39"/>
                  <a:gd name="T3" fmla="*/ 1 h 37"/>
                  <a:gd name="T4" fmla="*/ 0 w 39"/>
                  <a:gd name="T5" fmla="*/ 1 h 37"/>
                  <a:gd name="T6" fmla="*/ 0 w 39"/>
                  <a:gd name="T7" fmla="*/ 1 h 37"/>
                  <a:gd name="T8" fmla="*/ 0 w 39"/>
                  <a:gd name="T9" fmla="*/ 0 h 37"/>
                  <a:gd name="T10" fmla="*/ 0 w 39"/>
                  <a:gd name="T11" fmla="*/ 0 h 37"/>
                  <a:gd name="T12" fmla="*/ 2 w 3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7">
                    <a:moveTo>
                      <a:pt x="39" y="8"/>
                    </a:moveTo>
                    <a:lnTo>
                      <a:pt x="32" y="37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1517"/>
              <p:cNvSpPr>
                <a:spLocks/>
              </p:cNvSpPr>
              <p:nvPr/>
            </p:nvSpPr>
            <p:spPr bwMode="auto">
              <a:xfrm>
                <a:off x="888" y="3274"/>
                <a:ext cx="7" cy="6"/>
              </a:xfrm>
              <a:custGeom>
                <a:avLst/>
                <a:gdLst>
                  <a:gd name="T0" fmla="*/ 1 w 35"/>
                  <a:gd name="T1" fmla="*/ 0 h 33"/>
                  <a:gd name="T2" fmla="*/ 1 w 35"/>
                  <a:gd name="T3" fmla="*/ 1 h 33"/>
                  <a:gd name="T4" fmla="*/ 0 w 35"/>
                  <a:gd name="T5" fmla="*/ 1 h 33"/>
                  <a:gd name="T6" fmla="*/ 0 w 35"/>
                  <a:gd name="T7" fmla="*/ 1 h 33"/>
                  <a:gd name="T8" fmla="*/ 0 w 35"/>
                  <a:gd name="T9" fmla="*/ 0 h 33"/>
                  <a:gd name="T10" fmla="*/ 0 w 35"/>
                  <a:gd name="T11" fmla="*/ 0 h 33"/>
                  <a:gd name="T12" fmla="*/ 1 w 35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33">
                    <a:moveTo>
                      <a:pt x="35" y="4"/>
                    </a:moveTo>
                    <a:lnTo>
                      <a:pt x="30" y="33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1518"/>
              <p:cNvSpPr>
                <a:spLocks/>
              </p:cNvSpPr>
              <p:nvPr/>
            </p:nvSpPr>
            <p:spPr bwMode="auto">
              <a:xfrm>
                <a:off x="883" y="3273"/>
                <a:ext cx="6" cy="7"/>
              </a:xfrm>
              <a:custGeom>
                <a:avLst/>
                <a:gdLst>
                  <a:gd name="T0" fmla="*/ 1 w 32"/>
                  <a:gd name="T1" fmla="*/ 0 h 32"/>
                  <a:gd name="T2" fmla="*/ 1 w 32"/>
                  <a:gd name="T3" fmla="*/ 2 h 32"/>
                  <a:gd name="T4" fmla="*/ 0 w 32"/>
                  <a:gd name="T5" fmla="*/ 1 h 32"/>
                  <a:gd name="T6" fmla="*/ 0 w 32"/>
                  <a:gd name="T7" fmla="*/ 1 h 32"/>
                  <a:gd name="T8" fmla="*/ 0 w 32"/>
                  <a:gd name="T9" fmla="*/ 0 h 32"/>
                  <a:gd name="T10" fmla="*/ 0 w 32"/>
                  <a:gd name="T11" fmla="*/ 0 h 32"/>
                  <a:gd name="T12" fmla="*/ 1 w 32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32" y="3"/>
                    </a:moveTo>
                    <a:lnTo>
                      <a:pt x="29" y="32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1519"/>
              <p:cNvSpPr>
                <a:spLocks/>
              </p:cNvSpPr>
              <p:nvPr/>
            </p:nvSpPr>
            <p:spPr bwMode="auto">
              <a:xfrm>
                <a:off x="876" y="3273"/>
                <a:ext cx="7" cy="6"/>
              </a:xfrm>
              <a:custGeom>
                <a:avLst/>
                <a:gdLst>
                  <a:gd name="T0" fmla="*/ 2 w 32"/>
                  <a:gd name="T1" fmla="*/ 0 h 30"/>
                  <a:gd name="T2" fmla="*/ 2 w 32"/>
                  <a:gd name="T3" fmla="*/ 1 h 30"/>
                  <a:gd name="T4" fmla="*/ 0 w 32"/>
                  <a:gd name="T5" fmla="*/ 1 h 30"/>
                  <a:gd name="T6" fmla="*/ 0 w 32"/>
                  <a:gd name="T7" fmla="*/ 1 h 30"/>
                  <a:gd name="T8" fmla="*/ 0 w 32"/>
                  <a:gd name="T9" fmla="*/ 0 h 30"/>
                  <a:gd name="T10" fmla="*/ 0 w 32"/>
                  <a:gd name="T11" fmla="*/ 0 h 30"/>
                  <a:gd name="T12" fmla="*/ 2 w 32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0">
                    <a:moveTo>
                      <a:pt x="32" y="0"/>
                    </a:moveTo>
                    <a:lnTo>
                      <a:pt x="32" y="29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1520"/>
              <p:cNvSpPr>
                <a:spLocks/>
              </p:cNvSpPr>
              <p:nvPr/>
            </p:nvSpPr>
            <p:spPr bwMode="auto">
              <a:xfrm>
                <a:off x="870" y="3273"/>
                <a:ext cx="7" cy="7"/>
              </a:xfrm>
              <a:custGeom>
                <a:avLst/>
                <a:gdLst>
                  <a:gd name="T0" fmla="*/ 1 w 34"/>
                  <a:gd name="T1" fmla="*/ 0 h 32"/>
                  <a:gd name="T2" fmla="*/ 1 w 34"/>
                  <a:gd name="T3" fmla="*/ 1 h 32"/>
                  <a:gd name="T4" fmla="*/ 0 w 34"/>
                  <a:gd name="T5" fmla="*/ 2 h 32"/>
                  <a:gd name="T6" fmla="*/ 0 w 34"/>
                  <a:gd name="T7" fmla="*/ 2 h 32"/>
                  <a:gd name="T8" fmla="*/ 0 w 34"/>
                  <a:gd name="T9" fmla="*/ 0 h 32"/>
                  <a:gd name="T10" fmla="*/ 0 w 34"/>
                  <a:gd name="T11" fmla="*/ 0 h 32"/>
                  <a:gd name="T12" fmla="*/ 1 w 3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2">
                    <a:moveTo>
                      <a:pt x="32" y="0"/>
                    </a:moveTo>
                    <a:lnTo>
                      <a:pt x="34" y="29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1521"/>
              <p:cNvSpPr>
                <a:spLocks/>
              </p:cNvSpPr>
              <p:nvPr/>
            </p:nvSpPr>
            <p:spPr bwMode="auto">
              <a:xfrm>
                <a:off x="864" y="3274"/>
                <a:ext cx="7" cy="7"/>
              </a:xfrm>
              <a:custGeom>
                <a:avLst/>
                <a:gdLst>
                  <a:gd name="T0" fmla="*/ 1 w 37"/>
                  <a:gd name="T1" fmla="*/ 0 h 34"/>
                  <a:gd name="T2" fmla="*/ 1 w 37"/>
                  <a:gd name="T3" fmla="*/ 1 h 34"/>
                  <a:gd name="T4" fmla="*/ 0 w 37"/>
                  <a:gd name="T5" fmla="*/ 1 h 34"/>
                  <a:gd name="T6" fmla="*/ 0 w 37"/>
                  <a:gd name="T7" fmla="*/ 1 h 34"/>
                  <a:gd name="T8" fmla="*/ 0 w 37"/>
                  <a:gd name="T9" fmla="*/ 0 h 34"/>
                  <a:gd name="T10" fmla="*/ 0 w 37"/>
                  <a:gd name="T11" fmla="*/ 0 h 34"/>
                  <a:gd name="T12" fmla="*/ 1 w 37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34">
                    <a:moveTo>
                      <a:pt x="33" y="0"/>
                    </a:moveTo>
                    <a:lnTo>
                      <a:pt x="37" y="29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1522"/>
              <p:cNvSpPr>
                <a:spLocks/>
              </p:cNvSpPr>
              <p:nvPr/>
            </p:nvSpPr>
            <p:spPr bwMode="auto">
              <a:xfrm>
                <a:off x="858" y="3275"/>
                <a:ext cx="8" cy="8"/>
              </a:xfrm>
              <a:custGeom>
                <a:avLst/>
                <a:gdLst>
                  <a:gd name="T0" fmla="*/ 1 w 38"/>
                  <a:gd name="T1" fmla="*/ 0 h 38"/>
                  <a:gd name="T2" fmla="*/ 2 w 38"/>
                  <a:gd name="T3" fmla="*/ 1 h 38"/>
                  <a:gd name="T4" fmla="*/ 0 w 38"/>
                  <a:gd name="T5" fmla="*/ 2 h 38"/>
                  <a:gd name="T6" fmla="*/ 0 w 38"/>
                  <a:gd name="T7" fmla="*/ 1 h 38"/>
                  <a:gd name="T8" fmla="*/ 0 w 38"/>
                  <a:gd name="T9" fmla="*/ 0 h 38"/>
                  <a:gd name="T10" fmla="*/ 0 w 38"/>
                  <a:gd name="T11" fmla="*/ 0 h 38"/>
                  <a:gd name="T12" fmla="*/ 1 w 38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30" y="0"/>
                    </a:moveTo>
                    <a:lnTo>
                      <a:pt x="38" y="29"/>
                    </a:lnTo>
                    <a:lnTo>
                      <a:pt x="0" y="38"/>
                    </a:lnTo>
                    <a:lnTo>
                      <a:pt x="10" y="35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1523"/>
              <p:cNvSpPr>
                <a:spLocks/>
              </p:cNvSpPr>
              <p:nvPr/>
            </p:nvSpPr>
            <p:spPr bwMode="auto">
              <a:xfrm>
                <a:off x="853" y="3277"/>
                <a:ext cx="7" cy="7"/>
              </a:xfrm>
              <a:custGeom>
                <a:avLst/>
                <a:gdLst>
                  <a:gd name="T0" fmla="*/ 1 w 38"/>
                  <a:gd name="T1" fmla="*/ 0 h 36"/>
                  <a:gd name="T2" fmla="*/ 1 w 38"/>
                  <a:gd name="T3" fmla="*/ 1 h 36"/>
                  <a:gd name="T4" fmla="*/ 0 w 38"/>
                  <a:gd name="T5" fmla="*/ 1 h 36"/>
                  <a:gd name="T6" fmla="*/ 0 w 38"/>
                  <a:gd name="T7" fmla="*/ 1 h 36"/>
                  <a:gd name="T8" fmla="*/ 0 w 38"/>
                  <a:gd name="T9" fmla="*/ 0 h 36"/>
                  <a:gd name="T10" fmla="*/ 0 w 38"/>
                  <a:gd name="T11" fmla="*/ 0 h 36"/>
                  <a:gd name="T12" fmla="*/ 1 w 3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6">
                    <a:moveTo>
                      <a:pt x="28" y="0"/>
                    </a:moveTo>
                    <a:lnTo>
                      <a:pt x="38" y="27"/>
                    </a:lnTo>
                    <a:lnTo>
                      <a:pt x="10" y="36"/>
                    </a:lnTo>
                    <a:lnTo>
                      <a:pt x="0" y="1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1524"/>
              <p:cNvSpPr>
                <a:spLocks/>
              </p:cNvSpPr>
              <p:nvPr/>
            </p:nvSpPr>
            <p:spPr bwMode="auto">
              <a:xfrm>
                <a:off x="847" y="3279"/>
                <a:ext cx="8" cy="7"/>
              </a:xfrm>
              <a:custGeom>
                <a:avLst/>
                <a:gdLst>
                  <a:gd name="T0" fmla="*/ 1 w 39"/>
                  <a:gd name="T1" fmla="*/ 0 h 38"/>
                  <a:gd name="T2" fmla="*/ 2 w 39"/>
                  <a:gd name="T3" fmla="*/ 1 h 38"/>
                  <a:gd name="T4" fmla="*/ 0 w 39"/>
                  <a:gd name="T5" fmla="*/ 1 h 38"/>
                  <a:gd name="T6" fmla="*/ 0 w 39"/>
                  <a:gd name="T7" fmla="*/ 1 h 38"/>
                  <a:gd name="T8" fmla="*/ 0 w 39"/>
                  <a:gd name="T9" fmla="*/ 0 h 38"/>
                  <a:gd name="T10" fmla="*/ 0 w 39"/>
                  <a:gd name="T11" fmla="*/ 0 h 38"/>
                  <a:gd name="T12" fmla="*/ 1 w 39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8">
                    <a:moveTo>
                      <a:pt x="29" y="0"/>
                    </a:moveTo>
                    <a:lnTo>
                      <a:pt x="39" y="26"/>
                    </a:lnTo>
                    <a:lnTo>
                      <a:pt x="8" y="38"/>
                    </a:lnTo>
                    <a:lnTo>
                      <a:pt x="12" y="36"/>
                    </a:lnTo>
                    <a:lnTo>
                      <a:pt x="0" y="12"/>
                    </a:lnTo>
                    <a:lnTo>
                      <a:pt x="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1525"/>
              <p:cNvSpPr>
                <a:spLocks/>
              </p:cNvSpPr>
              <p:nvPr/>
            </p:nvSpPr>
            <p:spPr bwMode="auto">
              <a:xfrm>
                <a:off x="840" y="3281"/>
                <a:ext cx="9" cy="8"/>
              </a:xfrm>
              <a:custGeom>
                <a:avLst/>
                <a:gdLst>
                  <a:gd name="T0" fmla="*/ 1 w 49"/>
                  <a:gd name="T1" fmla="*/ 0 h 39"/>
                  <a:gd name="T2" fmla="*/ 2 w 49"/>
                  <a:gd name="T3" fmla="*/ 1 h 39"/>
                  <a:gd name="T4" fmla="*/ 1 w 49"/>
                  <a:gd name="T5" fmla="*/ 1 h 39"/>
                  <a:gd name="T6" fmla="*/ 1 w 49"/>
                  <a:gd name="T7" fmla="*/ 2 h 39"/>
                  <a:gd name="T8" fmla="*/ 0 w 49"/>
                  <a:gd name="T9" fmla="*/ 1 h 39"/>
                  <a:gd name="T10" fmla="*/ 0 w 49"/>
                  <a:gd name="T11" fmla="*/ 1 h 39"/>
                  <a:gd name="T12" fmla="*/ 1 w 4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39">
                    <a:moveTo>
                      <a:pt x="37" y="0"/>
                    </a:moveTo>
                    <a:lnTo>
                      <a:pt x="49" y="24"/>
                    </a:lnTo>
                    <a:lnTo>
                      <a:pt x="34" y="32"/>
                    </a:lnTo>
                    <a:lnTo>
                      <a:pt x="25" y="39"/>
                    </a:lnTo>
                    <a:lnTo>
                      <a:pt x="8" y="14"/>
                    </a:lnTo>
                    <a:lnTo>
                      <a:pt x="0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1526"/>
              <p:cNvSpPr>
                <a:spLocks/>
              </p:cNvSpPr>
              <p:nvPr/>
            </p:nvSpPr>
            <p:spPr bwMode="auto">
              <a:xfrm>
                <a:off x="835" y="3284"/>
                <a:ext cx="10" cy="11"/>
              </a:xfrm>
              <a:custGeom>
                <a:avLst/>
                <a:gdLst>
                  <a:gd name="T0" fmla="*/ 1 w 48"/>
                  <a:gd name="T1" fmla="*/ 0 h 58"/>
                  <a:gd name="T2" fmla="*/ 2 w 48"/>
                  <a:gd name="T3" fmla="*/ 1 h 58"/>
                  <a:gd name="T4" fmla="*/ 0 w 48"/>
                  <a:gd name="T5" fmla="*/ 2 h 58"/>
                  <a:gd name="T6" fmla="*/ 1 w 48"/>
                  <a:gd name="T7" fmla="*/ 2 h 58"/>
                  <a:gd name="T8" fmla="*/ 0 w 48"/>
                  <a:gd name="T9" fmla="*/ 1 h 58"/>
                  <a:gd name="T10" fmla="*/ 1 w 48"/>
                  <a:gd name="T11" fmla="*/ 0 h 58"/>
                  <a:gd name="T12" fmla="*/ 1 w 48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8">
                    <a:moveTo>
                      <a:pt x="31" y="0"/>
                    </a:moveTo>
                    <a:lnTo>
                      <a:pt x="48" y="25"/>
                    </a:lnTo>
                    <a:lnTo>
                      <a:pt x="0" y="58"/>
                    </a:lnTo>
                    <a:lnTo>
                      <a:pt x="24" y="40"/>
                    </a:lnTo>
                    <a:lnTo>
                      <a:pt x="7" y="1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1527"/>
              <p:cNvSpPr>
                <a:spLocks/>
              </p:cNvSpPr>
              <p:nvPr/>
            </p:nvSpPr>
            <p:spPr bwMode="auto">
              <a:xfrm>
                <a:off x="830" y="3287"/>
                <a:ext cx="10" cy="8"/>
              </a:xfrm>
              <a:custGeom>
                <a:avLst/>
                <a:gdLst>
                  <a:gd name="T0" fmla="*/ 1 w 48"/>
                  <a:gd name="T1" fmla="*/ 0 h 40"/>
                  <a:gd name="T2" fmla="*/ 2 w 48"/>
                  <a:gd name="T3" fmla="*/ 1 h 40"/>
                  <a:gd name="T4" fmla="*/ 1 w 48"/>
                  <a:gd name="T5" fmla="*/ 1 h 40"/>
                  <a:gd name="T6" fmla="*/ 1 w 48"/>
                  <a:gd name="T7" fmla="*/ 2 h 40"/>
                  <a:gd name="T8" fmla="*/ 0 w 48"/>
                  <a:gd name="T9" fmla="*/ 1 h 40"/>
                  <a:gd name="T10" fmla="*/ 0 w 48"/>
                  <a:gd name="T11" fmla="*/ 1 h 40"/>
                  <a:gd name="T12" fmla="*/ 1 w 4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0">
                    <a:moveTo>
                      <a:pt x="31" y="0"/>
                    </a:moveTo>
                    <a:lnTo>
                      <a:pt x="48" y="22"/>
                    </a:lnTo>
                    <a:lnTo>
                      <a:pt x="31" y="34"/>
                    </a:lnTo>
                    <a:lnTo>
                      <a:pt x="25" y="40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1528"/>
              <p:cNvSpPr>
                <a:spLocks/>
              </p:cNvSpPr>
              <p:nvPr/>
            </p:nvSpPr>
            <p:spPr bwMode="auto">
              <a:xfrm>
                <a:off x="827" y="3291"/>
                <a:ext cx="8" cy="8"/>
              </a:xfrm>
              <a:custGeom>
                <a:avLst/>
                <a:gdLst>
                  <a:gd name="T0" fmla="*/ 1 w 42"/>
                  <a:gd name="T1" fmla="*/ 0 h 41"/>
                  <a:gd name="T2" fmla="*/ 2 w 42"/>
                  <a:gd name="T3" fmla="*/ 1 h 41"/>
                  <a:gd name="T4" fmla="*/ 1 w 42"/>
                  <a:gd name="T5" fmla="*/ 2 h 41"/>
                  <a:gd name="T6" fmla="*/ 1 w 42"/>
                  <a:gd name="T7" fmla="*/ 2 h 41"/>
                  <a:gd name="T8" fmla="*/ 0 w 42"/>
                  <a:gd name="T9" fmla="*/ 1 h 41"/>
                  <a:gd name="T10" fmla="*/ 0 w 42"/>
                  <a:gd name="T11" fmla="*/ 1 h 41"/>
                  <a:gd name="T12" fmla="*/ 1 w 42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1">
                    <a:moveTo>
                      <a:pt x="23" y="0"/>
                    </a:moveTo>
                    <a:lnTo>
                      <a:pt x="42" y="21"/>
                    </a:lnTo>
                    <a:lnTo>
                      <a:pt x="20" y="41"/>
                    </a:lnTo>
                    <a:lnTo>
                      <a:pt x="21" y="39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1529"/>
              <p:cNvSpPr>
                <a:spLocks/>
              </p:cNvSpPr>
              <p:nvPr/>
            </p:nvSpPr>
            <p:spPr bwMode="auto">
              <a:xfrm>
                <a:off x="823" y="3295"/>
                <a:ext cx="8" cy="9"/>
              </a:xfrm>
              <a:custGeom>
                <a:avLst/>
                <a:gdLst>
                  <a:gd name="T0" fmla="*/ 1 w 42"/>
                  <a:gd name="T1" fmla="*/ 0 h 46"/>
                  <a:gd name="T2" fmla="*/ 2 w 42"/>
                  <a:gd name="T3" fmla="*/ 1 h 46"/>
                  <a:gd name="T4" fmla="*/ 1 w 42"/>
                  <a:gd name="T5" fmla="*/ 2 h 46"/>
                  <a:gd name="T6" fmla="*/ 1 w 42"/>
                  <a:gd name="T7" fmla="*/ 2 h 46"/>
                  <a:gd name="T8" fmla="*/ 0 w 42"/>
                  <a:gd name="T9" fmla="*/ 1 h 46"/>
                  <a:gd name="T10" fmla="*/ 0 w 42"/>
                  <a:gd name="T11" fmla="*/ 1 h 46"/>
                  <a:gd name="T12" fmla="*/ 1 w 4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21" y="0"/>
                    </a:moveTo>
                    <a:lnTo>
                      <a:pt x="42" y="19"/>
                    </a:lnTo>
                    <a:lnTo>
                      <a:pt x="17" y="46"/>
                    </a:lnTo>
                    <a:lnTo>
                      <a:pt x="22" y="40"/>
                    </a:lnTo>
                    <a:lnTo>
                      <a:pt x="0" y="23"/>
                    </a:lnTo>
                    <a:lnTo>
                      <a:pt x="5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1530"/>
              <p:cNvSpPr>
                <a:spLocks/>
              </p:cNvSpPr>
              <p:nvPr/>
            </p:nvSpPr>
            <p:spPr bwMode="auto">
              <a:xfrm>
                <a:off x="815" y="3300"/>
                <a:ext cx="12" cy="9"/>
              </a:xfrm>
              <a:custGeom>
                <a:avLst/>
                <a:gdLst>
                  <a:gd name="T0" fmla="*/ 1 w 58"/>
                  <a:gd name="T1" fmla="*/ 0 h 48"/>
                  <a:gd name="T2" fmla="*/ 2 w 58"/>
                  <a:gd name="T3" fmla="*/ 1 h 48"/>
                  <a:gd name="T4" fmla="*/ 2 w 58"/>
                  <a:gd name="T5" fmla="*/ 1 h 48"/>
                  <a:gd name="T6" fmla="*/ 2 w 58"/>
                  <a:gd name="T7" fmla="*/ 2 h 48"/>
                  <a:gd name="T8" fmla="*/ 1 w 58"/>
                  <a:gd name="T9" fmla="*/ 1 h 48"/>
                  <a:gd name="T10" fmla="*/ 0 w 58"/>
                  <a:gd name="T11" fmla="*/ 2 h 48"/>
                  <a:gd name="T12" fmla="*/ 1 w 5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36" y="0"/>
                    </a:moveTo>
                    <a:lnTo>
                      <a:pt x="58" y="17"/>
                    </a:lnTo>
                    <a:lnTo>
                      <a:pt x="41" y="41"/>
                    </a:lnTo>
                    <a:lnTo>
                      <a:pt x="17" y="24"/>
                    </a:lnTo>
                    <a:lnTo>
                      <a:pt x="0" y="4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1531"/>
              <p:cNvSpPr>
                <a:spLocks/>
              </p:cNvSpPr>
              <p:nvPr/>
            </p:nvSpPr>
            <p:spPr bwMode="auto">
              <a:xfrm>
                <a:off x="815" y="3305"/>
                <a:ext cx="9" cy="9"/>
              </a:xfrm>
              <a:custGeom>
                <a:avLst/>
                <a:gdLst>
                  <a:gd name="T0" fmla="*/ 1 w 41"/>
                  <a:gd name="T1" fmla="*/ 0 h 47"/>
                  <a:gd name="T2" fmla="*/ 2 w 41"/>
                  <a:gd name="T3" fmla="*/ 1 h 47"/>
                  <a:gd name="T4" fmla="*/ 1 w 41"/>
                  <a:gd name="T5" fmla="*/ 2 h 47"/>
                  <a:gd name="T6" fmla="*/ 1 w 41"/>
                  <a:gd name="T7" fmla="*/ 2 h 47"/>
                  <a:gd name="T8" fmla="*/ 0 w 41"/>
                  <a:gd name="T9" fmla="*/ 1 h 47"/>
                  <a:gd name="T10" fmla="*/ 0 w 41"/>
                  <a:gd name="T11" fmla="*/ 1 h 47"/>
                  <a:gd name="T12" fmla="*/ 1 w 41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7">
                    <a:moveTo>
                      <a:pt x="17" y="0"/>
                    </a:moveTo>
                    <a:lnTo>
                      <a:pt x="41" y="17"/>
                    </a:lnTo>
                    <a:lnTo>
                      <a:pt x="19" y="47"/>
                    </a:lnTo>
                    <a:lnTo>
                      <a:pt x="24" y="40"/>
                    </a:lnTo>
                    <a:lnTo>
                      <a:pt x="0" y="26"/>
                    </a:lnTo>
                    <a:lnTo>
                      <a:pt x="5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1532"/>
              <p:cNvSpPr>
                <a:spLocks/>
              </p:cNvSpPr>
              <p:nvPr/>
            </p:nvSpPr>
            <p:spPr bwMode="auto">
              <a:xfrm>
                <a:off x="812" y="3310"/>
                <a:ext cx="8" cy="8"/>
              </a:xfrm>
              <a:custGeom>
                <a:avLst/>
                <a:gdLst>
                  <a:gd name="T0" fmla="*/ 1 w 41"/>
                  <a:gd name="T1" fmla="*/ 0 h 40"/>
                  <a:gd name="T2" fmla="*/ 2 w 41"/>
                  <a:gd name="T3" fmla="*/ 1 h 40"/>
                  <a:gd name="T4" fmla="*/ 1 w 41"/>
                  <a:gd name="T5" fmla="*/ 2 h 40"/>
                  <a:gd name="T6" fmla="*/ 1 w 41"/>
                  <a:gd name="T7" fmla="*/ 2 h 40"/>
                  <a:gd name="T8" fmla="*/ 0 w 41"/>
                  <a:gd name="T9" fmla="*/ 1 h 40"/>
                  <a:gd name="T10" fmla="*/ 0 w 41"/>
                  <a:gd name="T11" fmla="*/ 1 h 40"/>
                  <a:gd name="T12" fmla="*/ 1 w 41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17" y="0"/>
                    </a:moveTo>
                    <a:lnTo>
                      <a:pt x="41" y="14"/>
                    </a:lnTo>
                    <a:lnTo>
                      <a:pt x="25" y="40"/>
                    </a:lnTo>
                    <a:lnTo>
                      <a:pt x="26" y="38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1533"/>
              <p:cNvSpPr>
                <a:spLocks/>
              </p:cNvSpPr>
              <p:nvPr/>
            </p:nvSpPr>
            <p:spPr bwMode="auto">
              <a:xfrm>
                <a:off x="810" y="3316"/>
                <a:ext cx="7" cy="7"/>
              </a:xfrm>
              <a:custGeom>
                <a:avLst/>
                <a:gdLst>
                  <a:gd name="T0" fmla="*/ 0 w 38"/>
                  <a:gd name="T1" fmla="*/ 0 h 37"/>
                  <a:gd name="T2" fmla="*/ 1 w 38"/>
                  <a:gd name="T3" fmla="*/ 0 h 37"/>
                  <a:gd name="T4" fmla="*/ 1 w 38"/>
                  <a:gd name="T5" fmla="*/ 1 h 37"/>
                  <a:gd name="T6" fmla="*/ 1 w 38"/>
                  <a:gd name="T7" fmla="*/ 1 h 37"/>
                  <a:gd name="T8" fmla="*/ 0 w 38"/>
                  <a:gd name="T9" fmla="*/ 1 h 37"/>
                  <a:gd name="T10" fmla="*/ 0 w 38"/>
                  <a:gd name="T11" fmla="*/ 1 h 37"/>
                  <a:gd name="T12" fmla="*/ 0 w 38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7">
                    <a:moveTo>
                      <a:pt x="12" y="0"/>
                    </a:moveTo>
                    <a:lnTo>
                      <a:pt x="38" y="9"/>
                    </a:lnTo>
                    <a:lnTo>
                      <a:pt x="26" y="37"/>
                    </a:lnTo>
                    <a:lnTo>
                      <a:pt x="0" y="2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1534"/>
              <p:cNvSpPr>
                <a:spLocks/>
              </p:cNvSpPr>
              <p:nvPr/>
            </p:nvSpPr>
            <p:spPr bwMode="auto">
              <a:xfrm>
                <a:off x="807" y="3321"/>
                <a:ext cx="8" cy="7"/>
              </a:xfrm>
              <a:custGeom>
                <a:avLst/>
                <a:gdLst>
                  <a:gd name="T0" fmla="*/ 1 w 40"/>
                  <a:gd name="T1" fmla="*/ 0 h 37"/>
                  <a:gd name="T2" fmla="*/ 2 w 40"/>
                  <a:gd name="T3" fmla="*/ 0 h 37"/>
                  <a:gd name="T4" fmla="*/ 1 w 40"/>
                  <a:gd name="T5" fmla="*/ 1 h 37"/>
                  <a:gd name="T6" fmla="*/ 1 w 40"/>
                  <a:gd name="T7" fmla="*/ 1 h 37"/>
                  <a:gd name="T8" fmla="*/ 0 w 40"/>
                  <a:gd name="T9" fmla="*/ 1 h 37"/>
                  <a:gd name="T10" fmla="*/ 0 w 40"/>
                  <a:gd name="T11" fmla="*/ 1 h 37"/>
                  <a:gd name="T12" fmla="*/ 1 w 40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37">
                    <a:moveTo>
                      <a:pt x="14" y="0"/>
                    </a:moveTo>
                    <a:lnTo>
                      <a:pt x="40" y="10"/>
                    </a:lnTo>
                    <a:lnTo>
                      <a:pt x="32" y="32"/>
                    </a:lnTo>
                    <a:lnTo>
                      <a:pt x="31" y="37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1535"/>
              <p:cNvSpPr>
                <a:spLocks/>
              </p:cNvSpPr>
              <p:nvPr/>
            </p:nvSpPr>
            <p:spPr bwMode="auto">
              <a:xfrm>
                <a:off x="806" y="3327"/>
                <a:ext cx="7" cy="8"/>
              </a:xfrm>
              <a:custGeom>
                <a:avLst/>
                <a:gdLst>
                  <a:gd name="T0" fmla="*/ 0 w 37"/>
                  <a:gd name="T1" fmla="*/ 0 h 42"/>
                  <a:gd name="T2" fmla="*/ 1 w 37"/>
                  <a:gd name="T3" fmla="*/ 0 h 42"/>
                  <a:gd name="T4" fmla="*/ 1 w 37"/>
                  <a:gd name="T5" fmla="*/ 2 h 42"/>
                  <a:gd name="T6" fmla="*/ 1 w 37"/>
                  <a:gd name="T7" fmla="*/ 1 h 42"/>
                  <a:gd name="T8" fmla="*/ 0 w 37"/>
                  <a:gd name="T9" fmla="*/ 1 h 42"/>
                  <a:gd name="T10" fmla="*/ 0 w 37"/>
                  <a:gd name="T11" fmla="*/ 1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2">
                    <a:moveTo>
                      <a:pt x="8" y="0"/>
                    </a:moveTo>
                    <a:lnTo>
                      <a:pt x="37" y="8"/>
                    </a:lnTo>
                    <a:lnTo>
                      <a:pt x="28" y="42"/>
                    </a:lnTo>
                    <a:lnTo>
                      <a:pt x="29" y="36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1536"/>
              <p:cNvSpPr>
                <a:spLocks/>
              </p:cNvSpPr>
              <p:nvPr/>
            </p:nvSpPr>
            <p:spPr bwMode="auto">
              <a:xfrm>
                <a:off x="804" y="3333"/>
                <a:ext cx="7" cy="7"/>
              </a:xfrm>
              <a:custGeom>
                <a:avLst/>
                <a:gdLst>
                  <a:gd name="T0" fmla="*/ 0 w 35"/>
                  <a:gd name="T1" fmla="*/ 0 h 37"/>
                  <a:gd name="T2" fmla="*/ 1 w 35"/>
                  <a:gd name="T3" fmla="*/ 0 h 37"/>
                  <a:gd name="T4" fmla="*/ 1 w 35"/>
                  <a:gd name="T5" fmla="*/ 1 h 37"/>
                  <a:gd name="T6" fmla="*/ 1 w 35"/>
                  <a:gd name="T7" fmla="*/ 1 h 37"/>
                  <a:gd name="T8" fmla="*/ 0 w 35"/>
                  <a:gd name="T9" fmla="*/ 1 h 37"/>
                  <a:gd name="T10" fmla="*/ 0 w 35"/>
                  <a:gd name="T11" fmla="*/ 1 h 37"/>
                  <a:gd name="T12" fmla="*/ 0 w 3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6" y="0"/>
                    </a:moveTo>
                    <a:lnTo>
                      <a:pt x="35" y="5"/>
                    </a:lnTo>
                    <a:lnTo>
                      <a:pt x="29" y="37"/>
                    </a:lnTo>
                    <a:lnTo>
                      <a:pt x="29" y="34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1537"/>
              <p:cNvSpPr>
                <a:spLocks/>
              </p:cNvSpPr>
              <p:nvPr/>
            </p:nvSpPr>
            <p:spPr bwMode="auto">
              <a:xfrm>
                <a:off x="804" y="3339"/>
                <a:ext cx="6" cy="7"/>
              </a:xfrm>
              <a:custGeom>
                <a:avLst/>
                <a:gdLst>
                  <a:gd name="T0" fmla="*/ 0 w 32"/>
                  <a:gd name="T1" fmla="*/ 0 h 34"/>
                  <a:gd name="T2" fmla="*/ 1 w 32"/>
                  <a:gd name="T3" fmla="*/ 0 h 34"/>
                  <a:gd name="T4" fmla="*/ 1 w 32"/>
                  <a:gd name="T5" fmla="*/ 1 h 34"/>
                  <a:gd name="T6" fmla="*/ 1 w 32"/>
                  <a:gd name="T7" fmla="*/ 1 h 34"/>
                  <a:gd name="T8" fmla="*/ 0 w 32"/>
                  <a:gd name="T9" fmla="*/ 1 h 34"/>
                  <a:gd name="T10" fmla="*/ 0 w 32"/>
                  <a:gd name="T11" fmla="*/ 1 h 34"/>
                  <a:gd name="T12" fmla="*/ 0 w 3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3" y="0"/>
                    </a:moveTo>
                    <a:lnTo>
                      <a:pt x="32" y="3"/>
                    </a:lnTo>
                    <a:lnTo>
                      <a:pt x="29" y="34"/>
                    </a:lnTo>
                    <a:lnTo>
                      <a:pt x="29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1538"/>
              <p:cNvSpPr>
                <a:spLocks/>
              </p:cNvSpPr>
              <p:nvPr/>
            </p:nvSpPr>
            <p:spPr bwMode="auto">
              <a:xfrm>
                <a:off x="803" y="3346"/>
                <a:ext cx="7" cy="6"/>
              </a:xfrm>
              <a:custGeom>
                <a:avLst/>
                <a:gdLst>
                  <a:gd name="T0" fmla="*/ 0 w 31"/>
                  <a:gd name="T1" fmla="*/ 0 h 30"/>
                  <a:gd name="T2" fmla="*/ 2 w 31"/>
                  <a:gd name="T3" fmla="*/ 0 h 30"/>
                  <a:gd name="T4" fmla="*/ 2 w 31"/>
                  <a:gd name="T5" fmla="*/ 1 h 30"/>
                  <a:gd name="T6" fmla="*/ 2 w 31"/>
                  <a:gd name="T7" fmla="*/ 1 h 30"/>
                  <a:gd name="T8" fmla="*/ 0 w 31"/>
                  <a:gd name="T9" fmla="*/ 1 h 30"/>
                  <a:gd name="T10" fmla="*/ 0 w 31"/>
                  <a:gd name="T11" fmla="*/ 1 h 30"/>
                  <a:gd name="T12" fmla="*/ 0 w 3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" y="0"/>
                    </a:moveTo>
                    <a:lnTo>
                      <a:pt x="31" y="0"/>
                    </a:lnTo>
                    <a:lnTo>
                      <a:pt x="29" y="30"/>
                    </a:lnTo>
                    <a:lnTo>
                      <a:pt x="0" y="3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1539"/>
              <p:cNvSpPr>
                <a:spLocks/>
              </p:cNvSpPr>
              <p:nvPr/>
            </p:nvSpPr>
            <p:spPr bwMode="auto">
              <a:xfrm>
                <a:off x="803" y="3352"/>
                <a:ext cx="7" cy="6"/>
              </a:xfrm>
              <a:custGeom>
                <a:avLst/>
                <a:gdLst>
                  <a:gd name="T0" fmla="*/ 0 w 31"/>
                  <a:gd name="T1" fmla="*/ 0 h 31"/>
                  <a:gd name="T2" fmla="*/ 2 w 31"/>
                  <a:gd name="T3" fmla="*/ 0 h 31"/>
                  <a:gd name="T4" fmla="*/ 2 w 31"/>
                  <a:gd name="T5" fmla="*/ 1 h 31"/>
                  <a:gd name="T6" fmla="*/ 2 w 31"/>
                  <a:gd name="T7" fmla="*/ 1 h 31"/>
                  <a:gd name="T8" fmla="*/ 0 w 31"/>
                  <a:gd name="T9" fmla="*/ 1 h 31"/>
                  <a:gd name="T10" fmla="*/ 0 w 31"/>
                  <a:gd name="T11" fmla="*/ 1 h 31"/>
                  <a:gd name="T12" fmla="*/ 0 w 31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1">
                    <a:moveTo>
                      <a:pt x="0" y="0"/>
                    </a:moveTo>
                    <a:lnTo>
                      <a:pt x="29" y="0"/>
                    </a:lnTo>
                    <a:lnTo>
                      <a:pt x="31" y="29"/>
                    </a:lnTo>
                    <a:lnTo>
                      <a:pt x="2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1540"/>
              <p:cNvSpPr>
                <a:spLocks/>
              </p:cNvSpPr>
              <p:nvPr/>
            </p:nvSpPr>
            <p:spPr bwMode="auto">
              <a:xfrm>
                <a:off x="804" y="3357"/>
                <a:ext cx="6" cy="7"/>
              </a:xfrm>
              <a:custGeom>
                <a:avLst/>
                <a:gdLst>
                  <a:gd name="T0" fmla="*/ 0 w 32"/>
                  <a:gd name="T1" fmla="*/ 0 h 35"/>
                  <a:gd name="T2" fmla="*/ 1 w 32"/>
                  <a:gd name="T3" fmla="*/ 0 h 35"/>
                  <a:gd name="T4" fmla="*/ 1 w 32"/>
                  <a:gd name="T5" fmla="*/ 1 h 35"/>
                  <a:gd name="T6" fmla="*/ 1 w 32"/>
                  <a:gd name="T7" fmla="*/ 1 h 35"/>
                  <a:gd name="T8" fmla="*/ 0 w 32"/>
                  <a:gd name="T9" fmla="*/ 1 h 35"/>
                  <a:gd name="T10" fmla="*/ 0 w 32"/>
                  <a:gd name="T11" fmla="*/ 1 h 35"/>
                  <a:gd name="T12" fmla="*/ 0 w 32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5">
                    <a:moveTo>
                      <a:pt x="0" y="2"/>
                    </a:moveTo>
                    <a:lnTo>
                      <a:pt x="29" y="0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1541"/>
              <p:cNvSpPr>
                <a:spLocks/>
              </p:cNvSpPr>
              <p:nvPr/>
            </p:nvSpPr>
            <p:spPr bwMode="auto">
              <a:xfrm>
                <a:off x="804" y="3363"/>
                <a:ext cx="8" cy="8"/>
              </a:xfrm>
              <a:custGeom>
                <a:avLst/>
                <a:gdLst>
                  <a:gd name="T0" fmla="*/ 0 w 38"/>
                  <a:gd name="T1" fmla="*/ 0 h 40"/>
                  <a:gd name="T2" fmla="*/ 1 w 38"/>
                  <a:gd name="T3" fmla="*/ 0 h 40"/>
                  <a:gd name="T4" fmla="*/ 2 w 38"/>
                  <a:gd name="T5" fmla="*/ 2 h 40"/>
                  <a:gd name="T6" fmla="*/ 1 w 38"/>
                  <a:gd name="T7" fmla="*/ 1 h 40"/>
                  <a:gd name="T8" fmla="*/ 0 w 38"/>
                  <a:gd name="T9" fmla="*/ 1 h 40"/>
                  <a:gd name="T10" fmla="*/ 0 w 38"/>
                  <a:gd name="T11" fmla="*/ 1 h 40"/>
                  <a:gd name="T12" fmla="*/ 0 w 3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0">
                    <a:moveTo>
                      <a:pt x="0" y="5"/>
                    </a:moveTo>
                    <a:lnTo>
                      <a:pt x="29" y="0"/>
                    </a:lnTo>
                    <a:lnTo>
                      <a:pt x="38" y="40"/>
                    </a:lnTo>
                    <a:lnTo>
                      <a:pt x="34" y="28"/>
                    </a:lnTo>
                    <a:lnTo>
                      <a:pt x="8" y="35"/>
                    </a:lnTo>
                    <a:lnTo>
                      <a:pt x="4" y="2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1542"/>
              <p:cNvSpPr>
                <a:spLocks/>
              </p:cNvSpPr>
              <p:nvPr/>
            </p:nvSpPr>
            <p:spPr bwMode="auto">
              <a:xfrm>
                <a:off x="806" y="3369"/>
                <a:ext cx="7" cy="8"/>
              </a:xfrm>
              <a:custGeom>
                <a:avLst/>
                <a:gdLst>
                  <a:gd name="T0" fmla="*/ 0 w 35"/>
                  <a:gd name="T1" fmla="*/ 0 h 43"/>
                  <a:gd name="T2" fmla="*/ 1 w 35"/>
                  <a:gd name="T3" fmla="*/ 0 h 43"/>
                  <a:gd name="T4" fmla="*/ 1 w 35"/>
                  <a:gd name="T5" fmla="*/ 1 h 43"/>
                  <a:gd name="T6" fmla="*/ 1 w 35"/>
                  <a:gd name="T7" fmla="*/ 1 h 43"/>
                  <a:gd name="T8" fmla="*/ 0 w 35"/>
                  <a:gd name="T9" fmla="*/ 1 h 43"/>
                  <a:gd name="T10" fmla="*/ 0 w 35"/>
                  <a:gd name="T11" fmla="*/ 1 h 43"/>
                  <a:gd name="T12" fmla="*/ 0 w 35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43">
                    <a:moveTo>
                      <a:pt x="0" y="7"/>
                    </a:moveTo>
                    <a:lnTo>
                      <a:pt x="26" y="0"/>
                    </a:lnTo>
                    <a:lnTo>
                      <a:pt x="32" y="21"/>
                    </a:lnTo>
                    <a:lnTo>
                      <a:pt x="35" y="27"/>
                    </a:lnTo>
                    <a:lnTo>
                      <a:pt x="8" y="37"/>
                    </a:lnTo>
                    <a:lnTo>
                      <a:pt x="10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1543"/>
              <p:cNvSpPr>
                <a:spLocks/>
              </p:cNvSpPr>
              <p:nvPr/>
            </p:nvSpPr>
            <p:spPr bwMode="auto">
              <a:xfrm>
                <a:off x="808" y="3374"/>
                <a:ext cx="7" cy="9"/>
              </a:xfrm>
              <a:custGeom>
                <a:avLst/>
                <a:gdLst>
                  <a:gd name="T0" fmla="*/ 0 w 36"/>
                  <a:gd name="T1" fmla="*/ 0 h 43"/>
                  <a:gd name="T2" fmla="*/ 1 w 36"/>
                  <a:gd name="T3" fmla="*/ 0 h 43"/>
                  <a:gd name="T4" fmla="*/ 1 w 36"/>
                  <a:gd name="T5" fmla="*/ 1 h 43"/>
                  <a:gd name="T6" fmla="*/ 1 w 36"/>
                  <a:gd name="T7" fmla="*/ 1 h 43"/>
                  <a:gd name="T8" fmla="*/ 0 w 36"/>
                  <a:gd name="T9" fmla="*/ 2 h 43"/>
                  <a:gd name="T10" fmla="*/ 0 w 36"/>
                  <a:gd name="T11" fmla="*/ 2 h 43"/>
                  <a:gd name="T12" fmla="*/ 0 w 3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3">
                    <a:moveTo>
                      <a:pt x="0" y="10"/>
                    </a:moveTo>
                    <a:lnTo>
                      <a:pt x="27" y="0"/>
                    </a:lnTo>
                    <a:lnTo>
                      <a:pt x="35" y="23"/>
                    </a:lnTo>
                    <a:lnTo>
                      <a:pt x="36" y="27"/>
                    </a:lnTo>
                    <a:lnTo>
                      <a:pt x="10" y="39"/>
                    </a:lnTo>
                    <a:lnTo>
                      <a:pt x="11" y="4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1544"/>
              <p:cNvSpPr>
                <a:spLocks/>
              </p:cNvSpPr>
              <p:nvPr/>
            </p:nvSpPr>
            <p:spPr bwMode="auto">
              <a:xfrm>
                <a:off x="810" y="3380"/>
                <a:ext cx="9" cy="9"/>
              </a:xfrm>
              <a:custGeom>
                <a:avLst/>
                <a:gdLst>
                  <a:gd name="T0" fmla="*/ 0 w 48"/>
                  <a:gd name="T1" fmla="*/ 0 h 46"/>
                  <a:gd name="T2" fmla="*/ 1 w 48"/>
                  <a:gd name="T3" fmla="*/ 0 h 46"/>
                  <a:gd name="T4" fmla="*/ 2 w 48"/>
                  <a:gd name="T5" fmla="*/ 2 h 46"/>
                  <a:gd name="T6" fmla="*/ 1 w 48"/>
                  <a:gd name="T7" fmla="*/ 1 h 46"/>
                  <a:gd name="T8" fmla="*/ 1 w 48"/>
                  <a:gd name="T9" fmla="*/ 2 h 46"/>
                  <a:gd name="T10" fmla="*/ 0 w 48"/>
                  <a:gd name="T11" fmla="*/ 1 h 46"/>
                  <a:gd name="T12" fmla="*/ 0 w 48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6">
                    <a:moveTo>
                      <a:pt x="0" y="12"/>
                    </a:moveTo>
                    <a:lnTo>
                      <a:pt x="26" y="0"/>
                    </a:lnTo>
                    <a:lnTo>
                      <a:pt x="48" y="46"/>
                    </a:lnTo>
                    <a:lnTo>
                      <a:pt x="38" y="28"/>
                    </a:lnTo>
                    <a:lnTo>
                      <a:pt x="14" y="40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1545"/>
              <p:cNvSpPr>
                <a:spLocks/>
              </p:cNvSpPr>
              <p:nvPr/>
            </p:nvSpPr>
            <p:spPr bwMode="auto">
              <a:xfrm>
                <a:off x="812" y="3385"/>
                <a:ext cx="8" cy="10"/>
              </a:xfrm>
              <a:custGeom>
                <a:avLst/>
                <a:gdLst>
                  <a:gd name="T0" fmla="*/ 0 w 39"/>
                  <a:gd name="T1" fmla="*/ 0 h 49"/>
                  <a:gd name="T2" fmla="*/ 1 w 39"/>
                  <a:gd name="T3" fmla="*/ 0 h 49"/>
                  <a:gd name="T4" fmla="*/ 1 w 39"/>
                  <a:gd name="T5" fmla="*/ 1 h 49"/>
                  <a:gd name="T6" fmla="*/ 2 w 39"/>
                  <a:gd name="T7" fmla="*/ 1 h 49"/>
                  <a:gd name="T8" fmla="*/ 1 w 39"/>
                  <a:gd name="T9" fmla="*/ 2 h 49"/>
                  <a:gd name="T10" fmla="*/ 1 w 39"/>
                  <a:gd name="T11" fmla="*/ 2 h 49"/>
                  <a:gd name="T12" fmla="*/ 0 w 39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9">
                    <a:moveTo>
                      <a:pt x="0" y="12"/>
                    </a:moveTo>
                    <a:lnTo>
                      <a:pt x="24" y="0"/>
                    </a:lnTo>
                    <a:lnTo>
                      <a:pt x="33" y="15"/>
                    </a:lnTo>
                    <a:lnTo>
                      <a:pt x="39" y="24"/>
                    </a:lnTo>
                    <a:lnTo>
                      <a:pt x="15" y="41"/>
                    </a:lnTo>
                    <a:lnTo>
                      <a:pt x="21" y="4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1546"/>
              <p:cNvSpPr>
                <a:spLocks/>
              </p:cNvSpPr>
              <p:nvPr/>
            </p:nvSpPr>
            <p:spPr bwMode="auto">
              <a:xfrm>
                <a:off x="815" y="3390"/>
                <a:ext cx="10" cy="8"/>
              </a:xfrm>
              <a:custGeom>
                <a:avLst/>
                <a:gdLst>
                  <a:gd name="T0" fmla="*/ 0 w 49"/>
                  <a:gd name="T1" fmla="*/ 1 h 41"/>
                  <a:gd name="T2" fmla="*/ 1 w 49"/>
                  <a:gd name="T3" fmla="*/ 0 h 41"/>
                  <a:gd name="T4" fmla="*/ 2 w 49"/>
                  <a:gd name="T5" fmla="*/ 1 h 41"/>
                  <a:gd name="T6" fmla="*/ 2 w 49"/>
                  <a:gd name="T7" fmla="*/ 1 h 41"/>
                  <a:gd name="T8" fmla="*/ 1 w 49"/>
                  <a:gd name="T9" fmla="*/ 2 h 41"/>
                  <a:gd name="T10" fmla="*/ 0 w 49"/>
                  <a:gd name="T11" fmla="*/ 1 h 41"/>
                  <a:gd name="T12" fmla="*/ 0 w 49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0" y="17"/>
                    </a:moveTo>
                    <a:lnTo>
                      <a:pt x="24" y="0"/>
                    </a:lnTo>
                    <a:lnTo>
                      <a:pt x="49" y="36"/>
                    </a:lnTo>
                    <a:lnTo>
                      <a:pt x="40" y="24"/>
                    </a:lnTo>
                    <a:lnTo>
                      <a:pt x="18" y="41"/>
                    </a:lnTo>
                    <a:lnTo>
                      <a:pt x="8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1547"/>
              <p:cNvSpPr>
                <a:spLocks/>
              </p:cNvSpPr>
              <p:nvPr/>
            </p:nvSpPr>
            <p:spPr bwMode="auto">
              <a:xfrm>
                <a:off x="819" y="3395"/>
                <a:ext cx="8" cy="10"/>
              </a:xfrm>
              <a:custGeom>
                <a:avLst/>
                <a:gdLst>
                  <a:gd name="T0" fmla="*/ 0 w 41"/>
                  <a:gd name="T1" fmla="*/ 1 h 53"/>
                  <a:gd name="T2" fmla="*/ 1 w 41"/>
                  <a:gd name="T3" fmla="*/ 0 h 53"/>
                  <a:gd name="T4" fmla="*/ 1 w 41"/>
                  <a:gd name="T5" fmla="*/ 0 h 53"/>
                  <a:gd name="T6" fmla="*/ 2 w 41"/>
                  <a:gd name="T7" fmla="*/ 1 h 53"/>
                  <a:gd name="T8" fmla="*/ 1 w 41"/>
                  <a:gd name="T9" fmla="*/ 2 h 53"/>
                  <a:gd name="T10" fmla="*/ 1 w 41"/>
                  <a:gd name="T11" fmla="*/ 2 h 53"/>
                  <a:gd name="T12" fmla="*/ 0 w 41"/>
                  <a:gd name="T13" fmla="*/ 1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53">
                    <a:moveTo>
                      <a:pt x="0" y="17"/>
                    </a:moveTo>
                    <a:lnTo>
                      <a:pt x="22" y="0"/>
                    </a:lnTo>
                    <a:lnTo>
                      <a:pt x="31" y="12"/>
                    </a:lnTo>
                    <a:lnTo>
                      <a:pt x="41" y="23"/>
                    </a:lnTo>
                    <a:lnTo>
                      <a:pt x="19" y="42"/>
                    </a:lnTo>
                    <a:lnTo>
                      <a:pt x="29" y="5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1548"/>
              <p:cNvSpPr>
                <a:spLocks/>
              </p:cNvSpPr>
              <p:nvPr/>
            </p:nvSpPr>
            <p:spPr bwMode="auto">
              <a:xfrm>
                <a:off x="823" y="3399"/>
                <a:ext cx="8" cy="9"/>
              </a:xfrm>
              <a:custGeom>
                <a:avLst/>
                <a:gdLst>
                  <a:gd name="T0" fmla="*/ 0 w 40"/>
                  <a:gd name="T1" fmla="*/ 1 h 42"/>
                  <a:gd name="T2" fmla="*/ 1 w 40"/>
                  <a:gd name="T3" fmla="*/ 0 h 42"/>
                  <a:gd name="T4" fmla="*/ 2 w 40"/>
                  <a:gd name="T5" fmla="*/ 1 h 42"/>
                  <a:gd name="T6" fmla="*/ 2 w 40"/>
                  <a:gd name="T7" fmla="*/ 1 h 42"/>
                  <a:gd name="T8" fmla="*/ 1 w 40"/>
                  <a:gd name="T9" fmla="*/ 2 h 42"/>
                  <a:gd name="T10" fmla="*/ 1 w 40"/>
                  <a:gd name="T11" fmla="*/ 2 h 42"/>
                  <a:gd name="T12" fmla="*/ 0 w 40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2">
                    <a:moveTo>
                      <a:pt x="0" y="19"/>
                    </a:moveTo>
                    <a:lnTo>
                      <a:pt x="22" y="0"/>
                    </a:lnTo>
                    <a:lnTo>
                      <a:pt x="40" y="21"/>
                    </a:lnTo>
                    <a:lnTo>
                      <a:pt x="21" y="4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1549"/>
              <p:cNvSpPr>
                <a:spLocks/>
              </p:cNvSpPr>
              <p:nvPr/>
            </p:nvSpPr>
            <p:spPr bwMode="auto">
              <a:xfrm>
                <a:off x="827" y="3404"/>
                <a:ext cx="12" cy="8"/>
              </a:xfrm>
              <a:custGeom>
                <a:avLst/>
                <a:gdLst>
                  <a:gd name="T0" fmla="*/ 0 w 60"/>
                  <a:gd name="T1" fmla="*/ 1 h 41"/>
                  <a:gd name="T2" fmla="*/ 1 w 60"/>
                  <a:gd name="T3" fmla="*/ 0 h 41"/>
                  <a:gd name="T4" fmla="*/ 2 w 60"/>
                  <a:gd name="T5" fmla="*/ 1 h 41"/>
                  <a:gd name="T6" fmla="*/ 2 w 60"/>
                  <a:gd name="T7" fmla="*/ 1 h 41"/>
                  <a:gd name="T8" fmla="*/ 1 w 60"/>
                  <a:gd name="T9" fmla="*/ 2 h 41"/>
                  <a:gd name="T10" fmla="*/ 0 w 60"/>
                  <a:gd name="T11" fmla="*/ 1 h 41"/>
                  <a:gd name="T12" fmla="*/ 0 w 60"/>
                  <a:gd name="T13" fmla="*/ 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41">
                    <a:moveTo>
                      <a:pt x="0" y="21"/>
                    </a:moveTo>
                    <a:lnTo>
                      <a:pt x="19" y="0"/>
                    </a:lnTo>
                    <a:lnTo>
                      <a:pt x="60" y="35"/>
                    </a:lnTo>
                    <a:lnTo>
                      <a:pt x="41" y="19"/>
                    </a:lnTo>
                    <a:lnTo>
                      <a:pt x="24" y="41"/>
                    </a:lnTo>
                    <a:lnTo>
                      <a:pt x="5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1550"/>
              <p:cNvSpPr>
                <a:spLocks/>
              </p:cNvSpPr>
              <p:nvPr/>
            </p:nvSpPr>
            <p:spPr bwMode="auto">
              <a:xfrm>
                <a:off x="832" y="3407"/>
                <a:ext cx="8" cy="9"/>
              </a:xfrm>
              <a:custGeom>
                <a:avLst/>
                <a:gdLst>
                  <a:gd name="T0" fmla="*/ 0 w 39"/>
                  <a:gd name="T1" fmla="*/ 1 h 42"/>
                  <a:gd name="T2" fmla="*/ 1 w 39"/>
                  <a:gd name="T3" fmla="*/ 0 h 42"/>
                  <a:gd name="T4" fmla="*/ 1 w 39"/>
                  <a:gd name="T5" fmla="*/ 1 h 42"/>
                  <a:gd name="T6" fmla="*/ 2 w 39"/>
                  <a:gd name="T7" fmla="*/ 1 h 42"/>
                  <a:gd name="T8" fmla="*/ 1 w 39"/>
                  <a:gd name="T9" fmla="*/ 2 h 42"/>
                  <a:gd name="T10" fmla="*/ 1 w 39"/>
                  <a:gd name="T11" fmla="*/ 2 h 42"/>
                  <a:gd name="T12" fmla="*/ 0 w 39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0" y="22"/>
                    </a:moveTo>
                    <a:lnTo>
                      <a:pt x="17" y="0"/>
                    </a:lnTo>
                    <a:lnTo>
                      <a:pt x="36" y="16"/>
                    </a:lnTo>
                    <a:lnTo>
                      <a:pt x="39" y="17"/>
                    </a:lnTo>
                    <a:lnTo>
                      <a:pt x="24" y="41"/>
                    </a:lnTo>
                    <a:lnTo>
                      <a:pt x="27" y="4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1551"/>
              <p:cNvSpPr>
                <a:spLocks/>
              </p:cNvSpPr>
              <p:nvPr/>
            </p:nvSpPr>
            <p:spPr bwMode="auto">
              <a:xfrm>
                <a:off x="837" y="3411"/>
                <a:ext cx="7" cy="8"/>
              </a:xfrm>
              <a:custGeom>
                <a:avLst/>
                <a:gdLst>
                  <a:gd name="T0" fmla="*/ 0 w 39"/>
                  <a:gd name="T1" fmla="*/ 1 h 43"/>
                  <a:gd name="T2" fmla="*/ 1 w 39"/>
                  <a:gd name="T3" fmla="*/ 0 h 43"/>
                  <a:gd name="T4" fmla="*/ 1 w 39"/>
                  <a:gd name="T5" fmla="*/ 1 h 43"/>
                  <a:gd name="T6" fmla="*/ 1 w 39"/>
                  <a:gd name="T7" fmla="*/ 1 h 43"/>
                  <a:gd name="T8" fmla="*/ 1 w 39"/>
                  <a:gd name="T9" fmla="*/ 1 h 43"/>
                  <a:gd name="T10" fmla="*/ 1 w 39"/>
                  <a:gd name="T11" fmla="*/ 1 h 43"/>
                  <a:gd name="T12" fmla="*/ 0 w 39"/>
                  <a:gd name="T13" fmla="*/ 1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3">
                    <a:moveTo>
                      <a:pt x="0" y="24"/>
                    </a:moveTo>
                    <a:lnTo>
                      <a:pt x="15" y="0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27" y="42"/>
                    </a:lnTo>
                    <a:lnTo>
                      <a:pt x="29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1552"/>
              <p:cNvSpPr>
                <a:spLocks/>
              </p:cNvSpPr>
              <p:nvPr/>
            </p:nvSpPr>
            <p:spPr bwMode="auto">
              <a:xfrm>
                <a:off x="842" y="3414"/>
                <a:ext cx="8" cy="8"/>
              </a:xfrm>
              <a:custGeom>
                <a:avLst/>
                <a:gdLst>
                  <a:gd name="T0" fmla="*/ 0 w 39"/>
                  <a:gd name="T1" fmla="*/ 1 h 40"/>
                  <a:gd name="T2" fmla="*/ 0 w 39"/>
                  <a:gd name="T3" fmla="*/ 0 h 40"/>
                  <a:gd name="T4" fmla="*/ 2 w 39"/>
                  <a:gd name="T5" fmla="*/ 1 h 40"/>
                  <a:gd name="T6" fmla="*/ 2 w 39"/>
                  <a:gd name="T7" fmla="*/ 1 h 40"/>
                  <a:gd name="T8" fmla="*/ 1 w 39"/>
                  <a:gd name="T9" fmla="*/ 2 h 40"/>
                  <a:gd name="T10" fmla="*/ 1 w 39"/>
                  <a:gd name="T11" fmla="*/ 2 h 40"/>
                  <a:gd name="T12" fmla="*/ 0 w 39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0">
                    <a:moveTo>
                      <a:pt x="0" y="26"/>
                    </a:moveTo>
                    <a:lnTo>
                      <a:pt x="12" y="0"/>
                    </a:lnTo>
                    <a:lnTo>
                      <a:pt x="39" y="13"/>
                    </a:lnTo>
                    <a:lnTo>
                      <a:pt x="26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1553"/>
              <p:cNvSpPr>
                <a:spLocks/>
              </p:cNvSpPr>
              <p:nvPr/>
            </p:nvSpPr>
            <p:spPr bwMode="auto">
              <a:xfrm>
                <a:off x="847" y="3417"/>
                <a:ext cx="9" cy="7"/>
              </a:xfrm>
              <a:custGeom>
                <a:avLst/>
                <a:gdLst>
                  <a:gd name="T0" fmla="*/ 0 w 46"/>
                  <a:gd name="T1" fmla="*/ 1 h 39"/>
                  <a:gd name="T2" fmla="*/ 1 w 46"/>
                  <a:gd name="T3" fmla="*/ 0 h 39"/>
                  <a:gd name="T4" fmla="*/ 2 w 46"/>
                  <a:gd name="T5" fmla="*/ 1 h 39"/>
                  <a:gd name="T6" fmla="*/ 1 w 46"/>
                  <a:gd name="T7" fmla="*/ 0 h 39"/>
                  <a:gd name="T8" fmla="*/ 1 w 46"/>
                  <a:gd name="T9" fmla="*/ 1 h 39"/>
                  <a:gd name="T10" fmla="*/ 1 w 46"/>
                  <a:gd name="T11" fmla="*/ 1 h 39"/>
                  <a:gd name="T12" fmla="*/ 0 w 46"/>
                  <a:gd name="T13" fmla="*/ 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39">
                    <a:moveTo>
                      <a:pt x="0" y="27"/>
                    </a:moveTo>
                    <a:lnTo>
                      <a:pt x="13" y="0"/>
                    </a:lnTo>
                    <a:lnTo>
                      <a:pt x="46" y="16"/>
                    </a:lnTo>
                    <a:lnTo>
                      <a:pt x="37" y="12"/>
                    </a:lnTo>
                    <a:lnTo>
                      <a:pt x="30" y="39"/>
                    </a:lnTo>
                    <a:lnTo>
                      <a:pt x="21" y="3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1554"/>
              <p:cNvSpPr>
                <a:spLocks/>
              </p:cNvSpPr>
              <p:nvPr/>
            </p:nvSpPr>
            <p:spPr bwMode="auto">
              <a:xfrm>
                <a:off x="853" y="3419"/>
                <a:ext cx="9" cy="8"/>
              </a:xfrm>
              <a:custGeom>
                <a:avLst/>
                <a:gdLst>
                  <a:gd name="T0" fmla="*/ 0 w 45"/>
                  <a:gd name="T1" fmla="*/ 1 h 42"/>
                  <a:gd name="T2" fmla="*/ 0 w 45"/>
                  <a:gd name="T3" fmla="*/ 0 h 42"/>
                  <a:gd name="T4" fmla="*/ 1 w 45"/>
                  <a:gd name="T5" fmla="*/ 0 h 42"/>
                  <a:gd name="T6" fmla="*/ 1 w 45"/>
                  <a:gd name="T7" fmla="*/ 0 h 42"/>
                  <a:gd name="T8" fmla="*/ 1 w 45"/>
                  <a:gd name="T9" fmla="*/ 1 h 42"/>
                  <a:gd name="T10" fmla="*/ 2 w 45"/>
                  <a:gd name="T11" fmla="*/ 2 h 42"/>
                  <a:gd name="T12" fmla="*/ 0 w 45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42">
                    <a:moveTo>
                      <a:pt x="0" y="27"/>
                    </a:moveTo>
                    <a:lnTo>
                      <a:pt x="7" y="0"/>
                    </a:lnTo>
                    <a:lnTo>
                      <a:pt x="19" y="4"/>
                    </a:lnTo>
                    <a:lnTo>
                      <a:pt x="36" y="8"/>
                    </a:lnTo>
                    <a:lnTo>
                      <a:pt x="29" y="37"/>
                    </a:lnTo>
                    <a:lnTo>
                      <a:pt x="45" y="4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1555"/>
              <p:cNvSpPr>
                <a:spLocks/>
              </p:cNvSpPr>
              <p:nvPr/>
            </p:nvSpPr>
            <p:spPr bwMode="auto">
              <a:xfrm>
                <a:off x="859" y="3421"/>
                <a:ext cx="8" cy="7"/>
              </a:xfrm>
              <a:custGeom>
                <a:avLst/>
                <a:gdLst>
                  <a:gd name="T0" fmla="*/ 0 w 38"/>
                  <a:gd name="T1" fmla="*/ 1 h 37"/>
                  <a:gd name="T2" fmla="*/ 0 w 38"/>
                  <a:gd name="T3" fmla="*/ 0 h 37"/>
                  <a:gd name="T4" fmla="*/ 2 w 38"/>
                  <a:gd name="T5" fmla="*/ 0 h 37"/>
                  <a:gd name="T6" fmla="*/ 1 w 38"/>
                  <a:gd name="T7" fmla="*/ 0 h 37"/>
                  <a:gd name="T8" fmla="*/ 1 w 38"/>
                  <a:gd name="T9" fmla="*/ 1 h 37"/>
                  <a:gd name="T10" fmla="*/ 1 w 38"/>
                  <a:gd name="T11" fmla="*/ 1 h 37"/>
                  <a:gd name="T12" fmla="*/ 0 w 38"/>
                  <a:gd name="T13" fmla="*/ 1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7">
                    <a:moveTo>
                      <a:pt x="0" y="29"/>
                    </a:moveTo>
                    <a:lnTo>
                      <a:pt x="7" y="0"/>
                    </a:lnTo>
                    <a:lnTo>
                      <a:pt x="38" y="9"/>
                    </a:lnTo>
                    <a:lnTo>
                      <a:pt x="32" y="8"/>
                    </a:lnTo>
                    <a:lnTo>
                      <a:pt x="30" y="37"/>
                    </a:lnTo>
                    <a:lnTo>
                      <a:pt x="24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1556"/>
              <p:cNvSpPr>
                <a:spLocks/>
              </p:cNvSpPr>
              <p:nvPr/>
            </p:nvSpPr>
            <p:spPr bwMode="auto">
              <a:xfrm>
                <a:off x="865" y="3422"/>
                <a:ext cx="6" cy="7"/>
              </a:xfrm>
              <a:custGeom>
                <a:avLst/>
                <a:gdLst>
                  <a:gd name="T0" fmla="*/ 0 w 32"/>
                  <a:gd name="T1" fmla="*/ 1 h 34"/>
                  <a:gd name="T2" fmla="*/ 0 w 32"/>
                  <a:gd name="T3" fmla="*/ 0 h 34"/>
                  <a:gd name="T4" fmla="*/ 1 w 32"/>
                  <a:gd name="T5" fmla="*/ 0 h 34"/>
                  <a:gd name="T6" fmla="*/ 1 w 32"/>
                  <a:gd name="T7" fmla="*/ 0 h 34"/>
                  <a:gd name="T8" fmla="*/ 1 w 32"/>
                  <a:gd name="T9" fmla="*/ 1 h 34"/>
                  <a:gd name="T10" fmla="*/ 1 w 32"/>
                  <a:gd name="T11" fmla="*/ 1 h 34"/>
                  <a:gd name="T12" fmla="*/ 0 w 32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0" y="29"/>
                    </a:moveTo>
                    <a:lnTo>
                      <a:pt x="2" y="0"/>
                    </a:lnTo>
                    <a:lnTo>
                      <a:pt x="32" y="5"/>
                    </a:lnTo>
                    <a:lnTo>
                      <a:pt x="30" y="3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1557"/>
              <p:cNvSpPr>
                <a:spLocks/>
              </p:cNvSpPr>
              <p:nvPr/>
            </p:nvSpPr>
            <p:spPr bwMode="auto">
              <a:xfrm>
                <a:off x="871" y="3423"/>
                <a:ext cx="6" cy="6"/>
              </a:xfrm>
              <a:custGeom>
                <a:avLst/>
                <a:gdLst>
                  <a:gd name="T0" fmla="*/ 0 w 32"/>
                  <a:gd name="T1" fmla="*/ 1 h 31"/>
                  <a:gd name="T2" fmla="*/ 0 w 32"/>
                  <a:gd name="T3" fmla="*/ 0 h 31"/>
                  <a:gd name="T4" fmla="*/ 1 w 32"/>
                  <a:gd name="T5" fmla="*/ 0 h 31"/>
                  <a:gd name="T6" fmla="*/ 1 w 32"/>
                  <a:gd name="T7" fmla="*/ 0 h 31"/>
                  <a:gd name="T8" fmla="*/ 1 w 32"/>
                  <a:gd name="T9" fmla="*/ 1 h 31"/>
                  <a:gd name="T10" fmla="*/ 1 w 32"/>
                  <a:gd name="T11" fmla="*/ 1 h 31"/>
                  <a:gd name="T12" fmla="*/ 0 w 32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1">
                    <a:moveTo>
                      <a:pt x="0" y="29"/>
                    </a:moveTo>
                    <a:lnTo>
                      <a:pt x="2" y="0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30" y="31"/>
                    </a:lnTo>
                    <a:lnTo>
                      <a:pt x="29" y="3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1558"/>
              <p:cNvSpPr>
                <a:spLocks/>
              </p:cNvSpPr>
              <p:nvPr/>
            </p:nvSpPr>
            <p:spPr bwMode="auto">
              <a:xfrm>
                <a:off x="877" y="3424"/>
                <a:ext cx="6" cy="5"/>
              </a:xfrm>
              <a:custGeom>
                <a:avLst/>
                <a:gdLst>
                  <a:gd name="T0" fmla="*/ 0 w 29"/>
                  <a:gd name="T1" fmla="*/ 1 h 29"/>
                  <a:gd name="T2" fmla="*/ 0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1 h 29"/>
                  <a:gd name="T10" fmla="*/ 1 w 29"/>
                  <a:gd name="T11" fmla="*/ 1 h 29"/>
                  <a:gd name="T12" fmla="*/ 0 w 29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0" y="29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1559"/>
              <p:cNvSpPr>
                <a:spLocks/>
              </p:cNvSpPr>
              <p:nvPr/>
            </p:nvSpPr>
            <p:spPr bwMode="auto">
              <a:xfrm>
                <a:off x="883" y="3423"/>
                <a:ext cx="7" cy="6"/>
              </a:xfrm>
              <a:custGeom>
                <a:avLst/>
                <a:gdLst>
                  <a:gd name="T0" fmla="*/ 0 w 35"/>
                  <a:gd name="T1" fmla="*/ 1 h 31"/>
                  <a:gd name="T2" fmla="*/ 0 w 35"/>
                  <a:gd name="T3" fmla="*/ 0 h 31"/>
                  <a:gd name="T4" fmla="*/ 1 w 35"/>
                  <a:gd name="T5" fmla="*/ 0 h 31"/>
                  <a:gd name="T6" fmla="*/ 1 w 35"/>
                  <a:gd name="T7" fmla="*/ 0 h 31"/>
                  <a:gd name="T8" fmla="*/ 1 w 35"/>
                  <a:gd name="T9" fmla="*/ 1 h 31"/>
                  <a:gd name="T10" fmla="*/ 1 w 35"/>
                  <a:gd name="T11" fmla="*/ 1 h 31"/>
                  <a:gd name="T12" fmla="*/ 0 w 35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31">
                    <a:moveTo>
                      <a:pt x="0" y="31"/>
                    </a:moveTo>
                    <a:lnTo>
                      <a:pt x="0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1560"/>
              <p:cNvSpPr>
                <a:spLocks/>
              </p:cNvSpPr>
              <p:nvPr/>
            </p:nvSpPr>
            <p:spPr bwMode="auto">
              <a:xfrm>
                <a:off x="888" y="3422"/>
                <a:ext cx="8" cy="7"/>
              </a:xfrm>
              <a:custGeom>
                <a:avLst/>
                <a:gdLst>
                  <a:gd name="T0" fmla="*/ 0 w 38"/>
                  <a:gd name="T1" fmla="*/ 1 h 34"/>
                  <a:gd name="T2" fmla="*/ 0 w 38"/>
                  <a:gd name="T3" fmla="*/ 0 h 34"/>
                  <a:gd name="T4" fmla="*/ 1 w 38"/>
                  <a:gd name="T5" fmla="*/ 0 h 34"/>
                  <a:gd name="T6" fmla="*/ 1 w 38"/>
                  <a:gd name="T7" fmla="*/ 0 h 34"/>
                  <a:gd name="T8" fmla="*/ 1 w 38"/>
                  <a:gd name="T9" fmla="*/ 1 h 34"/>
                  <a:gd name="T10" fmla="*/ 2 w 38"/>
                  <a:gd name="T11" fmla="*/ 1 h 34"/>
                  <a:gd name="T12" fmla="*/ 0 w 38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4">
                    <a:moveTo>
                      <a:pt x="5" y="34"/>
                    </a:moveTo>
                    <a:lnTo>
                      <a:pt x="0" y="5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1561"/>
              <p:cNvSpPr>
                <a:spLocks/>
              </p:cNvSpPr>
              <p:nvPr/>
            </p:nvSpPr>
            <p:spPr bwMode="auto">
              <a:xfrm>
                <a:off x="894" y="3420"/>
                <a:ext cx="8" cy="8"/>
              </a:xfrm>
              <a:custGeom>
                <a:avLst/>
                <a:gdLst>
                  <a:gd name="T0" fmla="*/ 0 w 38"/>
                  <a:gd name="T1" fmla="*/ 2 h 39"/>
                  <a:gd name="T2" fmla="*/ 0 w 38"/>
                  <a:gd name="T3" fmla="*/ 0 h 39"/>
                  <a:gd name="T4" fmla="*/ 2 w 38"/>
                  <a:gd name="T5" fmla="*/ 0 h 39"/>
                  <a:gd name="T6" fmla="*/ 1 w 38"/>
                  <a:gd name="T7" fmla="*/ 0 h 39"/>
                  <a:gd name="T8" fmla="*/ 2 w 38"/>
                  <a:gd name="T9" fmla="*/ 1 h 39"/>
                  <a:gd name="T10" fmla="*/ 1 w 38"/>
                  <a:gd name="T11" fmla="*/ 1 h 39"/>
                  <a:gd name="T12" fmla="*/ 0 w 38"/>
                  <a:gd name="T13" fmla="*/ 2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9">
                    <a:moveTo>
                      <a:pt x="7" y="39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38" y="30"/>
                    </a:lnTo>
                    <a:lnTo>
                      <a:pt x="28" y="34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1562"/>
              <p:cNvSpPr>
                <a:spLocks/>
              </p:cNvSpPr>
              <p:nvPr/>
            </p:nvSpPr>
            <p:spPr bwMode="auto">
              <a:xfrm>
                <a:off x="900" y="3419"/>
                <a:ext cx="8" cy="7"/>
              </a:xfrm>
              <a:custGeom>
                <a:avLst/>
                <a:gdLst>
                  <a:gd name="T0" fmla="*/ 0 w 42"/>
                  <a:gd name="T1" fmla="*/ 1 h 36"/>
                  <a:gd name="T2" fmla="*/ 0 w 42"/>
                  <a:gd name="T3" fmla="*/ 0 h 36"/>
                  <a:gd name="T4" fmla="*/ 1 w 42"/>
                  <a:gd name="T5" fmla="*/ 0 h 36"/>
                  <a:gd name="T6" fmla="*/ 1 w 42"/>
                  <a:gd name="T7" fmla="*/ 0 h 36"/>
                  <a:gd name="T8" fmla="*/ 1 w 42"/>
                  <a:gd name="T9" fmla="*/ 1 h 36"/>
                  <a:gd name="T10" fmla="*/ 2 w 42"/>
                  <a:gd name="T11" fmla="*/ 1 h 36"/>
                  <a:gd name="T12" fmla="*/ 0 w 42"/>
                  <a:gd name="T13" fmla="*/ 1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10" y="36"/>
                    </a:moveTo>
                    <a:lnTo>
                      <a:pt x="0" y="10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39" y="27"/>
                    </a:lnTo>
                    <a:lnTo>
                      <a:pt x="42" y="25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1563"/>
              <p:cNvSpPr>
                <a:spLocks/>
              </p:cNvSpPr>
              <p:nvPr/>
            </p:nvSpPr>
            <p:spPr bwMode="auto">
              <a:xfrm>
                <a:off x="905" y="3415"/>
                <a:ext cx="8" cy="9"/>
              </a:xfrm>
              <a:custGeom>
                <a:avLst/>
                <a:gdLst>
                  <a:gd name="T0" fmla="*/ 1 w 40"/>
                  <a:gd name="T1" fmla="*/ 2 h 45"/>
                  <a:gd name="T2" fmla="*/ 0 w 40"/>
                  <a:gd name="T3" fmla="*/ 1 h 45"/>
                  <a:gd name="T4" fmla="*/ 2 w 40"/>
                  <a:gd name="T5" fmla="*/ 0 h 45"/>
                  <a:gd name="T6" fmla="*/ 1 w 40"/>
                  <a:gd name="T7" fmla="*/ 0 h 45"/>
                  <a:gd name="T8" fmla="*/ 2 w 40"/>
                  <a:gd name="T9" fmla="*/ 1 h 45"/>
                  <a:gd name="T10" fmla="*/ 1 w 40"/>
                  <a:gd name="T11" fmla="*/ 2 h 45"/>
                  <a:gd name="T12" fmla="*/ 1 w 40"/>
                  <a:gd name="T13" fmla="*/ 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5">
                    <a:moveTo>
                      <a:pt x="13" y="45"/>
                    </a:moveTo>
                    <a:lnTo>
                      <a:pt x="0" y="18"/>
                    </a:lnTo>
                    <a:lnTo>
                      <a:pt x="40" y="0"/>
                    </a:lnTo>
                    <a:lnTo>
                      <a:pt x="27" y="7"/>
                    </a:lnTo>
                    <a:lnTo>
                      <a:pt x="39" y="31"/>
                    </a:lnTo>
                    <a:lnTo>
                      <a:pt x="26" y="39"/>
                    </a:lnTo>
                    <a:lnTo>
                      <a:pt x="1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1564"/>
              <p:cNvSpPr>
                <a:spLocks/>
              </p:cNvSpPr>
              <p:nvPr/>
            </p:nvSpPr>
            <p:spPr bwMode="auto">
              <a:xfrm>
                <a:off x="910" y="3414"/>
                <a:ext cx="10" cy="8"/>
              </a:xfrm>
              <a:custGeom>
                <a:avLst/>
                <a:gdLst>
                  <a:gd name="T0" fmla="*/ 1 w 48"/>
                  <a:gd name="T1" fmla="*/ 2 h 38"/>
                  <a:gd name="T2" fmla="*/ 0 w 48"/>
                  <a:gd name="T3" fmla="*/ 1 h 38"/>
                  <a:gd name="T4" fmla="*/ 1 w 48"/>
                  <a:gd name="T5" fmla="*/ 0 h 38"/>
                  <a:gd name="T6" fmla="*/ 1 w 48"/>
                  <a:gd name="T7" fmla="*/ 0 h 38"/>
                  <a:gd name="T8" fmla="*/ 2 w 48"/>
                  <a:gd name="T9" fmla="*/ 1 h 38"/>
                  <a:gd name="T10" fmla="*/ 2 w 48"/>
                  <a:gd name="T11" fmla="*/ 1 h 38"/>
                  <a:gd name="T12" fmla="*/ 1 w 48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8">
                    <a:moveTo>
                      <a:pt x="12" y="38"/>
                    </a:moveTo>
                    <a:lnTo>
                      <a:pt x="0" y="14"/>
                    </a:lnTo>
                    <a:lnTo>
                      <a:pt x="17" y="6"/>
                    </a:lnTo>
                    <a:lnTo>
                      <a:pt x="25" y="0"/>
                    </a:lnTo>
                    <a:lnTo>
                      <a:pt x="40" y="24"/>
                    </a:lnTo>
                    <a:lnTo>
                      <a:pt x="48" y="1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1565"/>
              <p:cNvSpPr>
                <a:spLocks/>
              </p:cNvSpPr>
              <p:nvPr/>
            </p:nvSpPr>
            <p:spPr bwMode="auto">
              <a:xfrm>
                <a:off x="915" y="3411"/>
                <a:ext cx="9" cy="8"/>
              </a:xfrm>
              <a:custGeom>
                <a:avLst/>
                <a:gdLst>
                  <a:gd name="T0" fmla="*/ 1 w 42"/>
                  <a:gd name="T1" fmla="*/ 2 h 41"/>
                  <a:gd name="T2" fmla="*/ 0 w 42"/>
                  <a:gd name="T3" fmla="*/ 1 h 41"/>
                  <a:gd name="T4" fmla="*/ 1 w 42"/>
                  <a:gd name="T5" fmla="*/ 0 h 41"/>
                  <a:gd name="T6" fmla="*/ 1 w 42"/>
                  <a:gd name="T7" fmla="*/ 0 h 41"/>
                  <a:gd name="T8" fmla="*/ 2 w 42"/>
                  <a:gd name="T9" fmla="*/ 1 h 41"/>
                  <a:gd name="T10" fmla="*/ 2 w 42"/>
                  <a:gd name="T11" fmla="*/ 1 h 41"/>
                  <a:gd name="T12" fmla="*/ 1 w 42"/>
                  <a:gd name="T13" fmla="*/ 2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1">
                    <a:moveTo>
                      <a:pt x="15" y="41"/>
                    </a:moveTo>
                    <a:lnTo>
                      <a:pt x="0" y="17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42" y="24"/>
                    </a:lnTo>
                    <a:lnTo>
                      <a:pt x="39" y="26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1566"/>
              <p:cNvSpPr>
                <a:spLocks/>
              </p:cNvSpPr>
              <p:nvPr/>
            </p:nvSpPr>
            <p:spPr bwMode="auto">
              <a:xfrm>
                <a:off x="920" y="3407"/>
                <a:ext cx="10" cy="8"/>
              </a:xfrm>
              <a:custGeom>
                <a:avLst/>
                <a:gdLst>
                  <a:gd name="T0" fmla="*/ 1 w 49"/>
                  <a:gd name="T1" fmla="*/ 2 h 40"/>
                  <a:gd name="T2" fmla="*/ 0 w 49"/>
                  <a:gd name="T3" fmla="*/ 1 h 40"/>
                  <a:gd name="T4" fmla="*/ 1 w 49"/>
                  <a:gd name="T5" fmla="*/ 0 h 40"/>
                  <a:gd name="T6" fmla="*/ 1 w 49"/>
                  <a:gd name="T7" fmla="*/ 0 h 40"/>
                  <a:gd name="T8" fmla="*/ 2 w 49"/>
                  <a:gd name="T9" fmla="*/ 1 h 40"/>
                  <a:gd name="T10" fmla="*/ 2 w 49"/>
                  <a:gd name="T11" fmla="*/ 1 h 40"/>
                  <a:gd name="T12" fmla="*/ 1 w 49"/>
                  <a:gd name="T13" fmla="*/ 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40">
                    <a:moveTo>
                      <a:pt x="17" y="40"/>
                    </a:moveTo>
                    <a:lnTo>
                      <a:pt x="0" y="18"/>
                    </a:lnTo>
                    <a:lnTo>
                      <a:pt x="13" y="8"/>
                    </a:lnTo>
                    <a:lnTo>
                      <a:pt x="21" y="0"/>
                    </a:lnTo>
                    <a:lnTo>
                      <a:pt x="41" y="22"/>
                    </a:lnTo>
                    <a:lnTo>
                      <a:pt x="49" y="13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1567"/>
              <p:cNvSpPr>
                <a:spLocks/>
              </p:cNvSpPr>
              <p:nvPr/>
            </p:nvSpPr>
            <p:spPr bwMode="auto">
              <a:xfrm>
                <a:off x="924" y="3403"/>
                <a:ext cx="9" cy="9"/>
              </a:xfrm>
              <a:custGeom>
                <a:avLst/>
                <a:gdLst>
                  <a:gd name="T0" fmla="*/ 1 w 44"/>
                  <a:gd name="T1" fmla="*/ 2 h 43"/>
                  <a:gd name="T2" fmla="*/ 0 w 44"/>
                  <a:gd name="T3" fmla="*/ 1 h 43"/>
                  <a:gd name="T4" fmla="*/ 1 w 44"/>
                  <a:gd name="T5" fmla="*/ 0 h 43"/>
                  <a:gd name="T6" fmla="*/ 1 w 44"/>
                  <a:gd name="T7" fmla="*/ 0 h 43"/>
                  <a:gd name="T8" fmla="*/ 2 w 44"/>
                  <a:gd name="T9" fmla="*/ 1 h 43"/>
                  <a:gd name="T10" fmla="*/ 2 w 44"/>
                  <a:gd name="T11" fmla="*/ 1 h 43"/>
                  <a:gd name="T12" fmla="*/ 1 w 44"/>
                  <a:gd name="T13" fmla="*/ 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3">
                    <a:moveTo>
                      <a:pt x="20" y="43"/>
                    </a:moveTo>
                    <a:lnTo>
                      <a:pt x="0" y="21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44" y="21"/>
                    </a:lnTo>
                    <a:lnTo>
                      <a:pt x="43" y="22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1568"/>
              <p:cNvSpPr>
                <a:spLocks/>
              </p:cNvSpPr>
              <p:nvPr/>
            </p:nvSpPr>
            <p:spPr bwMode="auto">
              <a:xfrm>
                <a:off x="929" y="3398"/>
                <a:ext cx="8" cy="9"/>
              </a:xfrm>
              <a:custGeom>
                <a:avLst/>
                <a:gdLst>
                  <a:gd name="T0" fmla="*/ 1 w 43"/>
                  <a:gd name="T1" fmla="*/ 2 h 47"/>
                  <a:gd name="T2" fmla="*/ 0 w 43"/>
                  <a:gd name="T3" fmla="*/ 1 h 47"/>
                  <a:gd name="T4" fmla="*/ 1 w 43"/>
                  <a:gd name="T5" fmla="*/ 0 h 47"/>
                  <a:gd name="T6" fmla="*/ 1 w 43"/>
                  <a:gd name="T7" fmla="*/ 0 h 47"/>
                  <a:gd name="T8" fmla="*/ 1 w 43"/>
                  <a:gd name="T9" fmla="*/ 1 h 47"/>
                  <a:gd name="T10" fmla="*/ 1 w 43"/>
                  <a:gd name="T11" fmla="*/ 1 h 47"/>
                  <a:gd name="T12" fmla="*/ 1 w 43"/>
                  <a:gd name="T13" fmla="*/ 2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7">
                    <a:moveTo>
                      <a:pt x="22" y="47"/>
                    </a:moveTo>
                    <a:lnTo>
                      <a:pt x="0" y="28"/>
                    </a:lnTo>
                    <a:lnTo>
                      <a:pt x="27" y="0"/>
                    </a:lnTo>
                    <a:lnTo>
                      <a:pt x="21" y="7"/>
                    </a:lnTo>
                    <a:lnTo>
                      <a:pt x="43" y="24"/>
                    </a:lnTo>
                    <a:lnTo>
                      <a:pt x="37" y="31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1569"/>
              <p:cNvSpPr>
                <a:spLocks/>
              </p:cNvSpPr>
              <p:nvPr/>
            </p:nvSpPr>
            <p:spPr bwMode="auto">
              <a:xfrm>
                <a:off x="933" y="3395"/>
                <a:ext cx="8" cy="8"/>
              </a:xfrm>
              <a:custGeom>
                <a:avLst/>
                <a:gdLst>
                  <a:gd name="T0" fmla="*/ 1 w 42"/>
                  <a:gd name="T1" fmla="*/ 2 h 39"/>
                  <a:gd name="T2" fmla="*/ 0 w 42"/>
                  <a:gd name="T3" fmla="*/ 1 h 39"/>
                  <a:gd name="T4" fmla="*/ 1 w 42"/>
                  <a:gd name="T5" fmla="*/ 0 h 39"/>
                  <a:gd name="T6" fmla="*/ 1 w 42"/>
                  <a:gd name="T7" fmla="*/ 0 h 39"/>
                  <a:gd name="T8" fmla="*/ 2 w 42"/>
                  <a:gd name="T9" fmla="*/ 1 h 39"/>
                  <a:gd name="T10" fmla="*/ 2 w 42"/>
                  <a:gd name="T11" fmla="*/ 0 h 39"/>
                  <a:gd name="T12" fmla="*/ 1 w 42"/>
                  <a:gd name="T13" fmla="*/ 2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39">
                    <a:moveTo>
                      <a:pt x="22" y="39"/>
                    </a:moveTo>
                    <a:lnTo>
                      <a:pt x="0" y="22"/>
                    </a:lnTo>
                    <a:lnTo>
                      <a:pt x="16" y="3"/>
                    </a:lnTo>
                    <a:lnTo>
                      <a:pt x="17" y="0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2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1570"/>
              <p:cNvSpPr>
                <a:spLocks/>
              </p:cNvSpPr>
              <p:nvPr/>
            </p:nvSpPr>
            <p:spPr bwMode="auto">
              <a:xfrm>
                <a:off x="936" y="3389"/>
                <a:ext cx="9" cy="9"/>
              </a:xfrm>
              <a:custGeom>
                <a:avLst/>
                <a:gdLst>
                  <a:gd name="T0" fmla="*/ 1 w 41"/>
                  <a:gd name="T1" fmla="*/ 2 h 46"/>
                  <a:gd name="T2" fmla="*/ 0 w 41"/>
                  <a:gd name="T3" fmla="*/ 1 h 46"/>
                  <a:gd name="T4" fmla="*/ 1 w 41"/>
                  <a:gd name="T5" fmla="*/ 0 h 46"/>
                  <a:gd name="T6" fmla="*/ 1 w 41"/>
                  <a:gd name="T7" fmla="*/ 0 h 46"/>
                  <a:gd name="T8" fmla="*/ 2 w 41"/>
                  <a:gd name="T9" fmla="*/ 1 h 46"/>
                  <a:gd name="T10" fmla="*/ 2 w 41"/>
                  <a:gd name="T11" fmla="*/ 1 h 46"/>
                  <a:gd name="T12" fmla="*/ 1 w 41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6">
                    <a:moveTo>
                      <a:pt x="24" y="46"/>
                    </a:moveTo>
                    <a:lnTo>
                      <a:pt x="0" y="31"/>
                    </a:lnTo>
                    <a:lnTo>
                      <a:pt x="20" y="0"/>
                    </a:lnTo>
                    <a:lnTo>
                      <a:pt x="17" y="7"/>
                    </a:lnTo>
                    <a:lnTo>
                      <a:pt x="41" y="19"/>
                    </a:lnTo>
                    <a:lnTo>
                      <a:pt x="37" y="27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1571"/>
              <p:cNvSpPr>
                <a:spLocks/>
              </p:cNvSpPr>
              <p:nvPr/>
            </p:nvSpPr>
            <p:spPr bwMode="auto">
              <a:xfrm>
                <a:off x="940" y="3382"/>
                <a:ext cx="10" cy="11"/>
              </a:xfrm>
              <a:custGeom>
                <a:avLst/>
                <a:gdLst>
                  <a:gd name="T0" fmla="*/ 1 w 53"/>
                  <a:gd name="T1" fmla="*/ 2 h 53"/>
                  <a:gd name="T2" fmla="*/ 0 w 53"/>
                  <a:gd name="T3" fmla="*/ 2 h 53"/>
                  <a:gd name="T4" fmla="*/ 0 w 53"/>
                  <a:gd name="T5" fmla="*/ 2 h 53"/>
                  <a:gd name="T6" fmla="*/ 0 w 53"/>
                  <a:gd name="T7" fmla="*/ 1 h 53"/>
                  <a:gd name="T8" fmla="*/ 2 w 53"/>
                  <a:gd name="T9" fmla="*/ 1 h 53"/>
                  <a:gd name="T10" fmla="*/ 2 w 53"/>
                  <a:gd name="T11" fmla="*/ 0 h 53"/>
                  <a:gd name="T12" fmla="*/ 1 w 53"/>
                  <a:gd name="T13" fmla="*/ 2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24" y="53"/>
                    </a:moveTo>
                    <a:lnTo>
                      <a:pt x="0" y="41"/>
                    </a:lnTo>
                    <a:lnTo>
                      <a:pt x="13" y="15"/>
                    </a:lnTo>
                    <a:lnTo>
                      <a:pt x="40" y="27"/>
                    </a:lnTo>
                    <a:lnTo>
                      <a:pt x="53" y="0"/>
                    </a:lnTo>
                    <a:lnTo>
                      <a:pt x="2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1572"/>
              <p:cNvSpPr>
                <a:spLocks/>
              </p:cNvSpPr>
              <p:nvPr/>
            </p:nvSpPr>
            <p:spPr bwMode="auto">
              <a:xfrm>
                <a:off x="942" y="3379"/>
                <a:ext cx="8" cy="8"/>
              </a:xfrm>
              <a:custGeom>
                <a:avLst/>
                <a:gdLst>
                  <a:gd name="T0" fmla="*/ 1 w 40"/>
                  <a:gd name="T1" fmla="*/ 1 h 44"/>
                  <a:gd name="T2" fmla="*/ 0 w 40"/>
                  <a:gd name="T3" fmla="*/ 1 h 44"/>
                  <a:gd name="T4" fmla="*/ 1 w 40"/>
                  <a:gd name="T5" fmla="*/ 0 h 44"/>
                  <a:gd name="T6" fmla="*/ 1 w 40"/>
                  <a:gd name="T7" fmla="*/ 0 h 44"/>
                  <a:gd name="T8" fmla="*/ 2 w 40"/>
                  <a:gd name="T9" fmla="*/ 1 h 44"/>
                  <a:gd name="T10" fmla="*/ 2 w 40"/>
                  <a:gd name="T11" fmla="*/ 1 h 44"/>
                  <a:gd name="T12" fmla="*/ 1 w 40"/>
                  <a:gd name="T13" fmla="*/ 1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4">
                    <a:moveTo>
                      <a:pt x="27" y="44"/>
                    </a:moveTo>
                    <a:lnTo>
                      <a:pt x="0" y="32"/>
                    </a:lnTo>
                    <a:lnTo>
                      <a:pt x="16" y="0"/>
                    </a:lnTo>
                    <a:lnTo>
                      <a:pt x="13" y="7"/>
                    </a:lnTo>
                    <a:lnTo>
                      <a:pt x="40" y="15"/>
                    </a:lnTo>
                    <a:lnTo>
                      <a:pt x="38" y="22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1573"/>
              <p:cNvSpPr>
                <a:spLocks/>
              </p:cNvSpPr>
              <p:nvPr/>
            </p:nvSpPr>
            <p:spPr bwMode="auto">
              <a:xfrm>
                <a:off x="945" y="3374"/>
                <a:ext cx="7" cy="8"/>
              </a:xfrm>
              <a:custGeom>
                <a:avLst/>
                <a:gdLst>
                  <a:gd name="T0" fmla="*/ 1 w 37"/>
                  <a:gd name="T1" fmla="*/ 2 h 37"/>
                  <a:gd name="T2" fmla="*/ 0 w 37"/>
                  <a:gd name="T3" fmla="*/ 1 h 37"/>
                  <a:gd name="T4" fmla="*/ 0 w 37"/>
                  <a:gd name="T5" fmla="*/ 0 h 37"/>
                  <a:gd name="T6" fmla="*/ 0 w 37"/>
                  <a:gd name="T7" fmla="*/ 0 h 37"/>
                  <a:gd name="T8" fmla="*/ 1 w 37"/>
                  <a:gd name="T9" fmla="*/ 0 h 37"/>
                  <a:gd name="T10" fmla="*/ 1 w 37"/>
                  <a:gd name="T11" fmla="*/ 0 h 37"/>
                  <a:gd name="T12" fmla="*/ 1 w 37"/>
                  <a:gd name="T13" fmla="*/ 2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37">
                    <a:moveTo>
                      <a:pt x="27" y="37"/>
                    </a:moveTo>
                    <a:lnTo>
                      <a:pt x="0" y="29"/>
                    </a:lnTo>
                    <a:lnTo>
                      <a:pt x="10" y="0"/>
                    </a:lnTo>
                    <a:lnTo>
                      <a:pt x="37" y="8"/>
                    </a:lnTo>
                    <a:lnTo>
                      <a:pt x="27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1574"/>
              <p:cNvSpPr>
                <a:spLocks/>
              </p:cNvSpPr>
              <p:nvPr/>
            </p:nvSpPr>
            <p:spPr bwMode="auto">
              <a:xfrm>
                <a:off x="947" y="3368"/>
                <a:ext cx="8" cy="8"/>
              </a:xfrm>
              <a:custGeom>
                <a:avLst/>
                <a:gdLst>
                  <a:gd name="T0" fmla="*/ 1 w 39"/>
                  <a:gd name="T1" fmla="*/ 2 h 40"/>
                  <a:gd name="T2" fmla="*/ 0 w 39"/>
                  <a:gd name="T3" fmla="*/ 1 h 40"/>
                  <a:gd name="T4" fmla="*/ 0 w 39"/>
                  <a:gd name="T5" fmla="*/ 1 h 40"/>
                  <a:gd name="T6" fmla="*/ 0 w 39"/>
                  <a:gd name="T7" fmla="*/ 0 h 40"/>
                  <a:gd name="T8" fmla="*/ 1 w 39"/>
                  <a:gd name="T9" fmla="*/ 0 h 40"/>
                  <a:gd name="T10" fmla="*/ 2 w 39"/>
                  <a:gd name="T11" fmla="*/ 0 h 40"/>
                  <a:gd name="T12" fmla="*/ 1 w 39"/>
                  <a:gd name="T13" fmla="*/ 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0">
                    <a:moveTo>
                      <a:pt x="27" y="40"/>
                    </a:moveTo>
                    <a:lnTo>
                      <a:pt x="0" y="32"/>
                    </a:lnTo>
                    <a:lnTo>
                      <a:pt x="5" y="15"/>
                    </a:lnTo>
                    <a:lnTo>
                      <a:pt x="7" y="5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27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1575"/>
              <p:cNvSpPr>
                <a:spLocks/>
              </p:cNvSpPr>
              <p:nvPr/>
            </p:nvSpPr>
            <p:spPr bwMode="auto">
              <a:xfrm>
                <a:off x="948" y="3363"/>
                <a:ext cx="7" cy="7"/>
              </a:xfrm>
              <a:custGeom>
                <a:avLst/>
                <a:gdLst>
                  <a:gd name="T0" fmla="*/ 1 w 35"/>
                  <a:gd name="T1" fmla="*/ 1 h 35"/>
                  <a:gd name="T2" fmla="*/ 0 w 35"/>
                  <a:gd name="T3" fmla="*/ 1 h 35"/>
                  <a:gd name="T4" fmla="*/ 0 w 35"/>
                  <a:gd name="T5" fmla="*/ 0 h 35"/>
                  <a:gd name="T6" fmla="*/ 0 w 35"/>
                  <a:gd name="T7" fmla="*/ 0 h 35"/>
                  <a:gd name="T8" fmla="*/ 1 w 35"/>
                  <a:gd name="T9" fmla="*/ 0 h 35"/>
                  <a:gd name="T10" fmla="*/ 1 w 35"/>
                  <a:gd name="T11" fmla="*/ 0 h 35"/>
                  <a:gd name="T12" fmla="*/ 1 w 35"/>
                  <a:gd name="T13" fmla="*/ 1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35">
                    <a:moveTo>
                      <a:pt x="29" y="35"/>
                    </a:moveTo>
                    <a:lnTo>
                      <a:pt x="0" y="31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5" y="5"/>
                    </a:lnTo>
                    <a:lnTo>
                      <a:pt x="35" y="8"/>
                    </a:lnTo>
                    <a:lnTo>
                      <a:pt x="29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1576"/>
              <p:cNvSpPr>
                <a:spLocks/>
              </p:cNvSpPr>
              <p:nvPr/>
            </p:nvSpPr>
            <p:spPr bwMode="auto">
              <a:xfrm>
                <a:off x="950" y="3357"/>
                <a:ext cx="6" cy="7"/>
              </a:xfrm>
              <a:custGeom>
                <a:avLst/>
                <a:gdLst>
                  <a:gd name="T0" fmla="*/ 1 w 33"/>
                  <a:gd name="T1" fmla="*/ 1 h 34"/>
                  <a:gd name="T2" fmla="*/ 0 w 33"/>
                  <a:gd name="T3" fmla="*/ 1 h 34"/>
                  <a:gd name="T4" fmla="*/ 0 w 33"/>
                  <a:gd name="T5" fmla="*/ 0 h 34"/>
                  <a:gd name="T6" fmla="*/ 0 w 33"/>
                  <a:gd name="T7" fmla="*/ 0 h 34"/>
                  <a:gd name="T8" fmla="*/ 1 w 33"/>
                  <a:gd name="T9" fmla="*/ 0 h 34"/>
                  <a:gd name="T10" fmla="*/ 1 w 33"/>
                  <a:gd name="T11" fmla="*/ 0 h 34"/>
                  <a:gd name="T12" fmla="*/ 1 w 33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4">
                    <a:moveTo>
                      <a:pt x="29" y="34"/>
                    </a:moveTo>
                    <a:lnTo>
                      <a:pt x="0" y="32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2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1577"/>
              <p:cNvSpPr>
                <a:spLocks/>
              </p:cNvSpPr>
              <p:nvPr/>
            </p:nvSpPr>
            <p:spPr bwMode="auto">
              <a:xfrm>
                <a:off x="950" y="3351"/>
                <a:ext cx="6" cy="6"/>
              </a:xfrm>
              <a:custGeom>
                <a:avLst/>
                <a:gdLst>
                  <a:gd name="T0" fmla="*/ 1 w 30"/>
                  <a:gd name="T1" fmla="*/ 1 h 30"/>
                  <a:gd name="T2" fmla="*/ 0 w 30"/>
                  <a:gd name="T3" fmla="*/ 1 h 30"/>
                  <a:gd name="T4" fmla="*/ 0 w 30"/>
                  <a:gd name="T5" fmla="*/ 0 h 30"/>
                  <a:gd name="T6" fmla="*/ 0 w 30"/>
                  <a:gd name="T7" fmla="*/ 0 h 30"/>
                  <a:gd name="T8" fmla="*/ 1 w 30"/>
                  <a:gd name="T9" fmla="*/ 0 h 30"/>
                  <a:gd name="T10" fmla="*/ 1 w 30"/>
                  <a:gd name="T11" fmla="*/ 0 h 30"/>
                  <a:gd name="T12" fmla="*/ 1 w 30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9" y="30"/>
                    </a:moveTo>
                    <a:lnTo>
                      <a:pt x="0" y="30"/>
                    </a:lnTo>
                    <a:lnTo>
                      <a:pt x="1" y="0"/>
                    </a:lnTo>
                    <a:lnTo>
                      <a:pt x="30" y="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1578"/>
              <p:cNvSpPr>
                <a:spLocks/>
              </p:cNvSpPr>
              <p:nvPr/>
            </p:nvSpPr>
            <p:spPr bwMode="auto">
              <a:xfrm>
                <a:off x="879" y="3424"/>
                <a:ext cx="1" cy="6"/>
              </a:xfrm>
              <a:custGeom>
                <a:avLst/>
                <a:gdLst>
                  <a:gd name="T0" fmla="*/ 0 w 1"/>
                  <a:gd name="T1" fmla="*/ 1 h 29"/>
                  <a:gd name="T2" fmla="*/ 0 w 1"/>
                  <a:gd name="T3" fmla="*/ 0 h 29"/>
                  <a:gd name="T4" fmla="*/ 0 w 1"/>
                  <a:gd name="T5" fmla="*/ 1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9">
                    <a:moveTo>
                      <a:pt x="0" y="29"/>
                    </a:move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1579"/>
              <p:cNvSpPr>
                <a:spLocks/>
              </p:cNvSpPr>
              <p:nvPr/>
            </p:nvSpPr>
            <p:spPr bwMode="auto">
              <a:xfrm>
                <a:off x="954" y="3346"/>
                <a:ext cx="1" cy="6"/>
              </a:xfrm>
              <a:custGeom>
                <a:avLst/>
                <a:gdLst>
                  <a:gd name="T0" fmla="*/ 0 w 1"/>
                  <a:gd name="T1" fmla="*/ 1 h 29"/>
                  <a:gd name="T2" fmla="*/ 0 w 1"/>
                  <a:gd name="T3" fmla="*/ 0 h 29"/>
                  <a:gd name="T4" fmla="*/ 0 w 1"/>
                  <a:gd name="T5" fmla="*/ 1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9">
                    <a:moveTo>
                      <a:pt x="0" y="29"/>
                    </a:move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1580"/>
              <p:cNvSpPr>
                <a:spLocks/>
              </p:cNvSpPr>
              <p:nvPr/>
            </p:nvSpPr>
            <p:spPr bwMode="auto">
              <a:xfrm>
                <a:off x="879" y="3424"/>
                <a:ext cx="174" cy="6"/>
              </a:xfrm>
              <a:custGeom>
                <a:avLst/>
                <a:gdLst>
                  <a:gd name="T0" fmla="*/ 0 w 869"/>
                  <a:gd name="T1" fmla="*/ 1 h 29"/>
                  <a:gd name="T2" fmla="*/ 0 w 869"/>
                  <a:gd name="T3" fmla="*/ 0 h 29"/>
                  <a:gd name="T4" fmla="*/ 34 w 869"/>
                  <a:gd name="T5" fmla="*/ 0 h 29"/>
                  <a:gd name="T6" fmla="*/ 34 w 869"/>
                  <a:gd name="T7" fmla="*/ 1 h 29"/>
                  <a:gd name="T8" fmla="*/ 35 w 869"/>
                  <a:gd name="T9" fmla="*/ 1 h 29"/>
                  <a:gd name="T10" fmla="*/ 35 w 869"/>
                  <a:gd name="T11" fmla="*/ 1 h 29"/>
                  <a:gd name="T12" fmla="*/ 0 w 869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9" h="29">
                    <a:moveTo>
                      <a:pt x="0" y="29"/>
                    </a:moveTo>
                    <a:lnTo>
                      <a:pt x="0" y="0"/>
                    </a:lnTo>
                    <a:lnTo>
                      <a:pt x="840" y="0"/>
                    </a:lnTo>
                    <a:lnTo>
                      <a:pt x="840" y="15"/>
                    </a:lnTo>
                    <a:lnTo>
                      <a:pt x="869" y="15"/>
                    </a:lnTo>
                    <a:lnTo>
                      <a:pt x="869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1581"/>
              <p:cNvSpPr>
                <a:spLocks/>
              </p:cNvSpPr>
              <p:nvPr/>
            </p:nvSpPr>
            <p:spPr bwMode="auto">
              <a:xfrm>
                <a:off x="1047" y="3346"/>
                <a:ext cx="6" cy="81"/>
              </a:xfrm>
              <a:custGeom>
                <a:avLst/>
                <a:gdLst>
                  <a:gd name="T0" fmla="*/ 1 w 29"/>
                  <a:gd name="T1" fmla="*/ 16 h 404"/>
                  <a:gd name="T2" fmla="*/ 0 w 29"/>
                  <a:gd name="T3" fmla="*/ 16 h 404"/>
                  <a:gd name="T4" fmla="*/ 0 w 29"/>
                  <a:gd name="T5" fmla="*/ 1 h 404"/>
                  <a:gd name="T6" fmla="*/ 1 w 29"/>
                  <a:gd name="T7" fmla="*/ 1 h 404"/>
                  <a:gd name="T8" fmla="*/ 1 w 29"/>
                  <a:gd name="T9" fmla="*/ 0 h 404"/>
                  <a:gd name="T10" fmla="*/ 1 w 29"/>
                  <a:gd name="T11" fmla="*/ 0 h 404"/>
                  <a:gd name="T12" fmla="*/ 1 w 29"/>
                  <a:gd name="T13" fmla="*/ 16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404">
                    <a:moveTo>
                      <a:pt x="29" y="404"/>
                    </a:moveTo>
                    <a:lnTo>
                      <a:pt x="0" y="404"/>
                    </a:lnTo>
                    <a:lnTo>
                      <a:pt x="0" y="29"/>
                    </a:lnTo>
                    <a:lnTo>
                      <a:pt x="14" y="29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29" y="4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Rectangle 1582"/>
              <p:cNvSpPr>
                <a:spLocks noChangeArrowheads="1"/>
              </p:cNvSpPr>
              <p:nvPr/>
            </p:nvSpPr>
            <p:spPr bwMode="auto">
              <a:xfrm>
                <a:off x="954" y="3346"/>
                <a:ext cx="96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304" name="Freeform 1583"/>
              <p:cNvSpPr>
                <a:spLocks/>
              </p:cNvSpPr>
              <p:nvPr/>
            </p:nvSpPr>
            <p:spPr bwMode="auto">
              <a:xfrm>
                <a:off x="858" y="3329"/>
                <a:ext cx="44" cy="45"/>
              </a:xfrm>
              <a:custGeom>
                <a:avLst/>
                <a:gdLst>
                  <a:gd name="T0" fmla="*/ 9 w 216"/>
                  <a:gd name="T1" fmla="*/ 5 h 223"/>
                  <a:gd name="T2" fmla="*/ 9 w 216"/>
                  <a:gd name="T3" fmla="*/ 4 h 223"/>
                  <a:gd name="T4" fmla="*/ 9 w 216"/>
                  <a:gd name="T5" fmla="*/ 3 h 223"/>
                  <a:gd name="T6" fmla="*/ 9 w 216"/>
                  <a:gd name="T7" fmla="*/ 3 h 223"/>
                  <a:gd name="T8" fmla="*/ 8 w 216"/>
                  <a:gd name="T9" fmla="*/ 2 h 223"/>
                  <a:gd name="T10" fmla="*/ 8 w 216"/>
                  <a:gd name="T11" fmla="*/ 2 h 223"/>
                  <a:gd name="T12" fmla="*/ 7 w 216"/>
                  <a:gd name="T13" fmla="*/ 1 h 223"/>
                  <a:gd name="T14" fmla="*/ 7 w 216"/>
                  <a:gd name="T15" fmla="*/ 1 h 223"/>
                  <a:gd name="T16" fmla="*/ 6 w 216"/>
                  <a:gd name="T17" fmla="*/ 0 h 223"/>
                  <a:gd name="T18" fmla="*/ 6 w 216"/>
                  <a:gd name="T19" fmla="*/ 0 h 223"/>
                  <a:gd name="T20" fmla="*/ 5 w 216"/>
                  <a:gd name="T21" fmla="*/ 0 h 223"/>
                  <a:gd name="T22" fmla="*/ 4 w 216"/>
                  <a:gd name="T23" fmla="*/ 0 h 223"/>
                  <a:gd name="T24" fmla="*/ 4 w 216"/>
                  <a:gd name="T25" fmla="*/ 0 h 223"/>
                  <a:gd name="T26" fmla="*/ 3 w 216"/>
                  <a:gd name="T27" fmla="*/ 0 h 223"/>
                  <a:gd name="T28" fmla="*/ 2 w 216"/>
                  <a:gd name="T29" fmla="*/ 0 h 223"/>
                  <a:gd name="T30" fmla="*/ 2 w 216"/>
                  <a:gd name="T31" fmla="*/ 1 h 223"/>
                  <a:gd name="T32" fmla="*/ 1 w 216"/>
                  <a:gd name="T33" fmla="*/ 1 h 223"/>
                  <a:gd name="T34" fmla="*/ 1 w 216"/>
                  <a:gd name="T35" fmla="*/ 2 h 223"/>
                  <a:gd name="T36" fmla="*/ 1 w 216"/>
                  <a:gd name="T37" fmla="*/ 2 h 223"/>
                  <a:gd name="T38" fmla="*/ 0 w 216"/>
                  <a:gd name="T39" fmla="*/ 3 h 223"/>
                  <a:gd name="T40" fmla="*/ 0 w 216"/>
                  <a:gd name="T41" fmla="*/ 4 h 223"/>
                  <a:gd name="T42" fmla="*/ 0 w 216"/>
                  <a:gd name="T43" fmla="*/ 4 h 223"/>
                  <a:gd name="T44" fmla="*/ 0 w 216"/>
                  <a:gd name="T45" fmla="*/ 5 h 223"/>
                  <a:gd name="T46" fmla="*/ 0 w 216"/>
                  <a:gd name="T47" fmla="*/ 5 h 223"/>
                  <a:gd name="T48" fmla="*/ 0 w 216"/>
                  <a:gd name="T49" fmla="*/ 6 h 223"/>
                  <a:gd name="T50" fmla="*/ 1 w 216"/>
                  <a:gd name="T51" fmla="*/ 7 h 223"/>
                  <a:gd name="T52" fmla="*/ 1 w 216"/>
                  <a:gd name="T53" fmla="*/ 7 h 223"/>
                  <a:gd name="T54" fmla="*/ 1 w 216"/>
                  <a:gd name="T55" fmla="*/ 8 h 223"/>
                  <a:gd name="T56" fmla="*/ 2 w 216"/>
                  <a:gd name="T57" fmla="*/ 8 h 223"/>
                  <a:gd name="T58" fmla="*/ 2 w 216"/>
                  <a:gd name="T59" fmla="*/ 9 h 223"/>
                  <a:gd name="T60" fmla="*/ 3 w 216"/>
                  <a:gd name="T61" fmla="*/ 9 h 223"/>
                  <a:gd name="T62" fmla="*/ 4 w 216"/>
                  <a:gd name="T63" fmla="*/ 9 h 223"/>
                  <a:gd name="T64" fmla="*/ 4 w 216"/>
                  <a:gd name="T65" fmla="*/ 9 h 223"/>
                  <a:gd name="T66" fmla="*/ 5 w 216"/>
                  <a:gd name="T67" fmla="*/ 9 h 223"/>
                  <a:gd name="T68" fmla="*/ 6 w 216"/>
                  <a:gd name="T69" fmla="*/ 9 h 223"/>
                  <a:gd name="T70" fmla="*/ 6 w 216"/>
                  <a:gd name="T71" fmla="*/ 9 h 223"/>
                  <a:gd name="T72" fmla="*/ 7 w 216"/>
                  <a:gd name="T73" fmla="*/ 8 h 223"/>
                  <a:gd name="T74" fmla="*/ 7 w 216"/>
                  <a:gd name="T75" fmla="*/ 8 h 223"/>
                  <a:gd name="T76" fmla="*/ 8 w 216"/>
                  <a:gd name="T77" fmla="*/ 8 h 223"/>
                  <a:gd name="T78" fmla="*/ 8 w 216"/>
                  <a:gd name="T79" fmla="*/ 7 h 223"/>
                  <a:gd name="T80" fmla="*/ 9 w 216"/>
                  <a:gd name="T81" fmla="*/ 6 h 223"/>
                  <a:gd name="T82" fmla="*/ 9 w 216"/>
                  <a:gd name="T83" fmla="*/ 6 h 223"/>
                  <a:gd name="T84" fmla="*/ 9 w 216"/>
                  <a:gd name="T85" fmla="*/ 5 h 223"/>
                  <a:gd name="T86" fmla="*/ 9 w 216"/>
                  <a:gd name="T87" fmla="*/ 5 h 223"/>
                  <a:gd name="T88" fmla="*/ 9 w 216"/>
                  <a:gd name="T89" fmla="*/ 5 h 2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223">
                    <a:moveTo>
                      <a:pt x="216" y="112"/>
                    </a:moveTo>
                    <a:lnTo>
                      <a:pt x="214" y="96"/>
                    </a:lnTo>
                    <a:lnTo>
                      <a:pt x="211" y="80"/>
                    </a:lnTo>
                    <a:lnTo>
                      <a:pt x="205" y="64"/>
                    </a:lnTo>
                    <a:lnTo>
                      <a:pt x="197" y="50"/>
                    </a:lnTo>
                    <a:lnTo>
                      <a:pt x="188" y="38"/>
                    </a:lnTo>
                    <a:lnTo>
                      <a:pt x="177" y="26"/>
                    </a:lnTo>
                    <a:lnTo>
                      <a:pt x="163" y="17"/>
                    </a:lnTo>
                    <a:lnTo>
                      <a:pt x="149" y="10"/>
                    </a:lnTo>
                    <a:lnTo>
                      <a:pt x="134" y="4"/>
                    </a:lnTo>
                    <a:lnTo>
                      <a:pt x="119" y="2"/>
                    </a:lnTo>
                    <a:lnTo>
                      <a:pt x="103" y="0"/>
                    </a:lnTo>
                    <a:lnTo>
                      <a:pt x="87" y="3"/>
                    </a:lnTo>
                    <a:lnTo>
                      <a:pt x="73" y="6"/>
                    </a:lnTo>
                    <a:lnTo>
                      <a:pt x="58" y="12"/>
                    </a:lnTo>
                    <a:lnTo>
                      <a:pt x="45" y="21"/>
                    </a:lnTo>
                    <a:lnTo>
                      <a:pt x="33" y="32"/>
                    </a:lnTo>
                    <a:lnTo>
                      <a:pt x="22" y="44"/>
                    </a:lnTo>
                    <a:lnTo>
                      <a:pt x="13" y="57"/>
                    </a:lnTo>
                    <a:lnTo>
                      <a:pt x="7" y="72"/>
                    </a:lnTo>
                    <a:lnTo>
                      <a:pt x="3" y="87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3" y="166"/>
                    </a:lnTo>
                    <a:lnTo>
                      <a:pt x="22" y="180"/>
                    </a:lnTo>
                    <a:lnTo>
                      <a:pt x="33" y="193"/>
                    </a:lnTo>
                    <a:lnTo>
                      <a:pt x="45" y="202"/>
                    </a:lnTo>
                    <a:lnTo>
                      <a:pt x="58" y="211"/>
                    </a:lnTo>
                    <a:lnTo>
                      <a:pt x="73" y="217"/>
                    </a:lnTo>
                    <a:lnTo>
                      <a:pt x="88" y="222"/>
                    </a:lnTo>
                    <a:lnTo>
                      <a:pt x="104" y="223"/>
                    </a:lnTo>
                    <a:lnTo>
                      <a:pt x="120" y="223"/>
                    </a:lnTo>
                    <a:lnTo>
                      <a:pt x="134" y="219"/>
                    </a:lnTo>
                    <a:lnTo>
                      <a:pt x="150" y="214"/>
                    </a:lnTo>
                    <a:lnTo>
                      <a:pt x="163" y="207"/>
                    </a:lnTo>
                    <a:lnTo>
                      <a:pt x="177" y="197"/>
                    </a:lnTo>
                    <a:lnTo>
                      <a:pt x="188" y="187"/>
                    </a:lnTo>
                    <a:lnTo>
                      <a:pt x="197" y="173"/>
                    </a:lnTo>
                    <a:lnTo>
                      <a:pt x="205" y="159"/>
                    </a:lnTo>
                    <a:lnTo>
                      <a:pt x="211" y="144"/>
                    </a:lnTo>
                    <a:lnTo>
                      <a:pt x="214" y="128"/>
                    </a:lnTo>
                    <a:lnTo>
                      <a:pt x="216" y="11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1584"/>
              <p:cNvSpPr>
                <a:spLocks/>
              </p:cNvSpPr>
              <p:nvPr/>
            </p:nvSpPr>
            <p:spPr bwMode="auto">
              <a:xfrm>
                <a:off x="898" y="3347"/>
                <a:ext cx="6" cy="4"/>
              </a:xfrm>
              <a:custGeom>
                <a:avLst/>
                <a:gdLst>
                  <a:gd name="T0" fmla="*/ 1 w 30"/>
                  <a:gd name="T1" fmla="*/ 1 h 20"/>
                  <a:gd name="T2" fmla="*/ 0 w 30"/>
                  <a:gd name="T3" fmla="*/ 1 h 20"/>
                  <a:gd name="T4" fmla="*/ 0 w 30"/>
                  <a:gd name="T5" fmla="*/ 0 h 20"/>
                  <a:gd name="T6" fmla="*/ 0 w 30"/>
                  <a:gd name="T7" fmla="*/ 0 h 20"/>
                  <a:gd name="T8" fmla="*/ 1 w 30"/>
                  <a:gd name="T9" fmla="*/ 0 h 20"/>
                  <a:gd name="T10" fmla="*/ 1 w 30"/>
                  <a:gd name="T11" fmla="*/ 0 h 20"/>
                  <a:gd name="T12" fmla="*/ 1 w 30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20"/>
                    </a:moveTo>
                    <a:lnTo>
                      <a:pt x="1" y="2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1585"/>
              <p:cNvSpPr>
                <a:spLocks/>
              </p:cNvSpPr>
              <p:nvPr/>
            </p:nvSpPr>
            <p:spPr bwMode="auto">
              <a:xfrm>
                <a:off x="898" y="3344"/>
                <a:ext cx="6" cy="5"/>
              </a:xfrm>
              <a:custGeom>
                <a:avLst/>
                <a:gdLst>
                  <a:gd name="T0" fmla="*/ 1 w 33"/>
                  <a:gd name="T1" fmla="*/ 1 h 23"/>
                  <a:gd name="T2" fmla="*/ 0 w 33"/>
                  <a:gd name="T3" fmla="*/ 1 h 23"/>
                  <a:gd name="T4" fmla="*/ 0 w 33"/>
                  <a:gd name="T5" fmla="*/ 0 h 23"/>
                  <a:gd name="T6" fmla="*/ 0 w 33"/>
                  <a:gd name="T7" fmla="*/ 0 h 23"/>
                  <a:gd name="T8" fmla="*/ 1 w 33"/>
                  <a:gd name="T9" fmla="*/ 0 h 23"/>
                  <a:gd name="T10" fmla="*/ 1 w 33"/>
                  <a:gd name="T11" fmla="*/ 0 h 23"/>
                  <a:gd name="T12" fmla="*/ 1 w 33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3">
                    <a:moveTo>
                      <a:pt x="33" y="18"/>
                    </a:moveTo>
                    <a:lnTo>
                      <a:pt x="4" y="2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8" y="0"/>
                    </a:lnTo>
                    <a:lnTo>
                      <a:pt x="29" y="4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1586"/>
              <p:cNvSpPr>
                <a:spLocks/>
              </p:cNvSpPr>
              <p:nvPr/>
            </p:nvSpPr>
            <p:spPr bwMode="auto">
              <a:xfrm>
                <a:off x="897" y="3340"/>
                <a:ext cx="6" cy="6"/>
              </a:xfrm>
              <a:custGeom>
                <a:avLst/>
                <a:gdLst>
                  <a:gd name="T0" fmla="*/ 1 w 33"/>
                  <a:gd name="T1" fmla="*/ 1 h 30"/>
                  <a:gd name="T2" fmla="*/ 0 w 33"/>
                  <a:gd name="T3" fmla="*/ 1 h 30"/>
                  <a:gd name="T4" fmla="*/ 0 w 33"/>
                  <a:gd name="T5" fmla="*/ 1 h 30"/>
                  <a:gd name="T6" fmla="*/ 0 w 33"/>
                  <a:gd name="T7" fmla="*/ 1 h 30"/>
                  <a:gd name="T8" fmla="*/ 1 w 33"/>
                  <a:gd name="T9" fmla="*/ 0 h 30"/>
                  <a:gd name="T10" fmla="*/ 1 w 33"/>
                  <a:gd name="T11" fmla="*/ 0 h 30"/>
                  <a:gd name="T12" fmla="*/ 1 w 33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3" y="20"/>
                    </a:moveTo>
                    <a:lnTo>
                      <a:pt x="6" y="30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27" y="3"/>
                    </a:lnTo>
                    <a:lnTo>
                      <a:pt x="25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1587"/>
              <p:cNvSpPr>
                <a:spLocks/>
              </p:cNvSpPr>
              <p:nvPr/>
            </p:nvSpPr>
            <p:spPr bwMode="auto">
              <a:xfrm>
                <a:off x="895" y="3337"/>
                <a:ext cx="7" cy="6"/>
              </a:xfrm>
              <a:custGeom>
                <a:avLst/>
                <a:gdLst>
                  <a:gd name="T0" fmla="*/ 1 w 35"/>
                  <a:gd name="T1" fmla="*/ 1 h 29"/>
                  <a:gd name="T2" fmla="*/ 0 w 35"/>
                  <a:gd name="T3" fmla="*/ 1 h 29"/>
                  <a:gd name="T4" fmla="*/ 0 w 35"/>
                  <a:gd name="T5" fmla="*/ 1 h 29"/>
                  <a:gd name="T6" fmla="*/ 0 w 35"/>
                  <a:gd name="T7" fmla="*/ 1 h 29"/>
                  <a:gd name="T8" fmla="*/ 1 w 35"/>
                  <a:gd name="T9" fmla="*/ 0 h 29"/>
                  <a:gd name="T10" fmla="*/ 1 w 35"/>
                  <a:gd name="T11" fmla="*/ 0 h 29"/>
                  <a:gd name="T12" fmla="*/ 1 w 3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29">
                    <a:moveTo>
                      <a:pt x="35" y="17"/>
                    </a:moveTo>
                    <a:lnTo>
                      <a:pt x="8" y="29"/>
                    </a:lnTo>
                    <a:lnTo>
                      <a:pt x="0" y="14"/>
                    </a:lnTo>
                    <a:lnTo>
                      <a:pt x="3" y="17"/>
                    </a:lnTo>
                    <a:lnTo>
                      <a:pt x="25" y="0"/>
                    </a:lnTo>
                    <a:lnTo>
                      <a:pt x="29" y="4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1588"/>
              <p:cNvSpPr>
                <a:spLocks/>
              </p:cNvSpPr>
              <p:nvPr/>
            </p:nvSpPr>
            <p:spPr bwMode="auto">
              <a:xfrm>
                <a:off x="894" y="3333"/>
                <a:ext cx="6" cy="8"/>
              </a:xfrm>
              <a:custGeom>
                <a:avLst/>
                <a:gdLst>
                  <a:gd name="T0" fmla="*/ 1 w 31"/>
                  <a:gd name="T1" fmla="*/ 1 h 40"/>
                  <a:gd name="T2" fmla="*/ 0 w 31"/>
                  <a:gd name="T3" fmla="*/ 2 h 40"/>
                  <a:gd name="T4" fmla="*/ 0 w 31"/>
                  <a:gd name="T5" fmla="*/ 2 h 40"/>
                  <a:gd name="T6" fmla="*/ 0 w 31"/>
                  <a:gd name="T7" fmla="*/ 1 h 40"/>
                  <a:gd name="T8" fmla="*/ 1 w 31"/>
                  <a:gd name="T9" fmla="*/ 0 h 40"/>
                  <a:gd name="T10" fmla="*/ 1 w 31"/>
                  <a:gd name="T11" fmla="*/ 0 h 40"/>
                  <a:gd name="T12" fmla="*/ 1 w 31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0">
                    <a:moveTo>
                      <a:pt x="31" y="23"/>
                    </a:moveTo>
                    <a:lnTo>
                      <a:pt x="9" y="40"/>
                    </a:lnTo>
                    <a:lnTo>
                      <a:pt x="8" y="39"/>
                    </a:lnTo>
                    <a:lnTo>
                      <a:pt x="0" y="30"/>
                    </a:lnTo>
                    <a:lnTo>
                      <a:pt x="22" y="10"/>
                    </a:lnTo>
                    <a:lnTo>
                      <a:pt x="13" y="0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1589"/>
              <p:cNvSpPr>
                <a:spLocks/>
              </p:cNvSpPr>
              <p:nvPr/>
            </p:nvSpPr>
            <p:spPr bwMode="auto">
              <a:xfrm>
                <a:off x="892" y="3332"/>
                <a:ext cx="6" cy="7"/>
              </a:xfrm>
              <a:custGeom>
                <a:avLst/>
                <a:gdLst>
                  <a:gd name="T0" fmla="*/ 1 w 33"/>
                  <a:gd name="T1" fmla="*/ 1 h 34"/>
                  <a:gd name="T2" fmla="*/ 0 w 33"/>
                  <a:gd name="T3" fmla="*/ 1 h 34"/>
                  <a:gd name="T4" fmla="*/ 0 w 33"/>
                  <a:gd name="T5" fmla="*/ 1 h 34"/>
                  <a:gd name="T6" fmla="*/ 0 w 33"/>
                  <a:gd name="T7" fmla="*/ 1 h 34"/>
                  <a:gd name="T8" fmla="*/ 1 w 33"/>
                  <a:gd name="T9" fmla="*/ 0 h 34"/>
                  <a:gd name="T10" fmla="*/ 1 w 33"/>
                  <a:gd name="T11" fmla="*/ 0 h 34"/>
                  <a:gd name="T12" fmla="*/ 1 w 33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4">
                    <a:moveTo>
                      <a:pt x="33" y="14"/>
                    </a:moveTo>
                    <a:lnTo>
                      <a:pt x="11" y="34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1590"/>
              <p:cNvSpPr>
                <a:spLocks/>
              </p:cNvSpPr>
              <p:nvPr/>
            </p:nvSpPr>
            <p:spPr bwMode="auto">
              <a:xfrm>
                <a:off x="890" y="3330"/>
                <a:ext cx="5" cy="7"/>
              </a:xfrm>
              <a:custGeom>
                <a:avLst/>
                <a:gdLst>
                  <a:gd name="T0" fmla="*/ 1 w 27"/>
                  <a:gd name="T1" fmla="*/ 0 h 35"/>
                  <a:gd name="T2" fmla="*/ 0 w 27"/>
                  <a:gd name="T3" fmla="*/ 1 h 35"/>
                  <a:gd name="T4" fmla="*/ 0 w 27"/>
                  <a:gd name="T5" fmla="*/ 1 h 35"/>
                  <a:gd name="T6" fmla="*/ 0 w 27"/>
                  <a:gd name="T7" fmla="*/ 1 h 35"/>
                  <a:gd name="T8" fmla="*/ 0 w 27"/>
                  <a:gd name="T9" fmla="*/ 0 h 35"/>
                  <a:gd name="T10" fmla="*/ 0 w 27"/>
                  <a:gd name="T11" fmla="*/ 0 h 35"/>
                  <a:gd name="T12" fmla="*/ 1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35">
                    <a:moveTo>
                      <a:pt x="27" y="11"/>
                    </a:moveTo>
                    <a:lnTo>
                      <a:pt x="13" y="35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1591"/>
              <p:cNvSpPr>
                <a:spLocks/>
              </p:cNvSpPr>
              <p:nvPr/>
            </p:nvSpPr>
            <p:spPr bwMode="auto">
              <a:xfrm>
                <a:off x="886" y="3328"/>
                <a:ext cx="6" cy="7"/>
              </a:xfrm>
              <a:custGeom>
                <a:avLst/>
                <a:gdLst>
                  <a:gd name="T0" fmla="*/ 1 w 33"/>
                  <a:gd name="T1" fmla="*/ 0 h 34"/>
                  <a:gd name="T2" fmla="*/ 1 w 33"/>
                  <a:gd name="T3" fmla="*/ 1 h 34"/>
                  <a:gd name="T4" fmla="*/ 0 w 33"/>
                  <a:gd name="T5" fmla="*/ 1 h 34"/>
                  <a:gd name="T6" fmla="*/ 0 w 33"/>
                  <a:gd name="T7" fmla="*/ 1 h 34"/>
                  <a:gd name="T8" fmla="*/ 1 w 33"/>
                  <a:gd name="T9" fmla="*/ 0 h 34"/>
                  <a:gd name="T10" fmla="*/ 1 w 33"/>
                  <a:gd name="T11" fmla="*/ 0 h 34"/>
                  <a:gd name="T12" fmla="*/ 1 w 33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4">
                    <a:moveTo>
                      <a:pt x="33" y="7"/>
                    </a:moveTo>
                    <a:lnTo>
                      <a:pt x="20" y="34"/>
                    </a:lnTo>
                    <a:lnTo>
                      <a:pt x="0" y="23"/>
                    </a:lnTo>
                    <a:lnTo>
                      <a:pt x="7" y="26"/>
                    </a:lnTo>
                    <a:lnTo>
                      <a:pt x="17" y="0"/>
                    </a:lnTo>
                    <a:lnTo>
                      <a:pt x="24" y="3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1592"/>
              <p:cNvSpPr>
                <a:spLocks/>
              </p:cNvSpPr>
              <p:nvPr/>
            </p:nvSpPr>
            <p:spPr bwMode="auto">
              <a:xfrm>
                <a:off x="885" y="3327"/>
                <a:ext cx="4" cy="7"/>
              </a:xfrm>
              <a:custGeom>
                <a:avLst/>
                <a:gdLst>
                  <a:gd name="T0" fmla="*/ 1 w 22"/>
                  <a:gd name="T1" fmla="*/ 0 h 34"/>
                  <a:gd name="T2" fmla="*/ 0 w 22"/>
                  <a:gd name="T3" fmla="*/ 1 h 34"/>
                  <a:gd name="T4" fmla="*/ 0 w 22"/>
                  <a:gd name="T5" fmla="*/ 1 h 34"/>
                  <a:gd name="T6" fmla="*/ 0 w 22"/>
                  <a:gd name="T7" fmla="*/ 1 h 34"/>
                  <a:gd name="T8" fmla="*/ 0 w 22"/>
                  <a:gd name="T9" fmla="*/ 0 h 34"/>
                  <a:gd name="T10" fmla="*/ 0 w 22"/>
                  <a:gd name="T11" fmla="*/ 0 h 34"/>
                  <a:gd name="T12" fmla="*/ 1 w 2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4">
                    <a:moveTo>
                      <a:pt x="22" y="8"/>
                    </a:moveTo>
                    <a:lnTo>
                      <a:pt x="12" y="34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1593"/>
              <p:cNvSpPr>
                <a:spLocks/>
              </p:cNvSpPr>
              <p:nvPr/>
            </p:nvSpPr>
            <p:spPr bwMode="auto">
              <a:xfrm>
                <a:off x="882" y="3326"/>
                <a:ext cx="4" cy="7"/>
              </a:xfrm>
              <a:custGeom>
                <a:avLst/>
                <a:gdLst>
                  <a:gd name="T0" fmla="*/ 1 w 20"/>
                  <a:gd name="T1" fmla="*/ 0 h 31"/>
                  <a:gd name="T2" fmla="*/ 1 w 20"/>
                  <a:gd name="T3" fmla="*/ 2 h 31"/>
                  <a:gd name="T4" fmla="*/ 0 w 20"/>
                  <a:gd name="T5" fmla="*/ 2 h 31"/>
                  <a:gd name="T6" fmla="*/ 0 w 20"/>
                  <a:gd name="T7" fmla="*/ 2 h 31"/>
                  <a:gd name="T8" fmla="*/ 0 w 20"/>
                  <a:gd name="T9" fmla="*/ 0 h 31"/>
                  <a:gd name="T10" fmla="*/ 0 w 20"/>
                  <a:gd name="T11" fmla="*/ 0 h 31"/>
                  <a:gd name="T12" fmla="*/ 1 w 20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20" y="2"/>
                    </a:moveTo>
                    <a:lnTo>
                      <a:pt x="17" y="3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1594"/>
              <p:cNvSpPr>
                <a:spLocks/>
              </p:cNvSpPr>
              <p:nvPr/>
            </p:nvSpPr>
            <p:spPr bwMode="auto">
              <a:xfrm>
                <a:off x="879" y="3326"/>
                <a:ext cx="3" cy="6"/>
              </a:xfrm>
              <a:custGeom>
                <a:avLst/>
                <a:gdLst>
                  <a:gd name="T0" fmla="*/ 1 w 17"/>
                  <a:gd name="T1" fmla="*/ 0 h 30"/>
                  <a:gd name="T2" fmla="*/ 1 w 17"/>
                  <a:gd name="T3" fmla="*/ 1 h 30"/>
                  <a:gd name="T4" fmla="*/ 0 w 17"/>
                  <a:gd name="T5" fmla="*/ 1 h 30"/>
                  <a:gd name="T6" fmla="*/ 0 w 17"/>
                  <a:gd name="T7" fmla="*/ 1 h 30"/>
                  <a:gd name="T8" fmla="*/ 0 w 17"/>
                  <a:gd name="T9" fmla="*/ 0 h 30"/>
                  <a:gd name="T10" fmla="*/ 0 w 17"/>
                  <a:gd name="T11" fmla="*/ 0 h 30"/>
                  <a:gd name="T12" fmla="*/ 1 w 17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30">
                    <a:moveTo>
                      <a:pt x="17" y="1"/>
                    </a:moveTo>
                    <a:lnTo>
                      <a:pt x="17" y="30"/>
                    </a:lnTo>
                    <a:lnTo>
                      <a:pt x="2" y="29"/>
                    </a:lnTo>
                    <a:lnTo>
                      <a:pt x="0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1595"/>
              <p:cNvSpPr>
                <a:spLocks/>
              </p:cNvSpPr>
              <p:nvPr/>
            </p:nvSpPr>
            <p:spPr bwMode="auto">
              <a:xfrm>
                <a:off x="874" y="3326"/>
                <a:ext cx="5" cy="6"/>
              </a:xfrm>
              <a:custGeom>
                <a:avLst/>
                <a:gdLst>
                  <a:gd name="T0" fmla="*/ 1 w 24"/>
                  <a:gd name="T1" fmla="*/ 0 h 31"/>
                  <a:gd name="T2" fmla="*/ 1 w 24"/>
                  <a:gd name="T3" fmla="*/ 1 h 31"/>
                  <a:gd name="T4" fmla="*/ 1 w 24"/>
                  <a:gd name="T5" fmla="*/ 1 h 31"/>
                  <a:gd name="T6" fmla="*/ 0 w 24"/>
                  <a:gd name="T7" fmla="*/ 1 h 31"/>
                  <a:gd name="T8" fmla="*/ 0 w 24"/>
                  <a:gd name="T9" fmla="*/ 0 h 31"/>
                  <a:gd name="T10" fmla="*/ 0 w 24"/>
                  <a:gd name="T11" fmla="*/ 0 h 31"/>
                  <a:gd name="T12" fmla="*/ 1 w 24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22" y="0"/>
                    </a:moveTo>
                    <a:lnTo>
                      <a:pt x="24" y="29"/>
                    </a:lnTo>
                    <a:lnTo>
                      <a:pt x="15" y="30"/>
                    </a:lnTo>
                    <a:lnTo>
                      <a:pt x="11" y="31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1596"/>
              <p:cNvSpPr>
                <a:spLocks/>
              </p:cNvSpPr>
              <p:nvPr/>
            </p:nvSpPr>
            <p:spPr bwMode="auto">
              <a:xfrm>
                <a:off x="872" y="3327"/>
                <a:ext cx="5" cy="6"/>
              </a:xfrm>
              <a:custGeom>
                <a:avLst/>
                <a:gdLst>
                  <a:gd name="T0" fmla="*/ 1 w 23"/>
                  <a:gd name="T1" fmla="*/ 0 h 34"/>
                  <a:gd name="T2" fmla="*/ 1 w 23"/>
                  <a:gd name="T3" fmla="*/ 1 h 34"/>
                  <a:gd name="T4" fmla="*/ 0 w 23"/>
                  <a:gd name="T5" fmla="*/ 1 h 34"/>
                  <a:gd name="T6" fmla="*/ 0 w 23"/>
                  <a:gd name="T7" fmla="*/ 1 h 34"/>
                  <a:gd name="T8" fmla="*/ 0 w 23"/>
                  <a:gd name="T9" fmla="*/ 0 h 34"/>
                  <a:gd name="T10" fmla="*/ 0 w 23"/>
                  <a:gd name="T11" fmla="*/ 0 h 34"/>
                  <a:gd name="T12" fmla="*/ 1 w 23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34">
                    <a:moveTo>
                      <a:pt x="16" y="0"/>
                    </a:moveTo>
                    <a:lnTo>
                      <a:pt x="23" y="29"/>
                    </a:lnTo>
                    <a:lnTo>
                      <a:pt x="4" y="34"/>
                    </a:lnTo>
                    <a:lnTo>
                      <a:pt x="10" y="32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1597"/>
              <p:cNvSpPr>
                <a:spLocks/>
              </p:cNvSpPr>
              <p:nvPr/>
            </p:nvSpPr>
            <p:spPr bwMode="auto">
              <a:xfrm>
                <a:off x="869" y="3328"/>
                <a:ext cx="5" cy="6"/>
              </a:xfrm>
              <a:custGeom>
                <a:avLst/>
                <a:gdLst>
                  <a:gd name="T0" fmla="*/ 1 w 27"/>
                  <a:gd name="T1" fmla="*/ 0 h 32"/>
                  <a:gd name="T2" fmla="*/ 1 w 27"/>
                  <a:gd name="T3" fmla="*/ 1 h 32"/>
                  <a:gd name="T4" fmla="*/ 0 w 27"/>
                  <a:gd name="T5" fmla="*/ 1 h 32"/>
                  <a:gd name="T6" fmla="*/ 1 w 27"/>
                  <a:gd name="T7" fmla="*/ 1 h 32"/>
                  <a:gd name="T8" fmla="*/ 0 w 27"/>
                  <a:gd name="T9" fmla="*/ 0 h 32"/>
                  <a:gd name="T10" fmla="*/ 0 w 27"/>
                  <a:gd name="T11" fmla="*/ 0 h 32"/>
                  <a:gd name="T12" fmla="*/ 1 w 27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32">
                    <a:moveTo>
                      <a:pt x="17" y="0"/>
                    </a:moveTo>
                    <a:lnTo>
                      <a:pt x="27" y="27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598"/>
              <p:cNvSpPr>
                <a:spLocks/>
              </p:cNvSpPr>
              <p:nvPr/>
            </p:nvSpPr>
            <p:spPr bwMode="auto">
              <a:xfrm>
                <a:off x="865" y="3329"/>
                <a:ext cx="6" cy="6"/>
              </a:xfrm>
              <a:custGeom>
                <a:avLst/>
                <a:gdLst>
                  <a:gd name="T0" fmla="*/ 1 w 31"/>
                  <a:gd name="T1" fmla="*/ 0 h 32"/>
                  <a:gd name="T2" fmla="*/ 1 w 31"/>
                  <a:gd name="T3" fmla="*/ 1 h 32"/>
                  <a:gd name="T4" fmla="*/ 1 w 31"/>
                  <a:gd name="T5" fmla="*/ 1 h 32"/>
                  <a:gd name="T6" fmla="*/ 1 w 31"/>
                  <a:gd name="T7" fmla="*/ 1 h 32"/>
                  <a:gd name="T8" fmla="*/ 0 w 31"/>
                  <a:gd name="T9" fmla="*/ 0 h 32"/>
                  <a:gd name="T10" fmla="*/ 0 w 31"/>
                  <a:gd name="T11" fmla="*/ 0 h 32"/>
                  <a:gd name="T12" fmla="*/ 1 w 31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2">
                    <a:moveTo>
                      <a:pt x="17" y="0"/>
                    </a:moveTo>
                    <a:lnTo>
                      <a:pt x="31" y="25"/>
                    </a:lnTo>
                    <a:lnTo>
                      <a:pt x="22" y="31"/>
                    </a:lnTo>
                    <a:lnTo>
                      <a:pt x="21" y="32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599"/>
              <p:cNvSpPr>
                <a:spLocks/>
              </p:cNvSpPr>
              <p:nvPr/>
            </p:nvSpPr>
            <p:spPr bwMode="auto">
              <a:xfrm>
                <a:off x="863" y="3331"/>
                <a:ext cx="6" cy="7"/>
              </a:xfrm>
              <a:custGeom>
                <a:avLst/>
                <a:gdLst>
                  <a:gd name="T0" fmla="*/ 0 w 33"/>
                  <a:gd name="T1" fmla="*/ 0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0 w 33"/>
                  <a:gd name="T9" fmla="*/ 1 h 33"/>
                  <a:gd name="T10" fmla="*/ 0 w 33"/>
                  <a:gd name="T11" fmla="*/ 0 h 33"/>
                  <a:gd name="T12" fmla="*/ 0 w 33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3" y="0"/>
                    </a:moveTo>
                    <a:lnTo>
                      <a:pt x="33" y="22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600"/>
              <p:cNvSpPr>
                <a:spLocks/>
              </p:cNvSpPr>
              <p:nvPr/>
            </p:nvSpPr>
            <p:spPr bwMode="auto">
              <a:xfrm>
                <a:off x="860" y="3333"/>
                <a:ext cx="7" cy="7"/>
              </a:xfrm>
              <a:custGeom>
                <a:avLst/>
                <a:gdLst>
                  <a:gd name="T0" fmla="*/ 0 w 34"/>
                  <a:gd name="T1" fmla="*/ 0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0 w 34"/>
                  <a:gd name="T9" fmla="*/ 1 h 33"/>
                  <a:gd name="T10" fmla="*/ 0 w 34"/>
                  <a:gd name="T11" fmla="*/ 0 h 33"/>
                  <a:gd name="T12" fmla="*/ 0 w 34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12" y="0"/>
                    </a:moveTo>
                    <a:lnTo>
                      <a:pt x="34" y="19"/>
                    </a:lnTo>
                    <a:lnTo>
                      <a:pt x="22" y="33"/>
                    </a:lnTo>
                    <a:lnTo>
                      <a:pt x="24" y="2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601"/>
              <p:cNvSpPr>
                <a:spLocks/>
              </p:cNvSpPr>
              <p:nvPr/>
            </p:nvSpPr>
            <p:spPr bwMode="auto">
              <a:xfrm>
                <a:off x="858" y="3336"/>
                <a:ext cx="7" cy="6"/>
              </a:xfrm>
              <a:custGeom>
                <a:avLst/>
                <a:gdLst>
                  <a:gd name="T0" fmla="*/ 0 w 34"/>
                  <a:gd name="T1" fmla="*/ 0 h 26"/>
                  <a:gd name="T2" fmla="*/ 1 w 34"/>
                  <a:gd name="T3" fmla="*/ 1 h 26"/>
                  <a:gd name="T4" fmla="*/ 1 w 34"/>
                  <a:gd name="T5" fmla="*/ 1 h 26"/>
                  <a:gd name="T6" fmla="*/ 1 w 34"/>
                  <a:gd name="T7" fmla="*/ 1 h 26"/>
                  <a:gd name="T8" fmla="*/ 0 w 34"/>
                  <a:gd name="T9" fmla="*/ 1 h 26"/>
                  <a:gd name="T10" fmla="*/ 0 w 34"/>
                  <a:gd name="T11" fmla="*/ 1 h 26"/>
                  <a:gd name="T12" fmla="*/ 0 w 34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6">
                    <a:moveTo>
                      <a:pt x="10" y="0"/>
                    </a:moveTo>
                    <a:lnTo>
                      <a:pt x="34" y="14"/>
                    </a:lnTo>
                    <a:lnTo>
                      <a:pt x="26" y="26"/>
                    </a:lnTo>
                    <a:lnTo>
                      <a:pt x="27" y="2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602"/>
              <p:cNvSpPr>
                <a:spLocks/>
              </p:cNvSpPr>
              <p:nvPr/>
            </p:nvSpPr>
            <p:spPr bwMode="auto">
              <a:xfrm>
                <a:off x="857" y="3339"/>
                <a:ext cx="7" cy="6"/>
              </a:xfrm>
              <a:custGeom>
                <a:avLst/>
                <a:gdLst>
                  <a:gd name="T0" fmla="*/ 0 w 33"/>
                  <a:gd name="T1" fmla="*/ 0 h 28"/>
                  <a:gd name="T2" fmla="*/ 1 w 33"/>
                  <a:gd name="T3" fmla="*/ 0 h 28"/>
                  <a:gd name="T4" fmla="*/ 1 w 33"/>
                  <a:gd name="T5" fmla="*/ 1 h 28"/>
                  <a:gd name="T6" fmla="*/ 1 w 33"/>
                  <a:gd name="T7" fmla="*/ 1 h 28"/>
                  <a:gd name="T8" fmla="*/ 0 w 33"/>
                  <a:gd name="T9" fmla="*/ 1 h 28"/>
                  <a:gd name="T10" fmla="*/ 0 w 33"/>
                  <a:gd name="T11" fmla="*/ 0 h 28"/>
                  <a:gd name="T12" fmla="*/ 0 w 33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8">
                    <a:moveTo>
                      <a:pt x="6" y="0"/>
                    </a:moveTo>
                    <a:lnTo>
                      <a:pt x="33" y="10"/>
                    </a:lnTo>
                    <a:lnTo>
                      <a:pt x="25" y="28"/>
                    </a:lnTo>
                    <a:lnTo>
                      <a:pt x="27" y="23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603"/>
              <p:cNvSpPr>
                <a:spLocks/>
              </p:cNvSpPr>
              <p:nvPr/>
            </p:nvSpPr>
            <p:spPr bwMode="auto">
              <a:xfrm>
                <a:off x="856" y="3343"/>
                <a:ext cx="7" cy="4"/>
              </a:xfrm>
              <a:custGeom>
                <a:avLst/>
                <a:gdLst>
                  <a:gd name="T0" fmla="*/ 0 w 33"/>
                  <a:gd name="T1" fmla="*/ 0 h 21"/>
                  <a:gd name="T2" fmla="*/ 1 w 33"/>
                  <a:gd name="T3" fmla="*/ 0 h 21"/>
                  <a:gd name="T4" fmla="*/ 1 w 33"/>
                  <a:gd name="T5" fmla="*/ 1 h 21"/>
                  <a:gd name="T6" fmla="*/ 1 w 33"/>
                  <a:gd name="T7" fmla="*/ 1 h 21"/>
                  <a:gd name="T8" fmla="*/ 0 w 33"/>
                  <a:gd name="T9" fmla="*/ 1 h 21"/>
                  <a:gd name="T10" fmla="*/ 0 w 33"/>
                  <a:gd name="T11" fmla="*/ 1 h 21"/>
                  <a:gd name="T12" fmla="*/ 0 w 33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1">
                    <a:moveTo>
                      <a:pt x="6" y="0"/>
                    </a:moveTo>
                    <a:lnTo>
                      <a:pt x="33" y="7"/>
                    </a:lnTo>
                    <a:lnTo>
                      <a:pt x="29" y="18"/>
                    </a:lnTo>
                    <a:lnTo>
                      <a:pt x="29" y="21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1604"/>
              <p:cNvSpPr>
                <a:spLocks/>
              </p:cNvSpPr>
              <p:nvPr/>
            </p:nvSpPr>
            <p:spPr bwMode="auto">
              <a:xfrm>
                <a:off x="856" y="3346"/>
                <a:ext cx="6" cy="4"/>
              </a:xfrm>
              <a:custGeom>
                <a:avLst/>
                <a:gdLst>
                  <a:gd name="T0" fmla="*/ 0 w 31"/>
                  <a:gd name="T1" fmla="*/ 0 h 20"/>
                  <a:gd name="T2" fmla="*/ 1 w 31"/>
                  <a:gd name="T3" fmla="*/ 0 h 20"/>
                  <a:gd name="T4" fmla="*/ 1 w 31"/>
                  <a:gd name="T5" fmla="*/ 1 h 20"/>
                  <a:gd name="T6" fmla="*/ 1 w 31"/>
                  <a:gd name="T7" fmla="*/ 1 h 20"/>
                  <a:gd name="T8" fmla="*/ 0 w 31"/>
                  <a:gd name="T9" fmla="*/ 1 h 20"/>
                  <a:gd name="T10" fmla="*/ 0 w 31"/>
                  <a:gd name="T11" fmla="*/ 1 h 20"/>
                  <a:gd name="T12" fmla="*/ 0 w 3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2" y="0"/>
                    </a:moveTo>
                    <a:lnTo>
                      <a:pt x="31" y="3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605"/>
              <p:cNvSpPr>
                <a:spLocks/>
              </p:cNvSpPr>
              <p:nvPr/>
            </p:nvSpPr>
            <p:spPr bwMode="auto">
              <a:xfrm>
                <a:off x="856" y="3350"/>
                <a:ext cx="5" cy="3"/>
              </a:xfrm>
              <a:custGeom>
                <a:avLst/>
                <a:gdLst>
                  <a:gd name="T0" fmla="*/ 0 w 29"/>
                  <a:gd name="T1" fmla="*/ 0 h 17"/>
                  <a:gd name="T2" fmla="*/ 1 w 29"/>
                  <a:gd name="T3" fmla="*/ 0 h 17"/>
                  <a:gd name="T4" fmla="*/ 1 w 29"/>
                  <a:gd name="T5" fmla="*/ 1 h 17"/>
                  <a:gd name="T6" fmla="*/ 1 w 29"/>
                  <a:gd name="T7" fmla="*/ 1 h 17"/>
                  <a:gd name="T8" fmla="*/ 0 w 29"/>
                  <a:gd name="T9" fmla="*/ 1 h 17"/>
                  <a:gd name="T10" fmla="*/ 0 w 29"/>
                  <a:gd name="T11" fmla="*/ 1 h 17"/>
                  <a:gd name="T12" fmla="*/ 0 w 2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17">
                    <a:moveTo>
                      <a:pt x="0" y="0"/>
                    </a:moveTo>
                    <a:lnTo>
                      <a:pt x="29" y="0"/>
                    </a:lnTo>
                    <a:lnTo>
                      <a:pt x="29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1606"/>
              <p:cNvSpPr>
                <a:spLocks/>
              </p:cNvSpPr>
              <p:nvPr/>
            </p:nvSpPr>
            <p:spPr bwMode="auto">
              <a:xfrm>
                <a:off x="856" y="3353"/>
                <a:ext cx="6" cy="4"/>
              </a:xfrm>
              <a:custGeom>
                <a:avLst/>
                <a:gdLst>
                  <a:gd name="T0" fmla="*/ 0 w 31"/>
                  <a:gd name="T1" fmla="*/ 0 h 20"/>
                  <a:gd name="T2" fmla="*/ 1 w 31"/>
                  <a:gd name="T3" fmla="*/ 0 h 20"/>
                  <a:gd name="T4" fmla="*/ 1 w 31"/>
                  <a:gd name="T5" fmla="*/ 1 h 20"/>
                  <a:gd name="T6" fmla="*/ 1 w 31"/>
                  <a:gd name="T7" fmla="*/ 1 h 20"/>
                  <a:gd name="T8" fmla="*/ 0 w 31"/>
                  <a:gd name="T9" fmla="*/ 1 h 20"/>
                  <a:gd name="T10" fmla="*/ 0 w 31"/>
                  <a:gd name="T11" fmla="*/ 1 h 20"/>
                  <a:gd name="T12" fmla="*/ 0 w 3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0" y="2"/>
                    </a:moveTo>
                    <a:lnTo>
                      <a:pt x="29" y="0"/>
                    </a:lnTo>
                    <a:lnTo>
                      <a:pt x="31" y="19"/>
                    </a:lnTo>
                    <a:lnTo>
                      <a:pt x="30" y="13"/>
                    </a:lnTo>
                    <a:lnTo>
                      <a:pt x="3" y="20"/>
                    </a:lnTo>
                    <a:lnTo>
                      <a:pt x="2" y="1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1607"/>
              <p:cNvSpPr>
                <a:spLocks/>
              </p:cNvSpPr>
              <p:nvPr/>
            </p:nvSpPr>
            <p:spPr bwMode="auto">
              <a:xfrm>
                <a:off x="856" y="3355"/>
                <a:ext cx="7" cy="6"/>
              </a:xfrm>
              <a:custGeom>
                <a:avLst/>
                <a:gdLst>
                  <a:gd name="T0" fmla="*/ 0 w 32"/>
                  <a:gd name="T1" fmla="*/ 0 h 28"/>
                  <a:gd name="T2" fmla="*/ 1 w 32"/>
                  <a:gd name="T3" fmla="*/ 0 h 28"/>
                  <a:gd name="T4" fmla="*/ 2 w 32"/>
                  <a:gd name="T5" fmla="*/ 0 h 28"/>
                  <a:gd name="T6" fmla="*/ 2 w 32"/>
                  <a:gd name="T7" fmla="*/ 1 h 28"/>
                  <a:gd name="T8" fmla="*/ 0 w 32"/>
                  <a:gd name="T9" fmla="*/ 1 h 28"/>
                  <a:gd name="T10" fmla="*/ 0 w 32"/>
                  <a:gd name="T11" fmla="*/ 1 h 28"/>
                  <a:gd name="T12" fmla="*/ 0 w 3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8">
                    <a:moveTo>
                      <a:pt x="0" y="7"/>
                    </a:moveTo>
                    <a:lnTo>
                      <a:pt x="27" y="0"/>
                    </a:lnTo>
                    <a:lnTo>
                      <a:pt x="30" y="11"/>
                    </a:lnTo>
                    <a:lnTo>
                      <a:pt x="32" y="15"/>
                    </a:lnTo>
                    <a:lnTo>
                      <a:pt x="5" y="24"/>
                    </a:lnTo>
                    <a:lnTo>
                      <a:pt x="6" y="2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608"/>
              <p:cNvSpPr>
                <a:spLocks/>
              </p:cNvSpPr>
              <p:nvPr/>
            </p:nvSpPr>
            <p:spPr bwMode="auto">
              <a:xfrm>
                <a:off x="857" y="3358"/>
                <a:ext cx="7" cy="6"/>
              </a:xfrm>
              <a:custGeom>
                <a:avLst/>
                <a:gdLst>
                  <a:gd name="T0" fmla="*/ 0 w 33"/>
                  <a:gd name="T1" fmla="*/ 0 h 26"/>
                  <a:gd name="T2" fmla="*/ 1 w 33"/>
                  <a:gd name="T3" fmla="*/ 0 h 26"/>
                  <a:gd name="T4" fmla="*/ 1 w 33"/>
                  <a:gd name="T5" fmla="*/ 1 h 26"/>
                  <a:gd name="T6" fmla="*/ 1 w 33"/>
                  <a:gd name="T7" fmla="*/ 1 h 26"/>
                  <a:gd name="T8" fmla="*/ 0 w 33"/>
                  <a:gd name="T9" fmla="*/ 1 h 26"/>
                  <a:gd name="T10" fmla="*/ 0 w 33"/>
                  <a:gd name="T11" fmla="*/ 1 h 26"/>
                  <a:gd name="T12" fmla="*/ 0 w 33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6">
                    <a:moveTo>
                      <a:pt x="0" y="9"/>
                    </a:moveTo>
                    <a:lnTo>
                      <a:pt x="27" y="0"/>
                    </a:lnTo>
                    <a:lnTo>
                      <a:pt x="33" y="13"/>
                    </a:lnTo>
                    <a:lnTo>
                      <a:pt x="32" y="12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609"/>
              <p:cNvSpPr>
                <a:spLocks/>
              </p:cNvSpPr>
              <p:nvPr/>
            </p:nvSpPr>
            <p:spPr bwMode="auto">
              <a:xfrm>
                <a:off x="859" y="3361"/>
                <a:ext cx="6" cy="6"/>
              </a:xfrm>
              <a:custGeom>
                <a:avLst/>
                <a:gdLst>
                  <a:gd name="T0" fmla="*/ 0 w 32"/>
                  <a:gd name="T1" fmla="*/ 1 h 32"/>
                  <a:gd name="T2" fmla="*/ 1 w 32"/>
                  <a:gd name="T3" fmla="*/ 0 h 32"/>
                  <a:gd name="T4" fmla="*/ 1 w 32"/>
                  <a:gd name="T5" fmla="*/ 0 h 32"/>
                  <a:gd name="T6" fmla="*/ 1 w 32"/>
                  <a:gd name="T7" fmla="*/ 0 h 32"/>
                  <a:gd name="T8" fmla="*/ 0 w 32"/>
                  <a:gd name="T9" fmla="*/ 1 h 32"/>
                  <a:gd name="T10" fmla="*/ 0 w 32"/>
                  <a:gd name="T11" fmla="*/ 1 h 32"/>
                  <a:gd name="T12" fmla="*/ 0 w 32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0" y="14"/>
                    </a:moveTo>
                    <a:lnTo>
                      <a:pt x="25" y="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610"/>
              <p:cNvSpPr>
                <a:spLocks/>
              </p:cNvSpPr>
              <p:nvPr/>
            </p:nvSpPr>
            <p:spPr bwMode="auto">
              <a:xfrm>
                <a:off x="861" y="3363"/>
                <a:ext cx="7" cy="7"/>
              </a:xfrm>
              <a:custGeom>
                <a:avLst/>
                <a:gdLst>
                  <a:gd name="T0" fmla="*/ 0 w 35"/>
                  <a:gd name="T1" fmla="*/ 1 h 32"/>
                  <a:gd name="T2" fmla="*/ 1 w 35"/>
                  <a:gd name="T3" fmla="*/ 0 h 32"/>
                  <a:gd name="T4" fmla="*/ 1 w 35"/>
                  <a:gd name="T5" fmla="*/ 1 h 32"/>
                  <a:gd name="T6" fmla="*/ 1 w 35"/>
                  <a:gd name="T7" fmla="*/ 0 h 32"/>
                  <a:gd name="T8" fmla="*/ 1 w 35"/>
                  <a:gd name="T9" fmla="*/ 2 h 32"/>
                  <a:gd name="T10" fmla="*/ 0 w 35"/>
                  <a:gd name="T11" fmla="*/ 1 h 32"/>
                  <a:gd name="T12" fmla="*/ 0 w 35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32">
                    <a:moveTo>
                      <a:pt x="0" y="19"/>
                    </a:moveTo>
                    <a:lnTo>
                      <a:pt x="22" y="0"/>
                    </a:lnTo>
                    <a:lnTo>
                      <a:pt x="35" y="14"/>
                    </a:lnTo>
                    <a:lnTo>
                      <a:pt x="30" y="11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Freeform 1611"/>
            <p:cNvSpPr>
              <a:spLocks/>
            </p:cNvSpPr>
            <p:nvPr/>
          </p:nvSpPr>
          <p:spPr bwMode="auto">
            <a:xfrm flipH="1">
              <a:off x="4960" y="3193"/>
              <a:ext cx="6" cy="7"/>
            </a:xfrm>
            <a:custGeom>
              <a:avLst/>
              <a:gdLst>
                <a:gd name="T0" fmla="*/ 0 w 28"/>
                <a:gd name="T1" fmla="*/ 1 h 34"/>
                <a:gd name="T2" fmla="*/ 1 w 28"/>
                <a:gd name="T3" fmla="*/ 0 h 34"/>
                <a:gd name="T4" fmla="*/ 1 w 28"/>
                <a:gd name="T5" fmla="*/ 0 h 34"/>
                <a:gd name="T6" fmla="*/ 1 w 28"/>
                <a:gd name="T7" fmla="*/ 0 h 34"/>
                <a:gd name="T8" fmla="*/ 1 w 28"/>
                <a:gd name="T9" fmla="*/ 1 h 34"/>
                <a:gd name="T10" fmla="*/ 1 w 28"/>
                <a:gd name="T11" fmla="*/ 1 h 34"/>
                <a:gd name="T12" fmla="*/ 0 w 28"/>
                <a:gd name="T13" fmla="*/ 1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4">
                  <a:moveTo>
                    <a:pt x="0" y="21"/>
                  </a:moveTo>
                  <a:lnTo>
                    <a:pt x="17" y="0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12"/>
            <p:cNvSpPr>
              <a:spLocks/>
            </p:cNvSpPr>
            <p:nvPr/>
          </p:nvSpPr>
          <p:spPr bwMode="auto">
            <a:xfrm flipH="1">
              <a:off x="4958" y="3195"/>
              <a:ext cx="5" cy="6"/>
            </a:xfrm>
            <a:custGeom>
              <a:avLst/>
              <a:gdLst>
                <a:gd name="T0" fmla="*/ 0 w 26"/>
                <a:gd name="T1" fmla="*/ 1 h 34"/>
                <a:gd name="T2" fmla="*/ 1 w 26"/>
                <a:gd name="T3" fmla="*/ 0 h 34"/>
                <a:gd name="T4" fmla="*/ 1 w 26"/>
                <a:gd name="T5" fmla="*/ 0 h 34"/>
                <a:gd name="T6" fmla="*/ 1 w 26"/>
                <a:gd name="T7" fmla="*/ 0 h 34"/>
                <a:gd name="T8" fmla="*/ 1 w 26"/>
                <a:gd name="T9" fmla="*/ 1 h 34"/>
                <a:gd name="T10" fmla="*/ 1 w 26"/>
                <a:gd name="T11" fmla="*/ 1 h 34"/>
                <a:gd name="T12" fmla="*/ 0 w 26"/>
                <a:gd name="T13" fmla="*/ 1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4">
                  <a:moveTo>
                    <a:pt x="0" y="24"/>
                  </a:moveTo>
                  <a:lnTo>
                    <a:pt x="14" y="0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15" y="34"/>
                  </a:lnTo>
                  <a:lnTo>
                    <a:pt x="14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613"/>
            <p:cNvSpPr>
              <a:spLocks/>
            </p:cNvSpPr>
            <p:nvPr/>
          </p:nvSpPr>
          <p:spPr bwMode="auto">
            <a:xfrm flipH="1">
              <a:off x="4955" y="3196"/>
              <a:ext cx="5" cy="6"/>
            </a:xfrm>
            <a:custGeom>
              <a:avLst/>
              <a:gdLst>
                <a:gd name="T0" fmla="*/ 0 w 28"/>
                <a:gd name="T1" fmla="*/ 1 h 33"/>
                <a:gd name="T2" fmla="*/ 0 w 28"/>
                <a:gd name="T3" fmla="*/ 0 h 33"/>
                <a:gd name="T4" fmla="*/ 1 w 28"/>
                <a:gd name="T5" fmla="*/ 0 h 33"/>
                <a:gd name="T6" fmla="*/ 1 w 28"/>
                <a:gd name="T7" fmla="*/ 0 h 33"/>
                <a:gd name="T8" fmla="*/ 1 w 28"/>
                <a:gd name="T9" fmla="*/ 1 h 33"/>
                <a:gd name="T10" fmla="*/ 0 w 28"/>
                <a:gd name="T11" fmla="*/ 1 h 33"/>
                <a:gd name="T12" fmla="*/ 0 w 28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3">
                  <a:moveTo>
                    <a:pt x="0" y="27"/>
                  </a:moveTo>
                  <a:lnTo>
                    <a:pt x="10" y="0"/>
                  </a:lnTo>
                  <a:lnTo>
                    <a:pt x="28" y="8"/>
                  </a:lnTo>
                  <a:lnTo>
                    <a:pt x="23" y="6"/>
                  </a:lnTo>
                  <a:lnTo>
                    <a:pt x="16" y="33"/>
                  </a:lnTo>
                  <a:lnTo>
                    <a:pt x="11" y="3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614"/>
            <p:cNvSpPr>
              <a:spLocks/>
            </p:cNvSpPr>
            <p:nvPr/>
          </p:nvSpPr>
          <p:spPr bwMode="auto">
            <a:xfrm flipH="1">
              <a:off x="4954" y="3198"/>
              <a:ext cx="4" cy="5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0 h 33"/>
                <a:gd name="T6" fmla="*/ 1 w 19"/>
                <a:gd name="T7" fmla="*/ 0 h 33"/>
                <a:gd name="T8" fmla="*/ 1 w 19"/>
                <a:gd name="T9" fmla="*/ 1 h 33"/>
                <a:gd name="T10" fmla="*/ 1 w 19"/>
                <a:gd name="T11" fmla="*/ 1 h 33"/>
                <a:gd name="T12" fmla="*/ 0 w 19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33">
                  <a:moveTo>
                    <a:pt x="0" y="27"/>
                  </a:moveTo>
                  <a:lnTo>
                    <a:pt x="7" y="0"/>
                  </a:lnTo>
                  <a:lnTo>
                    <a:pt x="19" y="4"/>
                  </a:lnTo>
                  <a:lnTo>
                    <a:pt x="19" y="3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615"/>
            <p:cNvSpPr>
              <a:spLocks/>
            </p:cNvSpPr>
            <p:nvPr/>
          </p:nvSpPr>
          <p:spPr bwMode="auto">
            <a:xfrm flipH="1">
              <a:off x="4951" y="3198"/>
              <a:ext cx="3" cy="5"/>
            </a:xfrm>
            <a:custGeom>
              <a:avLst/>
              <a:gdLst>
                <a:gd name="T0" fmla="*/ 0 w 16"/>
                <a:gd name="T1" fmla="*/ 1 h 30"/>
                <a:gd name="T2" fmla="*/ 0 w 16"/>
                <a:gd name="T3" fmla="*/ 0 h 30"/>
                <a:gd name="T4" fmla="*/ 1 w 16"/>
                <a:gd name="T5" fmla="*/ 0 h 30"/>
                <a:gd name="T6" fmla="*/ 1 w 16"/>
                <a:gd name="T7" fmla="*/ 0 h 30"/>
                <a:gd name="T8" fmla="*/ 1 w 16"/>
                <a:gd name="T9" fmla="*/ 1 h 30"/>
                <a:gd name="T10" fmla="*/ 1 w 16"/>
                <a:gd name="T11" fmla="*/ 1 h 30"/>
                <a:gd name="T12" fmla="*/ 0 w 16"/>
                <a:gd name="T13" fmla="*/ 1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30">
                  <a:moveTo>
                    <a:pt x="0" y="29"/>
                  </a:moveTo>
                  <a:lnTo>
                    <a:pt x="0" y="0"/>
                  </a:lnTo>
                  <a:lnTo>
                    <a:pt x="16" y="1"/>
                  </a:lnTo>
                  <a:lnTo>
                    <a:pt x="16" y="3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616"/>
            <p:cNvSpPr>
              <a:spLocks/>
            </p:cNvSpPr>
            <p:nvPr/>
          </p:nvSpPr>
          <p:spPr bwMode="auto">
            <a:xfrm flipH="1">
              <a:off x="4948" y="3199"/>
              <a:ext cx="3" cy="4"/>
            </a:xfrm>
            <a:custGeom>
              <a:avLst/>
              <a:gdLst>
                <a:gd name="T0" fmla="*/ 0 w 20"/>
                <a:gd name="T1" fmla="*/ 1 h 29"/>
                <a:gd name="T2" fmla="*/ 0 w 20"/>
                <a:gd name="T3" fmla="*/ 0 h 29"/>
                <a:gd name="T4" fmla="*/ 0 w 20"/>
                <a:gd name="T5" fmla="*/ 0 h 29"/>
                <a:gd name="T6" fmla="*/ 0 w 20"/>
                <a:gd name="T7" fmla="*/ 0 h 29"/>
                <a:gd name="T8" fmla="*/ 0 w 20"/>
                <a:gd name="T9" fmla="*/ 1 h 29"/>
                <a:gd name="T10" fmla="*/ 0 w 20"/>
                <a:gd name="T11" fmla="*/ 1 h 29"/>
                <a:gd name="T12" fmla="*/ 0 w 20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9">
                  <a:moveTo>
                    <a:pt x="0" y="2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617"/>
            <p:cNvSpPr>
              <a:spLocks/>
            </p:cNvSpPr>
            <p:nvPr/>
          </p:nvSpPr>
          <p:spPr bwMode="auto">
            <a:xfrm flipH="1">
              <a:off x="4942" y="3197"/>
              <a:ext cx="7" cy="7"/>
            </a:xfrm>
            <a:custGeom>
              <a:avLst/>
              <a:gdLst>
                <a:gd name="T0" fmla="*/ 0 w 35"/>
                <a:gd name="T1" fmla="*/ 1 h 38"/>
                <a:gd name="T2" fmla="*/ 0 w 35"/>
                <a:gd name="T3" fmla="*/ 0 h 38"/>
                <a:gd name="T4" fmla="*/ 1 w 35"/>
                <a:gd name="T5" fmla="*/ 0 h 38"/>
                <a:gd name="T6" fmla="*/ 1 w 35"/>
                <a:gd name="T7" fmla="*/ 0 h 38"/>
                <a:gd name="T8" fmla="*/ 1 w 35"/>
                <a:gd name="T9" fmla="*/ 1 h 38"/>
                <a:gd name="T10" fmla="*/ 0 w 35"/>
                <a:gd name="T11" fmla="*/ 1 h 38"/>
                <a:gd name="T12" fmla="*/ 0 w 35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8">
                  <a:moveTo>
                    <a:pt x="8" y="37"/>
                  </a:moveTo>
                  <a:lnTo>
                    <a:pt x="0" y="8"/>
                  </a:lnTo>
                  <a:lnTo>
                    <a:pt x="35" y="0"/>
                  </a:lnTo>
                  <a:lnTo>
                    <a:pt x="15" y="6"/>
                  </a:lnTo>
                  <a:lnTo>
                    <a:pt x="22" y="32"/>
                  </a:lnTo>
                  <a:lnTo>
                    <a:pt x="2" y="38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618"/>
            <p:cNvSpPr>
              <a:spLocks/>
            </p:cNvSpPr>
            <p:nvPr/>
          </p:nvSpPr>
          <p:spPr bwMode="auto">
            <a:xfrm flipH="1">
              <a:off x="4941" y="3197"/>
              <a:ext cx="5" cy="5"/>
            </a:xfrm>
            <a:custGeom>
              <a:avLst/>
              <a:gdLst>
                <a:gd name="T0" fmla="*/ 0 w 25"/>
                <a:gd name="T1" fmla="*/ 1 h 31"/>
                <a:gd name="T2" fmla="*/ 0 w 25"/>
                <a:gd name="T3" fmla="*/ 0 h 31"/>
                <a:gd name="T4" fmla="*/ 1 w 25"/>
                <a:gd name="T5" fmla="*/ 0 h 31"/>
                <a:gd name="T6" fmla="*/ 1 w 25"/>
                <a:gd name="T7" fmla="*/ 0 h 31"/>
                <a:gd name="T8" fmla="*/ 1 w 25"/>
                <a:gd name="T9" fmla="*/ 1 h 31"/>
                <a:gd name="T10" fmla="*/ 1 w 25"/>
                <a:gd name="T11" fmla="*/ 1 h 31"/>
                <a:gd name="T12" fmla="*/ 0 w 25"/>
                <a:gd name="T13" fmla="*/ 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1">
                  <a:moveTo>
                    <a:pt x="7" y="31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25" y="25"/>
                  </a:lnTo>
                  <a:lnTo>
                    <a:pt x="23" y="2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619"/>
            <p:cNvSpPr>
              <a:spLocks/>
            </p:cNvSpPr>
            <p:nvPr/>
          </p:nvSpPr>
          <p:spPr bwMode="auto">
            <a:xfrm flipH="1">
              <a:off x="4938" y="3196"/>
              <a:ext cx="6" cy="5"/>
            </a:xfrm>
            <a:custGeom>
              <a:avLst/>
              <a:gdLst>
                <a:gd name="T0" fmla="*/ 0 w 35"/>
                <a:gd name="T1" fmla="*/ 1 h 31"/>
                <a:gd name="T2" fmla="*/ 0 w 35"/>
                <a:gd name="T3" fmla="*/ 0 h 31"/>
                <a:gd name="T4" fmla="*/ 0 w 35"/>
                <a:gd name="T5" fmla="*/ 0 h 31"/>
                <a:gd name="T6" fmla="*/ 0 w 35"/>
                <a:gd name="T7" fmla="*/ 0 h 31"/>
                <a:gd name="T8" fmla="*/ 1 w 35"/>
                <a:gd name="T9" fmla="*/ 1 h 31"/>
                <a:gd name="T10" fmla="*/ 1 w 35"/>
                <a:gd name="T11" fmla="*/ 0 h 31"/>
                <a:gd name="T12" fmla="*/ 0 w 35"/>
                <a:gd name="T13" fmla="*/ 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1">
                  <a:moveTo>
                    <a:pt x="12" y="31"/>
                  </a:moveTo>
                  <a:lnTo>
                    <a:pt x="0" y="7"/>
                  </a:lnTo>
                  <a:lnTo>
                    <a:pt x="4" y="5"/>
                  </a:lnTo>
                  <a:lnTo>
                    <a:pt x="11" y="0"/>
                  </a:lnTo>
                  <a:lnTo>
                    <a:pt x="28" y="24"/>
                  </a:lnTo>
                  <a:lnTo>
                    <a:pt x="35" y="19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620"/>
            <p:cNvSpPr>
              <a:spLocks/>
            </p:cNvSpPr>
            <p:nvPr/>
          </p:nvSpPr>
          <p:spPr bwMode="auto">
            <a:xfrm flipH="1">
              <a:off x="4936" y="3193"/>
              <a:ext cx="6" cy="7"/>
            </a:xfrm>
            <a:custGeom>
              <a:avLst/>
              <a:gdLst>
                <a:gd name="T0" fmla="*/ 1 w 31"/>
                <a:gd name="T1" fmla="*/ 1 h 37"/>
                <a:gd name="T2" fmla="*/ 0 w 31"/>
                <a:gd name="T3" fmla="*/ 0 h 37"/>
                <a:gd name="T4" fmla="*/ 1 w 31"/>
                <a:gd name="T5" fmla="*/ 0 h 37"/>
                <a:gd name="T6" fmla="*/ 0 w 31"/>
                <a:gd name="T7" fmla="*/ 0 h 37"/>
                <a:gd name="T8" fmla="*/ 1 w 31"/>
                <a:gd name="T9" fmla="*/ 1 h 37"/>
                <a:gd name="T10" fmla="*/ 1 w 31"/>
                <a:gd name="T11" fmla="*/ 1 h 37"/>
                <a:gd name="T12" fmla="*/ 1 w 31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7">
                  <a:moveTo>
                    <a:pt x="17" y="37"/>
                  </a:moveTo>
                  <a:lnTo>
                    <a:pt x="0" y="13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31" y="25"/>
                  </a:lnTo>
                  <a:lnTo>
                    <a:pt x="25" y="31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621"/>
            <p:cNvSpPr>
              <a:spLocks/>
            </p:cNvSpPr>
            <p:nvPr/>
          </p:nvSpPr>
          <p:spPr bwMode="auto">
            <a:xfrm flipH="1">
              <a:off x="4933" y="3193"/>
              <a:ext cx="6" cy="5"/>
            </a:xfrm>
            <a:custGeom>
              <a:avLst/>
              <a:gdLst>
                <a:gd name="T0" fmla="*/ 1 w 36"/>
                <a:gd name="T1" fmla="*/ 1 h 29"/>
                <a:gd name="T2" fmla="*/ 0 w 36"/>
                <a:gd name="T3" fmla="*/ 0 h 29"/>
                <a:gd name="T4" fmla="*/ 0 w 36"/>
                <a:gd name="T5" fmla="*/ 0 h 29"/>
                <a:gd name="T6" fmla="*/ 0 w 36"/>
                <a:gd name="T7" fmla="*/ 0 h 29"/>
                <a:gd name="T8" fmla="*/ 1 w 36"/>
                <a:gd name="T9" fmla="*/ 1 h 29"/>
                <a:gd name="T10" fmla="*/ 1 w 36"/>
                <a:gd name="T11" fmla="*/ 0 h 29"/>
                <a:gd name="T12" fmla="*/ 1 w 36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29">
                  <a:moveTo>
                    <a:pt x="19" y="29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0"/>
                  </a:lnTo>
                  <a:lnTo>
                    <a:pt x="33" y="17"/>
                  </a:lnTo>
                  <a:lnTo>
                    <a:pt x="36" y="12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622"/>
            <p:cNvSpPr>
              <a:spLocks/>
            </p:cNvSpPr>
            <p:nvPr/>
          </p:nvSpPr>
          <p:spPr bwMode="auto">
            <a:xfrm flipH="1">
              <a:off x="4931" y="3190"/>
              <a:ext cx="7" cy="6"/>
            </a:xfrm>
            <a:custGeom>
              <a:avLst/>
              <a:gdLst>
                <a:gd name="T0" fmla="*/ 1 w 35"/>
                <a:gd name="T1" fmla="*/ 1 h 30"/>
                <a:gd name="T2" fmla="*/ 0 w 35"/>
                <a:gd name="T3" fmla="*/ 1 h 30"/>
                <a:gd name="T4" fmla="*/ 0 w 35"/>
                <a:gd name="T5" fmla="*/ 0 h 30"/>
                <a:gd name="T6" fmla="*/ 0 w 35"/>
                <a:gd name="T7" fmla="*/ 0 h 30"/>
                <a:gd name="T8" fmla="*/ 1 w 35"/>
                <a:gd name="T9" fmla="*/ 1 h 30"/>
                <a:gd name="T10" fmla="*/ 1 w 35"/>
                <a:gd name="T11" fmla="*/ 1 h 30"/>
                <a:gd name="T12" fmla="*/ 1 w 35"/>
                <a:gd name="T13" fmla="*/ 1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0">
                  <a:moveTo>
                    <a:pt x="24" y="30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8" y="2"/>
                  </a:lnTo>
                  <a:lnTo>
                    <a:pt x="35" y="14"/>
                  </a:lnTo>
                  <a:lnTo>
                    <a:pt x="33" y="17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623"/>
            <p:cNvSpPr>
              <a:spLocks/>
            </p:cNvSpPr>
            <p:nvPr/>
          </p:nvSpPr>
          <p:spPr bwMode="auto">
            <a:xfrm flipH="1">
              <a:off x="4930" y="3187"/>
              <a:ext cx="7" cy="6"/>
            </a:xfrm>
            <a:custGeom>
              <a:avLst/>
              <a:gdLst>
                <a:gd name="T0" fmla="*/ 1 w 34"/>
                <a:gd name="T1" fmla="*/ 1 h 32"/>
                <a:gd name="T2" fmla="*/ 0 w 34"/>
                <a:gd name="T3" fmla="*/ 1 h 32"/>
                <a:gd name="T4" fmla="*/ 0 w 34"/>
                <a:gd name="T5" fmla="*/ 0 h 32"/>
                <a:gd name="T6" fmla="*/ 0 w 34"/>
                <a:gd name="T7" fmla="*/ 0 h 32"/>
                <a:gd name="T8" fmla="*/ 1 w 34"/>
                <a:gd name="T9" fmla="*/ 1 h 32"/>
                <a:gd name="T10" fmla="*/ 1 w 34"/>
                <a:gd name="T11" fmla="*/ 1 h 32"/>
                <a:gd name="T12" fmla="*/ 1 w 34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2">
                  <a:moveTo>
                    <a:pt x="27" y="32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34" y="17"/>
                  </a:lnTo>
                  <a:lnTo>
                    <a:pt x="32" y="24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24"/>
            <p:cNvSpPr>
              <a:spLocks/>
            </p:cNvSpPr>
            <p:nvPr/>
          </p:nvSpPr>
          <p:spPr bwMode="auto">
            <a:xfrm flipH="1">
              <a:off x="4930" y="3186"/>
              <a:ext cx="5" cy="4"/>
            </a:xfrm>
            <a:custGeom>
              <a:avLst/>
              <a:gdLst>
                <a:gd name="T0" fmla="*/ 1 w 34"/>
                <a:gd name="T1" fmla="*/ 1 h 22"/>
                <a:gd name="T2" fmla="*/ 0 w 34"/>
                <a:gd name="T3" fmla="*/ 0 h 22"/>
                <a:gd name="T4" fmla="*/ 0 w 34"/>
                <a:gd name="T5" fmla="*/ 0 h 22"/>
                <a:gd name="T6" fmla="*/ 0 w 34"/>
                <a:gd name="T7" fmla="*/ 0 h 22"/>
                <a:gd name="T8" fmla="*/ 1 w 34"/>
                <a:gd name="T9" fmla="*/ 0 h 22"/>
                <a:gd name="T10" fmla="*/ 1 w 34"/>
                <a:gd name="T11" fmla="*/ 0 h 22"/>
                <a:gd name="T12" fmla="*/ 1 w 34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2">
                  <a:moveTo>
                    <a:pt x="27" y="22"/>
                  </a:moveTo>
                  <a:lnTo>
                    <a:pt x="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625"/>
            <p:cNvSpPr>
              <a:spLocks/>
            </p:cNvSpPr>
            <p:nvPr/>
          </p:nvSpPr>
          <p:spPr bwMode="auto">
            <a:xfrm flipH="1">
              <a:off x="4929" y="3183"/>
              <a:ext cx="5" cy="4"/>
            </a:xfrm>
            <a:custGeom>
              <a:avLst/>
              <a:gdLst>
                <a:gd name="T0" fmla="*/ 1 w 33"/>
                <a:gd name="T1" fmla="*/ 1 h 22"/>
                <a:gd name="T2" fmla="*/ 0 w 33"/>
                <a:gd name="T3" fmla="*/ 1 h 22"/>
                <a:gd name="T4" fmla="*/ 0 w 33"/>
                <a:gd name="T5" fmla="*/ 0 h 22"/>
                <a:gd name="T6" fmla="*/ 0 w 33"/>
                <a:gd name="T7" fmla="*/ 0 h 22"/>
                <a:gd name="T8" fmla="*/ 1 w 33"/>
                <a:gd name="T9" fmla="*/ 0 h 22"/>
                <a:gd name="T10" fmla="*/ 1 w 33"/>
                <a:gd name="T11" fmla="*/ 0 h 22"/>
                <a:gd name="T12" fmla="*/ 1 w 33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2">
                  <a:moveTo>
                    <a:pt x="29" y="22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4" y="3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29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626"/>
            <p:cNvSpPr>
              <a:spLocks/>
            </p:cNvSpPr>
            <p:nvPr/>
          </p:nvSpPr>
          <p:spPr bwMode="auto">
            <a:xfrm flipH="1">
              <a:off x="4929" y="3180"/>
              <a:ext cx="5" cy="4"/>
            </a:xfrm>
            <a:custGeom>
              <a:avLst/>
              <a:gdLst>
                <a:gd name="T0" fmla="*/ 1 w 30"/>
                <a:gd name="T1" fmla="*/ 1 h 16"/>
                <a:gd name="T2" fmla="*/ 0 w 30"/>
                <a:gd name="T3" fmla="*/ 1 h 16"/>
                <a:gd name="T4" fmla="*/ 0 w 30"/>
                <a:gd name="T5" fmla="*/ 0 h 16"/>
                <a:gd name="T6" fmla="*/ 0 w 30"/>
                <a:gd name="T7" fmla="*/ 0 h 16"/>
                <a:gd name="T8" fmla="*/ 1 w 30"/>
                <a:gd name="T9" fmla="*/ 0 h 16"/>
                <a:gd name="T10" fmla="*/ 1 w 30"/>
                <a:gd name="T11" fmla="*/ 0 h 16"/>
                <a:gd name="T12" fmla="*/ 1 w 30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6">
                  <a:moveTo>
                    <a:pt x="29" y="16"/>
                  </a:moveTo>
                  <a:lnTo>
                    <a:pt x="0" y="16"/>
                  </a:lnTo>
                  <a:lnTo>
                    <a:pt x="1" y="0"/>
                  </a:lnTo>
                  <a:lnTo>
                    <a:pt x="30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627"/>
            <p:cNvSpPr>
              <a:spLocks/>
            </p:cNvSpPr>
            <p:nvPr/>
          </p:nvSpPr>
          <p:spPr bwMode="auto">
            <a:xfrm flipH="1">
              <a:off x="4931" y="3162"/>
              <a:ext cx="38" cy="38"/>
            </a:xfrm>
            <a:custGeom>
              <a:avLst/>
              <a:gdLst>
                <a:gd name="T0" fmla="*/ 7 w 208"/>
                <a:gd name="T1" fmla="*/ 3 h 208"/>
                <a:gd name="T2" fmla="*/ 7 w 208"/>
                <a:gd name="T3" fmla="*/ 4 h 208"/>
                <a:gd name="T4" fmla="*/ 7 w 208"/>
                <a:gd name="T5" fmla="*/ 5 h 208"/>
                <a:gd name="T6" fmla="*/ 7 w 208"/>
                <a:gd name="T7" fmla="*/ 5 h 208"/>
                <a:gd name="T8" fmla="*/ 6 w 208"/>
                <a:gd name="T9" fmla="*/ 5 h 208"/>
                <a:gd name="T10" fmla="*/ 6 w 208"/>
                <a:gd name="T11" fmla="*/ 6 h 208"/>
                <a:gd name="T12" fmla="*/ 6 w 208"/>
                <a:gd name="T13" fmla="*/ 6 h 208"/>
                <a:gd name="T14" fmla="*/ 5 w 208"/>
                <a:gd name="T15" fmla="*/ 7 h 208"/>
                <a:gd name="T16" fmla="*/ 5 w 208"/>
                <a:gd name="T17" fmla="*/ 7 h 208"/>
                <a:gd name="T18" fmla="*/ 4 w 208"/>
                <a:gd name="T19" fmla="*/ 7 h 208"/>
                <a:gd name="T20" fmla="*/ 4 w 208"/>
                <a:gd name="T21" fmla="*/ 7 h 208"/>
                <a:gd name="T22" fmla="*/ 3 w 208"/>
                <a:gd name="T23" fmla="*/ 7 h 208"/>
                <a:gd name="T24" fmla="*/ 3 w 208"/>
                <a:gd name="T25" fmla="*/ 7 h 208"/>
                <a:gd name="T26" fmla="*/ 2 w 208"/>
                <a:gd name="T27" fmla="*/ 7 h 208"/>
                <a:gd name="T28" fmla="*/ 2 w 208"/>
                <a:gd name="T29" fmla="*/ 6 h 208"/>
                <a:gd name="T30" fmla="*/ 1 w 208"/>
                <a:gd name="T31" fmla="*/ 6 h 208"/>
                <a:gd name="T32" fmla="*/ 1 w 208"/>
                <a:gd name="T33" fmla="*/ 6 h 208"/>
                <a:gd name="T34" fmla="*/ 1 w 208"/>
                <a:gd name="T35" fmla="*/ 5 h 208"/>
                <a:gd name="T36" fmla="*/ 0 w 208"/>
                <a:gd name="T37" fmla="*/ 5 h 208"/>
                <a:gd name="T38" fmla="*/ 0 w 208"/>
                <a:gd name="T39" fmla="*/ 4 h 208"/>
                <a:gd name="T40" fmla="*/ 0 w 208"/>
                <a:gd name="T41" fmla="*/ 4 h 208"/>
                <a:gd name="T42" fmla="*/ 0 w 208"/>
                <a:gd name="T43" fmla="*/ 3 h 208"/>
                <a:gd name="T44" fmla="*/ 0 w 208"/>
                <a:gd name="T45" fmla="*/ 3 h 208"/>
                <a:gd name="T46" fmla="*/ 0 w 208"/>
                <a:gd name="T47" fmla="*/ 2 h 208"/>
                <a:gd name="T48" fmla="*/ 1 w 208"/>
                <a:gd name="T49" fmla="*/ 2 h 208"/>
                <a:gd name="T50" fmla="*/ 1 w 208"/>
                <a:gd name="T51" fmla="*/ 1 h 208"/>
                <a:gd name="T52" fmla="*/ 1 w 208"/>
                <a:gd name="T53" fmla="*/ 1 h 208"/>
                <a:gd name="T54" fmla="*/ 2 w 208"/>
                <a:gd name="T55" fmla="*/ 1 h 208"/>
                <a:gd name="T56" fmla="*/ 2 w 208"/>
                <a:gd name="T57" fmla="*/ 0 h 208"/>
                <a:gd name="T58" fmla="*/ 3 w 208"/>
                <a:gd name="T59" fmla="*/ 0 h 208"/>
                <a:gd name="T60" fmla="*/ 3 w 208"/>
                <a:gd name="T61" fmla="*/ 0 h 208"/>
                <a:gd name="T62" fmla="*/ 4 w 208"/>
                <a:gd name="T63" fmla="*/ 0 h 208"/>
                <a:gd name="T64" fmla="*/ 4 w 208"/>
                <a:gd name="T65" fmla="*/ 0 h 208"/>
                <a:gd name="T66" fmla="*/ 5 w 208"/>
                <a:gd name="T67" fmla="*/ 0 h 208"/>
                <a:gd name="T68" fmla="*/ 5 w 208"/>
                <a:gd name="T69" fmla="*/ 0 h 208"/>
                <a:gd name="T70" fmla="*/ 6 w 208"/>
                <a:gd name="T71" fmla="*/ 1 h 208"/>
                <a:gd name="T72" fmla="*/ 6 w 208"/>
                <a:gd name="T73" fmla="*/ 1 h 208"/>
                <a:gd name="T74" fmla="*/ 6 w 208"/>
                <a:gd name="T75" fmla="*/ 1 h 208"/>
                <a:gd name="T76" fmla="*/ 7 w 208"/>
                <a:gd name="T77" fmla="*/ 2 h 208"/>
                <a:gd name="T78" fmla="*/ 7 w 208"/>
                <a:gd name="T79" fmla="*/ 2 h 208"/>
                <a:gd name="T80" fmla="*/ 7 w 208"/>
                <a:gd name="T81" fmla="*/ 3 h 208"/>
                <a:gd name="T82" fmla="*/ 7 w 208"/>
                <a:gd name="T83" fmla="*/ 3 h 208"/>
                <a:gd name="T84" fmla="*/ 7 w 208"/>
                <a:gd name="T85" fmla="*/ 3 h 2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8" h="208">
                  <a:moveTo>
                    <a:pt x="208" y="104"/>
                  </a:moveTo>
                  <a:lnTo>
                    <a:pt x="207" y="119"/>
                  </a:lnTo>
                  <a:lnTo>
                    <a:pt x="203" y="135"/>
                  </a:lnTo>
                  <a:lnTo>
                    <a:pt x="197" y="149"/>
                  </a:lnTo>
                  <a:lnTo>
                    <a:pt x="189" y="164"/>
                  </a:lnTo>
                  <a:lnTo>
                    <a:pt x="179" y="176"/>
                  </a:lnTo>
                  <a:lnTo>
                    <a:pt x="167" y="187"/>
                  </a:lnTo>
                  <a:lnTo>
                    <a:pt x="153" y="195"/>
                  </a:lnTo>
                  <a:lnTo>
                    <a:pt x="139" y="201"/>
                  </a:lnTo>
                  <a:lnTo>
                    <a:pt x="123" y="206"/>
                  </a:lnTo>
                  <a:lnTo>
                    <a:pt x="107" y="208"/>
                  </a:lnTo>
                  <a:lnTo>
                    <a:pt x="92" y="208"/>
                  </a:lnTo>
                  <a:lnTo>
                    <a:pt x="76" y="204"/>
                  </a:lnTo>
                  <a:lnTo>
                    <a:pt x="61" y="199"/>
                  </a:lnTo>
                  <a:lnTo>
                    <a:pt x="47" y="191"/>
                  </a:lnTo>
                  <a:lnTo>
                    <a:pt x="35" y="182"/>
                  </a:lnTo>
                  <a:lnTo>
                    <a:pt x="24" y="170"/>
                  </a:lnTo>
                  <a:lnTo>
                    <a:pt x="14" y="157"/>
                  </a:lnTo>
                  <a:lnTo>
                    <a:pt x="7" y="142"/>
                  </a:lnTo>
                  <a:lnTo>
                    <a:pt x="2" y="128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2" y="81"/>
                  </a:lnTo>
                  <a:lnTo>
                    <a:pt x="7" y="65"/>
                  </a:lnTo>
                  <a:lnTo>
                    <a:pt x="14" y="50"/>
                  </a:lnTo>
                  <a:lnTo>
                    <a:pt x="23" y="38"/>
                  </a:lnTo>
                  <a:lnTo>
                    <a:pt x="34" y="26"/>
                  </a:lnTo>
                  <a:lnTo>
                    <a:pt x="47" y="17"/>
                  </a:lnTo>
                  <a:lnTo>
                    <a:pt x="60" y="9"/>
                  </a:lnTo>
                  <a:lnTo>
                    <a:pt x="76" y="3"/>
                  </a:lnTo>
                  <a:lnTo>
                    <a:pt x="92" y="1"/>
                  </a:lnTo>
                  <a:lnTo>
                    <a:pt x="107" y="0"/>
                  </a:lnTo>
                  <a:lnTo>
                    <a:pt x="123" y="2"/>
                  </a:lnTo>
                  <a:lnTo>
                    <a:pt x="139" y="6"/>
                  </a:lnTo>
                  <a:lnTo>
                    <a:pt x="153" y="13"/>
                  </a:lnTo>
                  <a:lnTo>
                    <a:pt x="167" y="21"/>
                  </a:lnTo>
                  <a:lnTo>
                    <a:pt x="179" y="32"/>
                  </a:lnTo>
                  <a:lnTo>
                    <a:pt x="189" y="44"/>
                  </a:lnTo>
                  <a:lnTo>
                    <a:pt x="197" y="58"/>
                  </a:lnTo>
                  <a:lnTo>
                    <a:pt x="203" y="72"/>
                  </a:lnTo>
                  <a:lnTo>
                    <a:pt x="207" y="88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628"/>
            <p:cNvSpPr>
              <a:spLocks/>
            </p:cNvSpPr>
            <p:nvPr/>
          </p:nvSpPr>
          <p:spPr bwMode="auto">
            <a:xfrm flipH="1">
              <a:off x="1598" y="912"/>
              <a:ext cx="13" cy="1"/>
            </a:xfrm>
            <a:custGeom>
              <a:avLst/>
              <a:gdLst>
                <a:gd name="T0" fmla="*/ 2 w 70"/>
                <a:gd name="T1" fmla="*/ 0 h 1"/>
                <a:gd name="T2" fmla="*/ 0 w 70"/>
                <a:gd name="T3" fmla="*/ 0 h 1"/>
                <a:gd name="T4" fmla="*/ 2 w 7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629"/>
            <p:cNvSpPr>
              <a:spLocks/>
            </p:cNvSpPr>
            <p:nvPr/>
          </p:nvSpPr>
          <p:spPr bwMode="auto">
            <a:xfrm flipH="1">
              <a:off x="728" y="1074"/>
              <a:ext cx="13" cy="1"/>
            </a:xfrm>
            <a:custGeom>
              <a:avLst/>
              <a:gdLst>
                <a:gd name="T0" fmla="*/ 0 w 70"/>
                <a:gd name="T1" fmla="*/ 0 h 1"/>
                <a:gd name="T2" fmla="*/ 2 w 70"/>
                <a:gd name="T3" fmla="*/ 0 h 1"/>
                <a:gd name="T4" fmla="*/ 0 w 7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">
                  <a:moveTo>
                    <a:pt x="0" y="0"/>
                  </a:moveTo>
                  <a:lnTo>
                    <a:pt x="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630"/>
            <p:cNvSpPr>
              <a:spLocks/>
            </p:cNvSpPr>
            <p:nvPr/>
          </p:nvSpPr>
          <p:spPr bwMode="auto">
            <a:xfrm flipH="1">
              <a:off x="1598" y="760"/>
              <a:ext cx="13" cy="152"/>
            </a:xfrm>
            <a:custGeom>
              <a:avLst/>
              <a:gdLst>
                <a:gd name="T0" fmla="*/ 2 w 70"/>
                <a:gd name="T1" fmla="*/ 28 h 830"/>
                <a:gd name="T2" fmla="*/ 0 w 70"/>
                <a:gd name="T3" fmla="*/ 28 h 830"/>
                <a:gd name="T4" fmla="*/ 0 w 70"/>
                <a:gd name="T5" fmla="*/ 0 h 830"/>
                <a:gd name="T6" fmla="*/ 1 w 70"/>
                <a:gd name="T7" fmla="*/ 0 h 830"/>
                <a:gd name="T8" fmla="*/ 1 w 70"/>
                <a:gd name="T9" fmla="*/ 2 h 830"/>
                <a:gd name="T10" fmla="*/ 2 w 70"/>
                <a:gd name="T11" fmla="*/ 2 h 830"/>
                <a:gd name="T12" fmla="*/ 2 w 70"/>
                <a:gd name="T13" fmla="*/ 28 h 8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830">
                  <a:moveTo>
                    <a:pt x="70" y="830"/>
                  </a:moveTo>
                  <a:lnTo>
                    <a:pt x="0" y="8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70"/>
                  </a:lnTo>
                  <a:lnTo>
                    <a:pt x="70" y="70"/>
                  </a:lnTo>
                  <a:lnTo>
                    <a:pt x="70" y="83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631"/>
            <p:cNvSpPr>
              <a:spLocks/>
            </p:cNvSpPr>
            <p:nvPr/>
          </p:nvSpPr>
          <p:spPr bwMode="auto">
            <a:xfrm flipH="1">
              <a:off x="929" y="760"/>
              <a:ext cx="676" cy="13"/>
            </a:xfrm>
            <a:custGeom>
              <a:avLst/>
              <a:gdLst>
                <a:gd name="T0" fmla="*/ 0 w 3736"/>
                <a:gd name="T1" fmla="*/ 2 h 70"/>
                <a:gd name="T2" fmla="*/ 0 w 3736"/>
                <a:gd name="T3" fmla="*/ 0 h 70"/>
                <a:gd name="T4" fmla="*/ 122 w 3736"/>
                <a:gd name="T5" fmla="*/ 0 h 70"/>
                <a:gd name="T6" fmla="*/ 122 w 3736"/>
                <a:gd name="T7" fmla="*/ 1 h 70"/>
                <a:gd name="T8" fmla="*/ 120 w 3736"/>
                <a:gd name="T9" fmla="*/ 1 h 70"/>
                <a:gd name="T10" fmla="*/ 120 w 3736"/>
                <a:gd name="T11" fmla="*/ 2 h 70"/>
                <a:gd name="T12" fmla="*/ 0 w 3736"/>
                <a:gd name="T13" fmla="*/ 2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36" h="70">
                  <a:moveTo>
                    <a:pt x="0" y="70"/>
                  </a:moveTo>
                  <a:lnTo>
                    <a:pt x="0" y="0"/>
                  </a:lnTo>
                  <a:lnTo>
                    <a:pt x="3736" y="0"/>
                  </a:lnTo>
                  <a:lnTo>
                    <a:pt x="3736" y="35"/>
                  </a:lnTo>
                  <a:lnTo>
                    <a:pt x="3665" y="35"/>
                  </a:lnTo>
                  <a:lnTo>
                    <a:pt x="3665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632"/>
            <p:cNvSpPr>
              <a:spLocks/>
            </p:cNvSpPr>
            <p:nvPr/>
          </p:nvSpPr>
          <p:spPr bwMode="auto">
            <a:xfrm flipH="1">
              <a:off x="929" y="767"/>
              <a:ext cx="13" cy="470"/>
            </a:xfrm>
            <a:custGeom>
              <a:avLst/>
              <a:gdLst>
                <a:gd name="T0" fmla="*/ 0 w 71"/>
                <a:gd name="T1" fmla="*/ 0 h 2564"/>
                <a:gd name="T2" fmla="*/ 2 w 71"/>
                <a:gd name="T3" fmla="*/ 0 h 2564"/>
                <a:gd name="T4" fmla="*/ 2 w 71"/>
                <a:gd name="T5" fmla="*/ 84 h 2564"/>
                <a:gd name="T6" fmla="*/ 1 w 71"/>
                <a:gd name="T7" fmla="*/ 84 h 2564"/>
                <a:gd name="T8" fmla="*/ 1 w 71"/>
                <a:gd name="T9" fmla="*/ 86 h 2564"/>
                <a:gd name="T10" fmla="*/ 0 w 71"/>
                <a:gd name="T11" fmla="*/ 86 h 2564"/>
                <a:gd name="T12" fmla="*/ 0 w 71"/>
                <a:gd name="T13" fmla="*/ 0 h 25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2564">
                  <a:moveTo>
                    <a:pt x="0" y="0"/>
                  </a:moveTo>
                  <a:lnTo>
                    <a:pt x="71" y="0"/>
                  </a:lnTo>
                  <a:lnTo>
                    <a:pt x="71" y="2493"/>
                  </a:lnTo>
                  <a:lnTo>
                    <a:pt x="36" y="2493"/>
                  </a:lnTo>
                  <a:lnTo>
                    <a:pt x="36" y="2564"/>
                  </a:lnTo>
                  <a:lnTo>
                    <a:pt x="0" y="2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633"/>
            <p:cNvSpPr>
              <a:spLocks/>
            </p:cNvSpPr>
            <p:nvPr/>
          </p:nvSpPr>
          <p:spPr bwMode="auto">
            <a:xfrm flipH="1">
              <a:off x="728" y="1224"/>
              <a:ext cx="208" cy="13"/>
            </a:xfrm>
            <a:custGeom>
              <a:avLst/>
              <a:gdLst>
                <a:gd name="T0" fmla="*/ 0 w 1144"/>
                <a:gd name="T1" fmla="*/ 2 h 71"/>
                <a:gd name="T2" fmla="*/ 0 w 1144"/>
                <a:gd name="T3" fmla="*/ 0 h 71"/>
                <a:gd name="T4" fmla="*/ 35 w 1144"/>
                <a:gd name="T5" fmla="*/ 0 h 71"/>
                <a:gd name="T6" fmla="*/ 35 w 1144"/>
                <a:gd name="T7" fmla="*/ 1 h 71"/>
                <a:gd name="T8" fmla="*/ 38 w 1144"/>
                <a:gd name="T9" fmla="*/ 1 h 71"/>
                <a:gd name="T10" fmla="*/ 38 w 1144"/>
                <a:gd name="T11" fmla="*/ 2 h 71"/>
                <a:gd name="T12" fmla="*/ 0 w 1144"/>
                <a:gd name="T13" fmla="*/ 2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4" h="71">
                  <a:moveTo>
                    <a:pt x="0" y="71"/>
                  </a:moveTo>
                  <a:lnTo>
                    <a:pt x="0" y="0"/>
                  </a:lnTo>
                  <a:lnTo>
                    <a:pt x="1074" y="0"/>
                  </a:lnTo>
                  <a:lnTo>
                    <a:pt x="1074" y="35"/>
                  </a:lnTo>
                  <a:lnTo>
                    <a:pt x="1144" y="35"/>
                  </a:lnTo>
                  <a:lnTo>
                    <a:pt x="1144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Rectangle 1634"/>
            <p:cNvSpPr>
              <a:spLocks noChangeArrowheads="1"/>
            </p:cNvSpPr>
            <p:nvPr/>
          </p:nvSpPr>
          <p:spPr bwMode="auto">
            <a:xfrm flipH="1">
              <a:off x="728" y="1074"/>
              <a:ext cx="13" cy="157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45" name="Freeform 1635"/>
            <p:cNvSpPr>
              <a:spLocks/>
            </p:cNvSpPr>
            <p:nvPr/>
          </p:nvSpPr>
          <p:spPr bwMode="auto">
            <a:xfrm flipH="1">
              <a:off x="929" y="1061"/>
              <a:ext cx="13" cy="1"/>
            </a:xfrm>
            <a:custGeom>
              <a:avLst/>
              <a:gdLst>
                <a:gd name="T0" fmla="*/ 2 w 70"/>
                <a:gd name="T1" fmla="*/ 0 h 1"/>
                <a:gd name="T2" fmla="*/ 0 w 70"/>
                <a:gd name="T3" fmla="*/ 0 h 1"/>
                <a:gd name="T4" fmla="*/ 2 w 7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636"/>
            <p:cNvSpPr>
              <a:spLocks/>
            </p:cNvSpPr>
            <p:nvPr/>
          </p:nvSpPr>
          <p:spPr bwMode="auto">
            <a:xfrm flipH="1">
              <a:off x="929" y="984"/>
              <a:ext cx="13" cy="1"/>
            </a:xfrm>
            <a:custGeom>
              <a:avLst/>
              <a:gdLst>
                <a:gd name="T0" fmla="*/ 0 w 70"/>
                <a:gd name="T1" fmla="*/ 0 h 1"/>
                <a:gd name="T2" fmla="*/ 2 w 70"/>
                <a:gd name="T3" fmla="*/ 0 h 1"/>
                <a:gd name="T4" fmla="*/ 0 w 7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">
                  <a:moveTo>
                    <a:pt x="0" y="0"/>
                  </a:moveTo>
                  <a:lnTo>
                    <a:pt x="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1637"/>
            <p:cNvSpPr>
              <a:spLocks noChangeArrowheads="1"/>
            </p:cNvSpPr>
            <p:nvPr/>
          </p:nvSpPr>
          <p:spPr bwMode="auto">
            <a:xfrm flipH="1">
              <a:off x="929" y="984"/>
              <a:ext cx="13" cy="77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48" name="Freeform 1638"/>
            <p:cNvSpPr>
              <a:spLocks/>
            </p:cNvSpPr>
            <p:nvPr/>
          </p:nvSpPr>
          <p:spPr bwMode="auto">
            <a:xfrm flipH="1">
              <a:off x="898" y="984"/>
              <a:ext cx="75" cy="75"/>
            </a:xfrm>
            <a:custGeom>
              <a:avLst/>
              <a:gdLst>
                <a:gd name="T0" fmla="*/ 14 w 414"/>
                <a:gd name="T1" fmla="*/ 14 h 413"/>
                <a:gd name="T2" fmla="*/ 7 w 414"/>
                <a:gd name="T3" fmla="*/ 0 h 413"/>
                <a:gd name="T4" fmla="*/ 0 w 414"/>
                <a:gd name="T5" fmla="*/ 14 h 413"/>
                <a:gd name="T6" fmla="*/ 14 w 414"/>
                <a:gd name="T7" fmla="*/ 14 h 4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413">
                  <a:moveTo>
                    <a:pt x="414" y="413"/>
                  </a:moveTo>
                  <a:lnTo>
                    <a:pt x="207" y="0"/>
                  </a:lnTo>
                  <a:lnTo>
                    <a:pt x="0" y="413"/>
                  </a:lnTo>
                  <a:lnTo>
                    <a:pt x="414" y="413"/>
                  </a:lnTo>
                  <a:close/>
                </a:path>
              </a:pathLst>
            </a:custGeom>
            <a:solidFill>
              <a:srgbClr val="666666"/>
            </a:solidFill>
            <a:ln w="22225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639"/>
            <p:cNvSpPr>
              <a:spLocks/>
            </p:cNvSpPr>
            <p:nvPr/>
          </p:nvSpPr>
          <p:spPr bwMode="auto">
            <a:xfrm flipH="1">
              <a:off x="892" y="969"/>
              <a:ext cx="49" cy="93"/>
            </a:xfrm>
            <a:custGeom>
              <a:avLst/>
              <a:gdLst>
                <a:gd name="T0" fmla="*/ 9 w 269"/>
                <a:gd name="T1" fmla="*/ 16 h 508"/>
                <a:gd name="T2" fmla="*/ 7 w 269"/>
                <a:gd name="T3" fmla="*/ 17 h 508"/>
                <a:gd name="T4" fmla="*/ 1 w 269"/>
                <a:gd name="T5" fmla="*/ 5 h 508"/>
                <a:gd name="T6" fmla="*/ 2 w 269"/>
                <a:gd name="T7" fmla="*/ 3 h 508"/>
                <a:gd name="T8" fmla="*/ 0 w 269"/>
                <a:gd name="T9" fmla="*/ 2 h 508"/>
                <a:gd name="T10" fmla="*/ 1 w 269"/>
                <a:gd name="T11" fmla="*/ 0 h 508"/>
                <a:gd name="T12" fmla="*/ 9 w 269"/>
                <a:gd name="T13" fmla="*/ 16 h 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" h="508">
                  <a:moveTo>
                    <a:pt x="269" y="477"/>
                  </a:moveTo>
                  <a:lnTo>
                    <a:pt x="206" y="508"/>
                  </a:lnTo>
                  <a:lnTo>
                    <a:pt x="31" y="158"/>
                  </a:lnTo>
                  <a:lnTo>
                    <a:pt x="62" y="95"/>
                  </a:lnTo>
                  <a:lnTo>
                    <a:pt x="0" y="63"/>
                  </a:lnTo>
                  <a:lnTo>
                    <a:pt x="31" y="0"/>
                  </a:lnTo>
                  <a:lnTo>
                    <a:pt x="269" y="477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640"/>
            <p:cNvSpPr>
              <a:spLocks/>
            </p:cNvSpPr>
            <p:nvPr/>
          </p:nvSpPr>
          <p:spPr bwMode="auto">
            <a:xfrm flipH="1">
              <a:off x="929" y="980"/>
              <a:ext cx="54" cy="86"/>
            </a:xfrm>
            <a:custGeom>
              <a:avLst/>
              <a:gdLst>
                <a:gd name="T0" fmla="*/ 8 w 295"/>
                <a:gd name="T1" fmla="*/ 0 h 464"/>
                <a:gd name="T2" fmla="*/ 10 w 295"/>
                <a:gd name="T3" fmla="*/ 1 h 464"/>
                <a:gd name="T4" fmla="*/ 4 w 295"/>
                <a:gd name="T5" fmla="*/ 14 h 464"/>
                <a:gd name="T6" fmla="*/ 2 w 295"/>
                <a:gd name="T7" fmla="*/ 14 h 464"/>
                <a:gd name="T8" fmla="*/ 2 w 295"/>
                <a:gd name="T9" fmla="*/ 16 h 464"/>
                <a:gd name="T10" fmla="*/ 0 w 295"/>
                <a:gd name="T11" fmla="*/ 16 h 464"/>
                <a:gd name="T12" fmla="*/ 8 w 295"/>
                <a:gd name="T13" fmla="*/ 0 h 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5" h="464">
                  <a:moveTo>
                    <a:pt x="233" y="0"/>
                  </a:moveTo>
                  <a:lnTo>
                    <a:pt x="295" y="32"/>
                  </a:lnTo>
                  <a:lnTo>
                    <a:pt x="114" y="394"/>
                  </a:lnTo>
                  <a:lnTo>
                    <a:pt x="57" y="394"/>
                  </a:lnTo>
                  <a:lnTo>
                    <a:pt x="57" y="464"/>
                  </a:lnTo>
                  <a:lnTo>
                    <a:pt x="0" y="46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641"/>
            <p:cNvSpPr>
              <a:spLocks/>
            </p:cNvSpPr>
            <p:nvPr/>
          </p:nvSpPr>
          <p:spPr bwMode="auto">
            <a:xfrm flipH="1">
              <a:off x="888" y="1053"/>
              <a:ext cx="85" cy="13"/>
            </a:xfrm>
            <a:custGeom>
              <a:avLst/>
              <a:gdLst>
                <a:gd name="T0" fmla="*/ 0 w 471"/>
                <a:gd name="T1" fmla="*/ 2 h 70"/>
                <a:gd name="T2" fmla="*/ 0 w 471"/>
                <a:gd name="T3" fmla="*/ 0 h 70"/>
                <a:gd name="T4" fmla="*/ 12 w 471"/>
                <a:gd name="T5" fmla="*/ 0 h 70"/>
                <a:gd name="T6" fmla="*/ 12 w 471"/>
                <a:gd name="T7" fmla="*/ 2 h 70"/>
                <a:gd name="T8" fmla="*/ 14 w 471"/>
                <a:gd name="T9" fmla="*/ 1 h 70"/>
                <a:gd name="T10" fmla="*/ 15 w 471"/>
                <a:gd name="T11" fmla="*/ 2 h 70"/>
                <a:gd name="T12" fmla="*/ 0 w 471"/>
                <a:gd name="T13" fmla="*/ 2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" h="70">
                  <a:moveTo>
                    <a:pt x="0" y="70"/>
                  </a:moveTo>
                  <a:lnTo>
                    <a:pt x="0" y="0"/>
                  </a:lnTo>
                  <a:lnTo>
                    <a:pt x="357" y="0"/>
                  </a:lnTo>
                  <a:lnTo>
                    <a:pt x="382" y="51"/>
                  </a:lnTo>
                  <a:lnTo>
                    <a:pt x="445" y="20"/>
                  </a:lnTo>
                  <a:lnTo>
                    <a:pt x="47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642"/>
            <p:cNvSpPr>
              <a:spLocks/>
            </p:cNvSpPr>
            <p:nvPr/>
          </p:nvSpPr>
          <p:spPr bwMode="auto">
            <a:xfrm flipH="1">
              <a:off x="5304" y="3547"/>
              <a:ext cx="13" cy="1"/>
            </a:xfrm>
            <a:custGeom>
              <a:avLst/>
              <a:gdLst>
                <a:gd name="T0" fmla="*/ 0 w 71"/>
                <a:gd name="T1" fmla="*/ 0 h 1"/>
                <a:gd name="T2" fmla="*/ 2 w 71"/>
                <a:gd name="T3" fmla="*/ 0 h 1"/>
                <a:gd name="T4" fmla="*/ 0 w 7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">
                  <a:moveTo>
                    <a:pt x="0" y="0"/>
                  </a:move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643"/>
            <p:cNvSpPr>
              <a:spLocks/>
            </p:cNvSpPr>
            <p:nvPr/>
          </p:nvSpPr>
          <p:spPr bwMode="auto">
            <a:xfrm flipH="1">
              <a:off x="5510" y="3641"/>
              <a:ext cx="1" cy="13"/>
            </a:xfrm>
            <a:custGeom>
              <a:avLst/>
              <a:gdLst>
                <a:gd name="T0" fmla="*/ 0 w 1"/>
                <a:gd name="T1" fmla="*/ 2 h 70"/>
                <a:gd name="T2" fmla="*/ 0 w 1"/>
                <a:gd name="T3" fmla="*/ 0 h 70"/>
                <a:gd name="T4" fmla="*/ 0 w 1"/>
                <a:gd name="T5" fmla="*/ 2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0">
                  <a:moveTo>
                    <a:pt x="0" y="70"/>
                  </a:move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1644"/>
            <p:cNvSpPr>
              <a:spLocks/>
            </p:cNvSpPr>
            <p:nvPr/>
          </p:nvSpPr>
          <p:spPr bwMode="auto">
            <a:xfrm flipH="1">
              <a:off x="5304" y="3547"/>
              <a:ext cx="13" cy="107"/>
            </a:xfrm>
            <a:custGeom>
              <a:avLst/>
              <a:gdLst>
                <a:gd name="T0" fmla="*/ 0 w 71"/>
                <a:gd name="T1" fmla="*/ 0 h 580"/>
                <a:gd name="T2" fmla="*/ 2 w 71"/>
                <a:gd name="T3" fmla="*/ 0 h 580"/>
                <a:gd name="T4" fmla="*/ 2 w 71"/>
                <a:gd name="T5" fmla="*/ 20 h 580"/>
                <a:gd name="T6" fmla="*/ 1 w 71"/>
                <a:gd name="T7" fmla="*/ 20 h 580"/>
                <a:gd name="T8" fmla="*/ 1 w 71"/>
                <a:gd name="T9" fmla="*/ 17 h 580"/>
                <a:gd name="T10" fmla="*/ 0 w 71"/>
                <a:gd name="T11" fmla="*/ 17 h 580"/>
                <a:gd name="T12" fmla="*/ 0 w 71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580">
                  <a:moveTo>
                    <a:pt x="0" y="0"/>
                  </a:moveTo>
                  <a:lnTo>
                    <a:pt x="71" y="0"/>
                  </a:lnTo>
                  <a:lnTo>
                    <a:pt x="71" y="580"/>
                  </a:lnTo>
                  <a:lnTo>
                    <a:pt x="35" y="580"/>
                  </a:lnTo>
                  <a:lnTo>
                    <a:pt x="35" y="510"/>
                  </a:lnTo>
                  <a:lnTo>
                    <a:pt x="0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Rectangle 1645"/>
            <p:cNvSpPr>
              <a:spLocks noChangeArrowheads="1"/>
            </p:cNvSpPr>
            <p:nvPr/>
          </p:nvSpPr>
          <p:spPr bwMode="auto">
            <a:xfrm flipH="1">
              <a:off x="5310" y="3641"/>
              <a:ext cx="201" cy="13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56" name="Freeform 1646"/>
            <p:cNvSpPr>
              <a:spLocks/>
            </p:cNvSpPr>
            <p:nvPr/>
          </p:nvSpPr>
          <p:spPr bwMode="auto">
            <a:xfrm flipH="1">
              <a:off x="5429" y="3639"/>
              <a:ext cx="1" cy="13"/>
            </a:xfrm>
            <a:custGeom>
              <a:avLst/>
              <a:gdLst>
                <a:gd name="T0" fmla="*/ 0 w 1"/>
                <a:gd name="T1" fmla="*/ 0 h 70"/>
                <a:gd name="T2" fmla="*/ 0 w 1"/>
                <a:gd name="T3" fmla="*/ 2 h 70"/>
                <a:gd name="T4" fmla="*/ 0 w 1"/>
                <a:gd name="T5" fmla="*/ 0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0">
                  <a:moveTo>
                    <a:pt x="0" y="0"/>
                  </a:move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647"/>
            <p:cNvSpPr>
              <a:spLocks/>
            </p:cNvSpPr>
            <p:nvPr/>
          </p:nvSpPr>
          <p:spPr bwMode="auto">
            <a:xfrm flipH="1">
              <a:off x="5505" y="3639"/>
              <a:ext cx="1" cy="13"/>
            </a:xfrm>
            <a:custGeom>
              <a:avLst/>
              <a:gdLst>
                <a:gd name="T0" fmla="*/ 0 w 1"/>
                <a:gd name="T1" fmla="*/ 2 h 70"/>
                <a:gd name="T2" fmla="*/ 0 w 1"/>
                <a:gd name="T3" fmla="*/ 0 h 70"/>
                <a:gd name="T4" fmla="*/ 0 w 1"/>
                <a:gd name="T5" fmla="*/ 2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0">
                  <a:moveTo>
                    <a:pt x="0" y="70"/>
                  </a:move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Rectangle 1648"/>
            <p:cNvSpPr>
              <a:spLocks noChangeArrowheads="1"/>
            </p:cNvSpPr>
            <p:nvPr/>
          </p:nvSpPr>
          <p:spPr bwMode="auto">
            <a:xfrm flipH="1">
              <a:off x="5430" y="3639"/>
              <a:ext cx="76" cy="13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59" name="Freeform 1649"/>
            <p:cNvSpPr>
              <a:spLocks/>
            </p:cNvSpPr>
            <p:nvPr/>
          </p:nvSpPr>
          <p:spPr bwMode="auto">
            <a:xfrm flipH="1">
              <a:off x="5430" y="3608"/>
              <a:ext cx="76" cy="76"/>
            </a:xfrm>
            <a:custGeom>
              <a:avLst/>
              <a:gdLst>
                <a:gd name="T0" fmla="*/ 14 w 415"/>
                <a:gd name="T1" fmla="*/ 14 h 415"/>
                <a:gd name="T2" fmla="*/ 0 w 415"/>
                <a:gd name="T3" fmla="*/ 7 h 415"/>
                <a:gd name="T4" fmla="*/ 14 w 415"/>
                <a:gd name="T5" fmla="*/ 0 h 415"/>
                <a:gd name="T6" fmla="*/ 14 w 415"/>
                <a:gd name="T7" fmla="*/ 14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415" y="415"/>
                  </a:moveTo>
                  <a:lnTo>
                    <a:pt x="0" y="208"/>
                  </a:lnTo>
                  <a:lnTo>
                    <a:pt x="415" y="0"/>
                  </a:lnTo>
                  <a:lnTo>
                    <a:pt x="415" y="415"/>
                  </a:lnTo>
                  <a:close/>
                </a:path>
              </a:pathLst>
            </a:custGeom>
            <a:solidFill>
              <a:srgbClr val="666666"/>
            </a:solidFill>
            <a:ln w="22225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1650"/>
            <p:cNvSpPr>
              <a:spLocks/>
            </p:cNvSpPr>
            <p:nvPr/>
          </p:nvSpPr>
          <p:spPr bwMode="auto">
            <a:xfrm flipH="1">
              <a:off x="5428" y="3640"/>
              <a:ext cx="92" cy="50"/>
            </a:xfrm>
            <a:custGeom>
              <a:avLst/>
              <a:gdLst>
                <a:gd name="T0" fmla="*/ 17 w 510"/>
                <a:gd name="T1" fmla="*/ 7 h 269"/>
                <a:gd name="T2" fmla="*/ 16 w 510"/>
                <a:gd name="T3" fmla="*/ 9 h 269"/>
                <a:gd name="T4" fmla="*/ 0 w 510"/>
                <a:gd name="T5" fmla="*/ 1 h 269"/>
                <a:gd name="T6" fmla="*/ 2 w 510"/>
                <a:gd name="T7" fmla="*/ 0 h 269"/>
                <a:gd name="T8" fmla="*/ 3 w 510"/>
                <a:gd name="T9" fmla="*/ 2 h 269"/>
                <a:gd name="T10" fmla="*/ 5 w 510"/>
                <a:gd name="T11" fmla="*/ 1 h 269"/>
                <a:gd name="T12" fmla="*/ 17 w 510"/>
                <a:gd name="T13" fmla="*/ 7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0" h="269">
                  <a:moveTo>
                    <a:pt x="510" y="206"/>
                  </a:moveTo>
                  <a:lnTo>
                    <a:pt x="478" y="269"/>
                  </a:lnTo>
                  <a:lnTo>
                    <a:pt x="0" y="31"/>
                  </a:lnTo>
                  <a:lnTo>
                    <a:pt x="63" y="0"/>
                  </a:lnTo>
                  <a:lnTo>
                    <a:pt x="95" y="63"/>
                  </a:lnTo>
                  <a:lnTo>
                    <a:pt x="158" y="31"/>
                  </a:lnTo>
                  <a:lnTo>
                    <a:pt x="510" y="206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1651"/>
            <p:cNvSpPr>
              <a:spLocks/>
            </p:cNvSpPr>
            <p:nvPr/>
          </p:nvSpPr>
          <p:spPr bwMode="auto">
            <a:xfrm flipH="1">
              <a:off x="5424" y="3597"/>
              <a:ext cx="84" cy="55"/>
            </a:xfrm>
            <a:custGeom>
              <a:avLst/>
              <a:gdLst>
                <a:gd name="T0" fmla="*/ 1 w 466"/>
                <a:gd name="T1" fmla="*/ 10 h 296"/>
                <a:gd name="T2" fmla="*/ 0 w 466"/>
                <a:gd name="T3" fmla="*/ 8 h 296"/>
                <a:gd name="T4" fmla="*/ 15 w 466"/>
                <a:gd name="T5" fmla="*/ 0 h 296"/>
                <a:gd name="T6" fmla="*/ 15 w 466"/>
                <a:gd name="T7" fmla="*/ 2 h 296"/>
                <a:gd name="T8" fmla="*/ 13 w 466"/>
                <a:gd name="T9" fmla="*/ 2 h 296"/>
                <a:gd name="T10" fmla="*/ 13 w 466"/>
                <a:gd name="T11" fmla="*/ 4 h 296"/>
                <a:gd name="T12" fmla="*/ 1 w 466"/>
                <a:gd name="T13" fmla="*/ 10 h 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296">
                  <a:moveTo>
                    <a:pt x="32" y="296"/>
                  </a:moveTo>
                  <a:lnTo>
                    <a:pt x="0" y="233"/>
                  </a:lnTo>
                  <a:lnTo>
                    <a:pt x="466" y="0"/>
                  </a:lnTo>
                  <a:lnTo>
                    <a:pt x="466" y="56"/>
                  </a:lnTo>
                  <a:lnTo>
                    <a:pt x="396" y="56"/>
                  </a:lnTo>
                  <a:lnTo>
                    <a:pt x="396" y="113"/>
                  </a:lnTo>
                  <a:lnTo>
                    <a:pt x="32" y="296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652"/>
            <p:cNvSpPr>
              <a:spLocks/>
            </p:cNvSpPr>
            <p:nvPr/>
          </p:nvSpPr>
          <p:spPr bwMode="auto">
            <a:xfrm flipH="1">
              <a:off x="5424" y="3608"/>
              <a:ext cx="13" cy="86"/>
            </a:xfrm>
            <a:custGeom>
              <a:avLst/>
              <a:gdLst>
                <a:gd name="T0" fmla="*/ 0 w 70"/>
                <a:gd name="T1" fmla="*/ 0 h 472"/>
                <a:gd name="T2" fmla="*/ 2 w 70"/>
                <a:gd name="T3" fmla="*/ 0 h 472"/>
                <a:gd name="T4" fmla="*/ 2 w 70"/>
                <a:gd name="T5" fmla="*/ 16 h 472"/>
                <a:gd name="T6" fmla="*/ 1 w 70"/>
                <a:gd name="T7" fmla="*/ 15 h 472"/>
                <a:gd name="T8" fmla="*/ 2 w 70"/>
                <a:gd name="T9" fmla="*/ 13 h 472"/>
                <a:gd name="T10" fmla="*/ 0 w 70"/>
                <a:gd name="T11" fmla="*/ 12 h 472"/>
                <a:gd name="T12" fmla="*/ 0 w 70"/>
                <a:gd name="T13" fmla="*/ 0 h 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472">
                  <a:moveTo>
                    <a:pt x="0" y="0"/>
                  </a:moveTo>
                  <a:lnTo>
                    <a:pt x="70" y="0"/>
                  </a:lnTo>
                  <a:lnTo>
                    <a:pt x="70" y="472"/>
                  </a:lnTo>
                  <a:lnTo>
                    <a:pt x="19" y="446"/>
                  </a:lnTo>
                  <a:lnTo>
                    <a:pt x="51" y="383"/>
                  </a:lnTo>
                  <a:lnTo>
                    <a:pt x="0" y="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653"/>
            <p:cNvSpPr>
              <a:spLocks/>
            </p:cNvSpPr>
            <p:nvPr/>
          </p:nvSpPr>
          <p:spPr bwMode="auto">
            <a:xfrm flipH="1">
              <a:off x="4336" y="3121"/>
              <a:ext cx="92" cy="206"/>
            </a:xfrm>
            <a:custGeom>
              <a:avLst/>
              <a:gdLst>
                <a:gd name="T0" fmla="*/ 0 w 506"/>
                <a:gd name="T1" fmla="*/ 0 h 1129"/>
                <a:gd name="T2" fmla="*/ 0 w 506"/>
                <a:gd name="T3" fmla="*/ 9 h 1129"/>
                <a:gd name="T4" fmla="*/ 0 w 506"/>
                <a:gd name="T5" fmla="*/ 9 h 1129"/>
                <a:gd name="T6" fmla="*/ 0 w 506"/>
                <a:gd name="T7" fmla="*/ 28 h 1129"/>
                <a:gd name="T8" fmla="*/ 0 w 506"/>
                <a:gd name="T9" fmla="*/ 28 h 1129"/>
                <a:gd name="T10" fmla="*/ 0 w 506"/>
                <a:gd name="T11" fmla="*/ 38 h 1129"/>
                <a:gd name="T12" fmla="*/ 17 w 506"/>
                <a:gd name="T13" fmla="*/ 38 h 1129"/>
                <a:gd name="T14" fmla="*/ 17 w 506"/>
                <a:gd name="T15" fmla="*/ 0 h 1129"/>
                <a:gd name="T16" fmla="*/ 0 w 506"/>
                <a:gd name="T17" fmla="*/ 0 h 1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6" h="1129">
                  <a:moveTo>
                    <a:pt x="4" y="0"/>
                  </a:moveTo>
                  <a:lnTo>
                    <a:pt x="4" y="283"/>
                  </a:lnTo>
                  <a:lnTo>
                    <a:pt x="3" y="283"/>
                  </a:lnTo>
                  <a:lnTo>
                    <a:pt x="2" y="847"/>
                  </a:lnTo>
                  <a:lnTo>
                    <a:pt x="0" y="847"/>
                  </a:lnTo>
                  <a:lnTo>
                    <a:pt x="0" y="1129"/>
                  </a:lnTo>
                  <a:lnTo>
                    <a:pt x="506" y="1129"/>
                  </a:lnTo>
                  <a:lnTo>
                    <a:pt x="5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5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654"/>
            <p:cNvSpPr>
              <a:spLocks/>
            </p:cNvSpPr>
            <p:nvPr/>
          </p:nvSpPr>
          <p:spPr bwMode="auto">
            <a:xfrm flipH="1">
              <a:off x="4336" y="3141"/>
              <a:ext cx="92" cy="186"/>
            </a:xfrm>
            <a:custGeom>
              <a:avLst/>
              <a:gdLst>
                <a:gd name="T0" fmla="*/ 0 w 506"/>
                <a:gd name="T1" fmla="*/ 0 h 1016"/>
                <a:gd name="T2" fmla="*/ 0 w 506"/>
                <a:gd name="T3" fmla="*/ 6 h 1016"/>
                <a:gd name="T4" fmla="*/ 0 w 506"/>
                <a:gd name="T5" fmla="*/ 6 h 1016"/>
                <a:gd name="T6" fmla="*/ 0 w 506"/>
                <a:gd name="T7" fmla="*/ 25 h 1016"/>
                <a:gd name="T8" fmla="*/ 0 w 506"/>
                <a:gd name="T9" fmla="*/ 25 h 1016"/>
                <a:gd name="T10" fmla="*/ 0 w 506"/>
                <a:gd name="T11" fmla="*/ 34 h 1016"/>
                <a:gd name="T12" fmla="*/ 17 w 506"/>
                <a:gd name="T13" fmla="*/ 34 h 1016"/>
                <a:gd name="T14" fmla="*/ 17 w 506"/>
                <a:gd name="T15" fmla="*/ 0 h 1016"/>
                <a:gd name="T16" fmla="*/ 0 w 506"/>
                <a:gd name="T17" fmla="*/ 0 h 1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6" h="1016">
                  <a:moveTo>
                    <a:pt x="4" y="0"/>
                  </a:moveTo>
                  <a:lnTo>
                    <a:pt x="4" y="170"/>
                  </a:lnTo>
                  <a:lnTo>
                    <a:pt x="3" y="170"/>
                  </a:lnTo>
                  <a:lnTo>
                    <a:pt x="2" y="734"/>
                  </a:lnTo>
                  <a:lnTo>
                    <a:pt x="0" y="734"/>
                  </a:lnTo>
                  <a:lnTo>
                    <a:pt x="0" y="1016"/>
                  </a:lnTo>
                  <a:lnTo>
                    <a:pt x="506" y="1016"/>
                  </a:lnTo>
                  <a:lnTo>
                    <a:pt x="5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13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655"/>
            <p:cNvSpPr>
              <a:spLocks/>
            </p:cNvSpPr>
            <p:nvPr/>
          </p:nvSpPr>
          <p:spPr bwMode="auto">
            <a:xfrm flipH="1">
              <a:off x="4336" y="3162"/>
              <a:ext cx="92" cy="165"/>
            </a:xfrm>
            <a:custGeom>
              <a:avLst/>
              <a:gdLst>
                <a:gd name="T0" fmla="*/ 0 w 506"/>
                <a:gd name="T1" fmla="*/ 0 h 902"/>
                <a:gd name="T2" fmla="*/ 0 w 506"/>
                <a:gd name="T3" fmla="*/ 2 h 902"/>
                <a:gd name="T4" fmla="*/ 0 w 506"/>
                <a:gd name="T5" fmla="*/ 2 h 902"/>
                <a:gd name="T6" fmla="*/ 0 w 506"/>
                <a:gd name="T7" fmla="*/ 21 h 902"/>
                <a:gd name="T8" fmla="*/ 0 w 506"/>
                <a:gd name="T9" fmla="*/ 21 h 902"/>
                <a:gd name="T10" fmla="*/ 0 w 506"/>
                <a:gd name="T11" fmla="*/ 30 h 902"/>
                <a:gd name="T12" fmla="*/ 17 w 506"/>
                <a:gd name="T13" fmla="*/ 30 h 902"/>
                <a:gd name="T14" fmla="*/ 17 w 506"/>
                <a:gd name="T15" fmla="*/ 0 h 902"/>
                <a:gd name="T16" fmla="*/ 0 w 506"/>
                <a:gd name="T17" fmla="*/ 0 h 9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6" h="902">
                  <a:moveTo>
                    <a:pt x="4" y="0"/>
                  </a:moveTo>
                  <a:lnTo>
                    <a:pt x="4" y="56"/>
                  </a:lnTo>
                  <a:lnTo>
                    <a:pt x="3" y="56"/>
                  </a:lnTo>
                  <a:lnTo>
                    <a:pt x="2" y="620"/>
                  </a:lnTo>
                  <a:lnTo>
                    <a:pt x="0" y="620"/>
                  </a:lnTo>
                  <a:lnTo>
                    <a:pt x="0" y="902"/>
                  </a:lnTo>
                  <a:lnTo>
                    <a:pt x="506" y="902"/>
                  </a:lnTo>
                  <a:lnTo>
                    <a:pt x="5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A3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656"/>
            <p:cNvSpPr>
              <a:spLocks/>
            </p:cNvSpPr>
            <p:nvPr/>
          </p:nvSpPr>
          <p:spPr bwMode="auto">
            <a:xfrm flipH="1">
              <a:off x="4336" y="3183"/>
              <a:ext cx="92" cy="144"/>
            </a:xfrm>
            <a:custGeom>
              <a:avLst/>
              <a:gdLst>
                <a:gd name="T0" fmla="*/ 0 w 506"/>
                <a:gd name="T1" fmla="*/ 0 h 788"/>
                <a:gd name="T2" fmla="*/ 0 w 506"/>
                <a:gd name="T3" fmla="*/ 7 h 788"/>
                <a:gd name="T4" fmla="*/ 0 w 506"/>
                <a:gd name="T5" fmla="*/ 7 h 788"/>
                <a:gd name="T6" fmla="*/ 0 w 506"/>
                <a:gd name="T7" fmla="*/ 17 h 788"/>
                <a:gd name="T8" fmla="*/ 0 w 506"/>
                <a:gd name="T9" fmla="*/ 17 h 788"/>
                <a:gd name="T10" fmla="*/ 0 w 506"/>
                <a:gd name="T11" fmla="*/ 26 h 788"/>
                <a:gd name="T12" fmla="*/ 17 w 506"/>
                <a:gd name="T13" fmla="*/ 26 h 788"/>
                <a:gd name="T14" fmla="*/ 17 w 506"/>
                <a:gd name="T15" fmla="*/ 0 h 788"/>
                <a:gd name="T16" fmla="*/ 0 w 506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6" h="788">
                  <a:moveTo>
                    <a:pt x="3" y="0"/>
                  </a:moveTo>
                  <a:lnTo>
                    <a:pt x="3" y="223"/>
                  </a:lnTo>
                  <a:lnTo>
                    <a:pt x="2" y="223"/>
                  </a:lnTo>
                  <a:lnTo>
                    <a:pt x="2" y="506"/>
                  </a:lnTo>
                  <a:lnTo>
                    <a:pt x="0" y="506"/>
                  </a:lnTo>
                  <a:lnTo>
                    <a:pt x="0" y="788"/>
                  </a:lnTo>
                  <a:lnTo>
                    <a:pt x="506" y="788"/>
                  </a:lnTo>
                  <a:lnTo>
                    <a:pt x="50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657"/>
            <p:cNvSpPr>
              <a:spLocks/>
            </p:cNvSpPr>
            <p:nvPr/>
          </p:nvSpPr>
          <p:spPr bwMode="auto">
            <a:xfrm flipH="1">
              <a:off x="4336" y="3203"/>
              <a:ext cx="92" cy="124"/>
            </a:xfrm>
            <a:custGeom>
              <a:avLst/>
              <a:gdLst>
                <a:gd name="T0" fmla="*/ 0 w 506"/>
                <a:gd name="T1" fmla="*/ 0 h 675"/>
                <a:gd name="T2" fmla="*/ 0 w 506"/>
                <a:gd name="T3" fmla="*/ 4 h 675"/>
                <a:gd name="T4" fmla="*/ 0 w 506"/>
                <a:gd name="T5" fmla="*/ 4 h 675"/>
                <a:gd name="T6" fmla="*/ 0 w 506"/>
                <a:gd name="T7" fmla="*/ 13 h 675"/>
                <a:gd name="T8" fmla="*/ 0 w 506"/>
                <a:gd name="T9" fmla="*/ 13 h 675"/>
                <a:gd name="T10" fmla="*/ 0 w 506"/>
                <a:gd name="T11" fmla="*/ 23 h 675"/>
                <a:gd name="T12" fmla="*/ 17 w 506"/>
                <a:gd name="T13" fmla="*/ 23 h 675"/>
                <a:gd name="T14" fmla="*/ 17 w 506"/>
                <a:gd name="T15" fmla="*/ 0 h 675"/>
                <a:gd name="T16" fmla="*/ 0 w 506"/>
                <a:gd name="T17" fmla="*/ 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6" h="675">
                  <a:moveTo>
                    <a:pt x="3" y="0"/>
                  </a:moveTo>
                  <a:lnTo>
                    <a:pt x="3" y="110"/>
                  </a:lnTo>
                  <a:lnTo>
                    <a:pt x="2" y="110"/>
                  </a:lnTo>
                  <a:lnTo>
                    <a:pt x="2" y="393"/>
                  </a:lnTo>
                  <a:lnTo>
                    <a:pt x="0" y="393"/>
                  </a:lnTo>
                  <a:lnTo>
                    <a:pt x="0" y="675"/>
                  </a:lnTo>
                  <a:lnTo>
                    <a:pt x="506" y="675"/>
                  </a:lnTo>
                  <a:lnTo>
                    <a:pt x="50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A3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658"/>
            <p:cNvSpPr>
              <a:spLocks/>
            </p:cNvSpPr>
            <p:nvPr/>
          </p:nvSpPr>
          <p:spPr bwMode="auto">
            <a:xfrm flipH="1">
              <a:off x="4336" y="3224"/>
              <a:ext cx="92" cy="103"/>
            </a:xfrm>
            <a:custGeom>
              <a:avLst/>
              <a:gdLst>
                <a:gd name="T0" fmla="*/ 0 w 506"/>
                <a:gd name="T1" fmla="*/ 0 h 562"/>
                <a:gd name="T2" fmla="*/ 0 w 506"/>
                <a:gd name="T3" fmla="*/ 19 h 562"/>
                <a:gd name="T4" fmla="*/ 17 w 506"/>
                <a:gd name="T5" fmla="*/ 19 h 562"/>
                <a:gd name="T6" fmla="*/ 17 w 506"/>
                <a:gd name="T7" fmla="*/ 0 h 562"/>
                <a:gd name="T8" fmla="*/ 0 w 506"/>
                <a:gd name="T9" fmla="*/ 0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" h="562">
                  <a:moveTo>
                    <a:pt x="2" y="0"/>
                  </a:moveTo>
                  <a:lnTo>
                    <a:pt x="0" y="562"/>
                  </a:lnTo>
                  <a:lnTo>
                    <a:pt x="506" y="562"/>
                  </a:lnTo>
                  <a:lnTo>
                    <a:pt x="50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13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659"/>
            <p:cNvSpPr>
              <a:spLocks/>
            </p:cNvSpPr>
            <p:nvPr/>
          </p:nvSpPr>
          <p:spPr bwMode="auto">
            <a:xfrm flipH="1">
              <a:off x="4336" y="3244"/>
              <a:ext cx="92" cy="83"/>
            </a:xfrm>
            <a:custGeom>
              <a:avLst/>
              <a:gdLst>
                <a:gd name="T0" fmla="*/ 0 w 506"/>
                <a:gd name="T1" fmla="*/ 0 h 450"/>
                <a:gd name="T2" fmla="*/ 0 w 506"/>
                <a:gd name="T3" fmla="*/ 6 h 450"/>
                <a:gd name="T4" fmla="*/ 0 w 506"/>
                <a:gd name="T5" fmla="*/ 6 h 450"/>
                <a:gd name="T6" fmla="*/ 0 w 506"/>
                <a:gd name="T7" fmla="*/ 15 h 450"/>
                <a:gd name="T8" fmla="*/ 17 w 506"/>
                <a:gd name="T9" fmla="*/ 15 h 450"/>
                <a:gd name="T10" fmla="*/ 17 w 506"/>
                <a:gd name="T11" fmla="*/ 0 h 450"/>
                <a:gd name="T12" fmla="*/ 0 w 506"/>
                <a:gd name="T13" fmla="*/ 0 h 4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6" h="450">
                  <a:moveTo>
                    <a:pt x="2" y="0"/>
                  </a:moveTo>
                  <a:lnTo>
                    <a:pt x="2" y="168"/>
                  </a:lnTo>
                  <a:lnTo>
                    <a:pt x="0" y="168"/>
                  </a:lnTo>
                  <a:lnTo>
                    <a:pt x="0" y="450"/>
                  </a:lnTo>
                  <a:lnTo>
                    <a:pt x="506" y="450"/>
                  </a:lnTo>
                  <a:lnTo>
                    <a:pt x="50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5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660"/>
            <p:cNvSpPr>
              <a:spLocks/>
            </p:cNvSpPr>
            <p:nvPr/>
          </p:nvSpPr>
          <p:spPr bwMode="auto">
            <a:xfrm flipH="1">
              <a:off x="4336" y="3266"/>
              <a:ext cx="92" cy="61"/>
            </a:xfrm>
            <a:custGeom>
              <a:avLst/>
              <a:gdLst>
                <a:gd name="T0" fmla="*/ 0 w 506"/>
                <a:gd name="T1" fmla="*/ 0 h 337"/>
                <a:gd name="T2" fmla="*/ 0 w 506"/>
                <a:gd name="T3" fmla="*/ 2 h 337"/>
                <a:gd name="T4" fmla="*/ 0 w 506"/>
                <a:gd name="T5" fmla="*/ 2 h 337"/>
                <a:gd name="T6" fmla="*/ 0 w 506"/>
                <a:gd name="T7" fmla="*/ 11 h 337"/>
                <a:gd name="T8" fmla="*/ 17 w 506"/>
                <a:gd name="T9" fmla="*/ 11 h 337"/>
                <a:gd name="T10" fmla="*/ 17 w 506"/>
                <a:gd name="T11" fmla="*/ 0 h 337"/>
                <a:gd name="T12" fmla="*/ 0 w 506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6" h="337">
                  <a:moveTo>
                    <a:pt x="2" y="0"/>
                  </a:moveTo>
                  <a:lnTo>
                    <a:pt x="2" y="55"/>
                  </a:lnTo>
                  <a:lnTo>
                    <a:pt x="0" y="55"/>
                  </a:lnTo>
                  <a:lnTo>
                    <a:pt x="0" y="337"/>
                  </a:lnTo>
                  <a:lnTo>
                    <a:pt x="506" y="337"/>
                  </a:lnTo>
                  <a:lnTo>
                    <a:pt x="50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E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1661"/>
            <p:cNvSpPr>
              <a:spLocks noChangeArrowheads="1"/>
            </p:cNvSpPr>
            <p:nvPr/>
          </p:nvSpPr>
          <p:spPr bwMode="auto">
            <a:xfrm flipH="1">
              <a:off x="4336" y="3286"/>
              <a:ext cx="92" cy="41"/>
            </a:xfrm>
            <a:prstGeom prst="rect">
              <a:avLst/>
            </a:prstGeom>
            <a:solidFill>
              <a:srgbClr val="8B1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72" name="Rectangle 1662"/>
            <p:cNvSpPr>
              <a:spLocks noChangeArrowheads="1"/>
            </p:cNvSpPr>
            <p:nvPr/>
          </p:nvSpPr>
          <p:spPr bwMode="auto">
            <a:xfrm flipH="1">
              <a:off x="4336" y="3307"/>
              <a:ext cx="92" cy="20"/>
            </a:xfrm>
            <a:prstGeom prst="rect">
              <a:avLst/>
            </a:prstGeom>
            <a:solidFill>
              <a:srgbClr val="81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73" name="Freeform 1663"/>
            <p:cNvSpPr>
              <a:spLocks/>
            </p:cNvSpPr>
            <p:nvPr/>
          </p:nvSpPr>
          <p:spPr bwMode="auto">
            <a:xfrm flipH="1">
              <a:off x="4336" y="3121"/>
              <a:ext cx="92" cy="206"/>
            </a:xfrm>
            <a:custGeom>
              <a:avLst/>
              <a:gdLst>
                <a:gd name="T0" fmla="*/ 0 w 505"/>
                <a:gd name="T1" fmla="*/ 38 h 1128"/>
                <a:gd name="T2" fmla="*/ 17 w 505"/>
                <a:gd name="T3" fmla="*/ 38 h 1128"/>
                <a:gd name="T4" fmla="*/ 17 w 505"/>
                <a:gd name="T5" fmla="*/ 0 h 1128"/>
                <a:gd name="T6" fmla="*/ 0 w 505"/>
                <a:gd name="T7" fmla="*/ 0 h 1128"/>
                <a:gd name="T8" fmla="*/ 0 w 505"/>
                <a:gd name="T9" fmla="*/ 38 h 1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128">
                  <a:moveTo>
                    <a:pt x="0" y="1128"/>
                  </a:moveTo>
                  <a:lnTo>
                    <a:pt x="505" y="1128"/>
                  </a:lnTo>
                  <a:lnTo>
                    <a:pt x="505" y="0"/>
                  </a:lnTo>
                  <a:lnTo>
                    <a:pt x="4" y="0"/>
                  </a:lnTo>
                  <a:lnTo>
                    <a:pt x="0" y="112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1664"/>
            <p:cNvSpPr>
              <a:spLocks noChangeArrowheads="1"/>
            </p:cNvSpPr>
            <p:nvPr/>
          </p:nvSpPr>
          <p:spPr bwMode="auto">
            <a:xfrm flipH="1">
              <a:off x="4380" y="3200"/>
              <a:ext cx="417" cy="3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75" name="Rectangle 1665"/>
            <p:cNvSpPr>
              <a:spLocks noChangeArrowheads="1"/>
            </p:cNvSpPr>
            <p:nvPr/>
          </p:nvSpPr>
          <p:spPr bwMode="auto">
            <a:xfrm flipH="1">
              <a:off x="4380" y="3217"/>
              <a:ext cx="417" cy="1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76" name="Rectangle 1666"/>
            <p:cNvSpPr>
              <a:spLocks noChangeArrowheads="1"/>
            </p:cNvSpPr>
            <p:nvPr/>
          </p:nvSpPr>
          <p:spPr bwMode="auto">
            <a:xfrm flipH="1">
              <a:off x="4381" y="3200"/>
              <a:ext cx="416" cy="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77" name="Freeform 1667"/>
            <p:cNvSpPr>
              <a:spLocks/>
            </p:cNvSpPr>
            <p:nvPr/>
          </p:nvSpPr>
          <p:spPr bwMode="auto">
            <a:xfrm flipH="1">
              <a:off x="2273" y="3125"/>
              <a:ext cx="679" cy="206"/>
            </a:xfrm>
            <a:custGeom>
              <a:avLst/>
              <a:gdLst>
                <a:gd name="T0" fmla="*/ 0 w 3756"/>
                <a:gd name="T1" fmla="*/ 0 h 1123"/>
                <a:gd name="T2" fmla="*/ 0 w 3756"/>
                <a:gd name="T3" fmla="*/ 38 h 1123"/>
                <a:gd name="T4" fmla="*/ 123 w 3756"/>
                <a:gd name="T5" fmla="*/ 38 h 1123"/>
                <a:gd name="T6" fmla="*/ 123 w 3756"/>
                <a:gd name="T7" fmla="*/ 28 h 1123"/>
                <a:gd name="T8" fmla="*/ 123 w 3756"/>
                <a:gd name="T9" fmla="*/ 28 h 1123"/>
                <a:gd name="T10" fmla="*/ 122 w 3756"/>
                <a:gd name="T11" fmla="*/ 18 h 1123"/>
                <a:gd name="T12" fmla="*/ 122 w 3756"/>
                <a:gd name="T13" fmla="*/ 18 h 1123"/>
                <a:gd name="T14" fmla="*/ 122 w 3756"/>
                <a:gd name="T15" fmla="*/ 8 h 1123"/>
                <a:gd name="T16" fmla="*/ 122 w 3756"/>
                <a:gd name="T17" fmla="*/ 8 h 1123"/>
                <a:gd name="T18" fmla="*/ 122 w 3756"/>
                <a:gd name="T19" fmla="*/ 3 h 1123"/>
                <a:gd name="T20" fmla="*/ 122 w 3756"/>
                <a:gd name="T21" fmla="*/ 3 h 1123"/>
                <a:gd name="T22" fmla="*/ 122 w 3756"/>
                <a:gd name="T23" fmla="*/ 0 h 1123"/>
                <a:gd name="T24" fmla="*/ 0 w 3756"/>
                <a:gd name="T25" fmla="*/ 0 h 1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56" h="1123">
                  <a:moveTo>
                    <a:pt x="0" y="0"/>
                  </a:moveTo>
                  <a:lnTo>
                    <a:pt x="0" y="1123"/>
                  </a:lnTo>
                  <a:lnTo>
                    <a:pt x="3756" y="1123"/>
                  </a:lnTo>
                  <a:lnTo>
                    <a:pt x="3752" y="824"/>
                  </a:lnTo>
                  <a:lnTo>
                    <a:pt x="3751" y="824"/>
                  </a:lnTo>
                  <a:lnTo>
                    <a:pt x="3747" y="524"/>
                  </a:lnTo>
                  <a:lnTo>
                    <a:pt x="3746" y="524"/>
                  </a:lnTo>
                  <a:lnTo>
                    <a:pt x="3743" y="224"/>
                  </a:lnTo>
                  <a:lnTo>
                    <a:pt x="3741" y="224"/>
                  </a:lnTo>
                  <a:lnTo>
                    <a:pt x="3740" y="74"/>
                  </a:lnTo>
                  <a:lnTo>
                    <a:pt x="3739" y="74"/>
                  </a:lnTo>
                  <a:lnTo>
                    <a:pt x="37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668"/>
            <p:cNvSpPr>
              <a:spLocks/>
            </p:cNvSpPr>
            <p:nvPr/>
          </p:nvSpPr>
          <p:spPr bwMode="auto">
            <a:xfrm flipH="1">
              <a:off x="2273" y="3145"/>
              <a:ext cx="679" cy="186"/>
            </a:xfrm>
            <a:custGeom>
              <a:avLst/>
              <a:gdLst>
                <a:gd name="T0" fmla="*/ 0 w 3756"/>
                <a:gd name="T1" fmla="*/ 0 h 1010"/>
                <a:gd name="T2" fmla="*/ 0 w 3756"/>
                <a:gd name="T3" fmla="*/ 34 h 1010"/>
                <a:gd name="T4" fmla="*/ 123 w 3756"/>
                <a:gd name="T5" fmla="*/ 34 h 1010"/>
                <a:gd name="T6" fmla="*/ 123 w 3756"/>
                <a:gd name="T7" fmla="*/ 24 h 1010"/>
                <a:gd name="T8" fmla="*/ 123 w 3756"/>
                <a:gd name="T9" fmla="*/ 24 h 1010"/>
                <a:gd name="T10" fmla="*/ 123 w 3756"/>
                <a:gd name="T11" fmla="*/ 22 h 1010"/>
                <a:gd name="T12" fmla="*/ 123 w 3756"/>
                <a:gd name="T13" fmla="*/ 22 h 1010"/>
                <a:gd name="T14" fmla="*/ 122 w 3756"/>
                <a:gd name="T15" fmla="*/ 11 h 1010"/>
                <a:gd name="T16" fmla="*/ 122 w 3756"/>
                <a:gd name="T17" fmla="*/ 11 h 1010"/>
                <a:gd name="T18" fmla="*/ 122 w 3756"/>
                <a:gd name="T19" fmla="*/ 1 h 1010"/>
                <a:gd name="T20" fmla="*/ 122 w 3756"/>
                <a:gd name="T21" fmla="*/ 1 h 1010"/>
                <a:gd name="T22" fmla="*/ 122 w 3756"/>
                <a:gd name="T23" fmla="*/ 0 h 1010"/>
                <a:gd name="T24" fmla="*/ 0 w 3756"/>
                <a:gd name="T25" fmla="*/ 0 h 10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56" h="1010">
                  <a:moveTo>
                    <a:pt x="0" y="0"/>
                  </a:moveTo>
                  <a:lnTo>
                    <a:pt x="0" y="1010"/>
                  </a:lnTo>
                  <a:lnTo>
                    <a:pt x="3756" y="1010"/>
                  </a:lnTo>
                  <a:lnTo>
                    <a:pt x="3752" y="711"/>
                  </a:lnTo>
                  <a:lnTo>
                    <a:pt x="3751" y="711"/>
                  </a:lnTo>
                  <a:lnTo>
                    <a:pt x="3751" y="636"/>
                  </a:lnTo>
                  <a:lnTo>
                    <a:pt x="3750" y="636"/>
                  </a:lnTo>
                  <a:lnTo>
                    <a:pt x="3746" y="336"/>
                  </a:lnTo>
                  <a:lnTo>
                    <a:pt x="3745" y="336"/>
                  </a:lnTo>
                  <a:lnTo>
                    <a:pt x="3741" y="36"/>
                  </a:lnTo>
                  <a:lnTo>
                    <a:pt x="3740" y="36"/>
                  </a:lnTo>
                  <a:lnTo>
                    <a:pt x="37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3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669"/>
            <p:cNvSpPr>
              <a:spLocks/>
            </p:cNvSpPr>
            <p:nvPr/>
          </p:nvSpPr>
          <p:spPr bwMode="auto">
            <a:xfrm flipH="1">
              <a:off x="2273" y="3166"/>
              <a:ext cx="679" cy="165"/>
            </a:xfrm>
            <a:custGeom>
              <a:avLst/>
              <a:gdLst>
                <a:gd name="T0" fmla="*/ 0 w 3756"/>
                <a:gd name="T1" fmla="*/ 0 h 898"/>
                <a:gd name="T2" fmla="*/ 0 w 3756"/>
                <a:gd name="T3" fmla="*/ 30 h 898"/>
                <a:gd name="T4" fmla="*/ 123 w 3756"/>
                <a:gd name="T5" fmla="*/ 30 h 898"/>
                <a:gd name="T6" fmla="*/ 123 w 3756"/>
                <a:gd name="T7" fmla="*/ 25 h 898"/>
                <a:gd name="T8" fmla="*/ 123 w 3756"/>
                <a:gd name="T9" fmla="*/ 25 h 898"/>
                <a:gd name="T10" fmla="*/ 123 w 3756"/>
                <a:gd name="T11" fmla="*/ 23 h 898"/>
                <a:gd name="T12" fmla="*/ 123 w 3756"/>
                <a:gd name="T13" fmla="*/ 23 h 898"/>
                <a:gd name="T14" fmla="*/ 123 w 3756"/>
                <a:gd name="T15" fmla="*/ 13 h 898"/>
                <a:gd name="T16" fmla="*/ 122 w 3756"/>
                <a:gd name="T17" fmla="*/ 13 h 898"/>
                <a:gd name="T18" fmla="*/ 122 w 3756"/>
                <a:gd name="T19" fmla="*/ 3 h 898"/>
                <a:gd name="T20" fmla="*/ 122 w 3756"/>
                <a:gd name="T21" fmla="*/ 3 h 898"/>
                <a:gd name="T22" fmla="*/ 122 w 3756"/>
                <a:gd name="T23" fmla="*/ 0 h 898"/>
                <a:gd name="T24" fmla="*/ 0 w 3756"/>
                <a:gd name="T25" fmla="*/ 0 h 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56" h="898">
                  <a:moveTo>
                    <a:pt x="0" y="0"/>
                  </a:moveTo>
                  <a:lnTo>
                    <a:pt x="0" y="898"/>
                  </a:lnTo>
                  <a:lnTo>
                    <a:pt x="3756" y="898"/>
                  </a:lnTo>
                  <a:lnTo>
                    <a:pt x="3755" y="748"/>
                  </a:lnTo>
                  <a:lnTo>
                    <a:pt x="3753" y="748"/>
                  </a:lnTo>
                  <a:lnTo>
                    <a:pt x="3753" y="673"/>
                  </a:lnTo>
                  <a:lnTo>
                    <a:pt x="3752" y="673"/>
                  </a:lnTo>
                  <a:lnTo>
                    <a:pt x="3749" y="374"/>
                  </a:lnTo>
                  <a:lnTo>
                    <a:pt x="3747" y="374"/>
                  </a:lnTo>
                  <a:lnTo>
                    <a:pt x="3744" y="74"/>
                  </a:lnTo>
                  <a:lnTo>
                    <a:pt x="3743" y="74"/>
                  </a:lnTo>
                  <a:lnTo>
                    <a:pt x="37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3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670"/>
            <p:cNvSpPr>
              <a:spLocks/>
            </p:cNvSpPr>
            <p:nvPr/>
          </p:nvSpPr>
          <p:spPr bwMode="auto">
            <a:xfrm flipH="1">
              <a:off x="2273" y="3187"/>
              <a:ext cx="679" cy="144"/>
            </a:xfrm>
            <a:custGeom>
              <a:avLst/>
              <a:gdLst>
                <a:gd name="T0" fmla="*/ 0 w 3756"/>
                <a:gd name="T1" fmla="*/ 0 h 785"/>
                <a:gd name="T2" fmla="*/ 0 w 3756"/>
                <a:gd name="T3" fmla="*/ 26 h 785"/>
                <a:gd name="T4" fmla="*/ 123 w 3756"/>
                <a:gd name="T5" fmla="*/ 26 h 785"/>
                <a:gd name="T6" fmla="*/ 123 w 3756"/>
                <a:gd name="T7" fmla="*/ 16 h 785"/>
                <a:gd name="T8" fmla="*/ 123 w 3756"/>
                <a:gd name="T9" fmla="*/ 16 h 785"/>
                <a:gd name="T10" fmla="*/ 122 w 3756"/>
                <a:gd name="T11" fmla="*/ 6 h 785"/>
                <a:gd name="T12" fmla="*/ 122 w 3756"/>
                <a:gd name="T13" fmla="*/ 6 h 785"/>
                <a:gd name="T14" fmla="*/ 122 w 3756"/>
                <a:gd name="T15" fmla="*/ 1 h 785"/>
                <a:gd name="T16" fmla="*/ 122 w 3756"/>
                <a:gd name="T17" fmla="*/ 1 h 785"/>
                <a:gd name="T18" fmla="*/ 122 w 3756"/>
                <a:gd name="T19" fmla="*/ 0 h 785"/>
                <a:gd name="T20" fmla="*/ 0 w 3756"/>
                <a:gd name="T21" fmla="*/ 0 h 7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56" h="785">
                  <a:moveTo>
                    <a:pt x="0" y="0"/>
                  </a:moveTo>
                  <a:lnTo>
                    <a:pt x="0" y="785"/>
                  </a:lnTo>
                  <a:lnTo>
                    <a:pt x="3756" y="785"/>
                  </a:lnTo>
                  <a:lnTo>
                    <a:pt x="3752" y="486"/>
                  </a:lnTo>
                  <a:lnTo>
                    <a:pt x="3751" y="486"/>
                  </a:lnTo>
                  <a:lnTo>
                    <a:pt x="3747" y="186"/>
                  </a:lnTo>
                  <a:lnTo>
                    <a:pt x="3746" y="186"/>
                  </a:lnTo>
                  <a:lnTo>
                    <a:pt x="3745" y="36"/>
                  </a:lnTo>
                  <a:lnTo>
                    <a:pt x="3744" y="36"/>
                  </a:lnTo>
                  <a:lnTo>
                    <a:pt x="37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671"/>
            <p:cNvSpPr>
              <a:spLocks/>
            </p:cNvSpPr>
            <p:nvPr/>
          </p:nvSpPr>
          <p:spPr bwMode="auto">
            <a:xfrm flipH="1">
              <a:off x="2273" y="3208"/>
              <a:ext cx="679" cy="123"/>
            </a:xfrm>
            <a:custGeom>
              <a:avLst/>
              <a:gdLst>
                <a:gd name="T0" fmla="*/ 0 w 3756"/>
                <a:gd name="T1" fmla="*/ 0 h 673"/>
                <a:gd name="T2" fmla="*/ 0 w 3756"/>
                <a:gd name="T3" fmla="*/ 22 h 673"/>
                <a:gd name="T4" fmla="*/ 123 w 3756"/>
                <a:gd name="T5" fmla="*/ 22 h 673"/>
                <a:gd name="T6" fmla="*/ 123 w 3756"/>
                <a:gd name="T7" fmla="*/ 12 h 673"/>
                <a:gd name="T8" fmla="*/ 123 w 3756"/>
                <a:gd name="T9" fmla="*/ 12 h 673"/>
                <a:gd name="T10" fmla="*/ 122 w 3756"/>
                <a:gd name="T11" fmla="*/ 3 h 673"/>
                <a:gd name="T12" fmla="*/ 122 w 3756"/>
                <a:gd name="T13" fmla="*/ 3 h 673"/>
                <a:gd name="T14" fmla="*/ 122 w 3756"/>
                <a:gd name="T15" fmla="*/ 0 h 673"/>
                <a:gd name="T16" fmla="*/ 0 w 3756"/>
                <a:gd name="T17" fmla="*/ 0 h 6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56" h="673">
                  <a:moveTo>
                    <a:pt x="0" y="0"/>
                  </a:moveTo>
                  <a:lnTo>
                    <a:pt x="0" y="673"/>
                  </a:lnTo>
                  <a:lnTo>
                    <a:pt x="3756" y="673"/>
                  </a:lnTo>
                  <a:lnTo>
                    <a:pt x="3752" y="374"/>
                  </a:lnTo>
                  <a:lnTo>
                    <a:pt x="3751" y="374"/>
                  </a:lnTo>
                  <a:lnTo>
                    <a:pt x="3747" y="74"/>
                  </a:lnTo>
                  <a:lnTo>
                    <a:pt x="3746" y="74"/>
                  </a:lnTo>
                  <a:lnTo>
                    <a:pt x="37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3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672"/>
            <p:cNvSpPr>
              <a:spLocks/>
            </p:cNvSpPr>
            <p:nvPr/>
          </p:nvSpPr>
          <p:spPr bwMode="auto">
            <a:xfrm flipH="1">
              <a:off x="2273" y="3228"/>
              <a:ext cx="679" cy="103"/>
            </a:xfrm>
            <a:custGeom>
              <a:avLst/>
              <a:gdLst>
                <a:gd name="T0" fmla="*/ 0 w 3756"/>
                <a:gd name="T1" fmla="*/ 0 h 561"/>
                <a:gd name="T2" fmla="*/ 0 w 3756"/>
                <a:gd name="T3" fmla="*/ 19 h 561"/>
                <a:gd name="T4" fmla="*/ 123 w 3756"/>
                <a:gd name="T5" fmla="*/ 19 h 561"/>
                <a:gd name="T6" fmla="*/ 123 w 3756"/>
                <a:gd name="T7" fmla="*/ 9 h 561"/>
                <a:gd name="T8" fmla="*/ 123 w 3756"/>
                <a:gd name="T9" fmla="*/ 9 h 561"/>
                <a:gd name="T10" fmla="*/ 123 w 3756"/>
                <a:gd name="T11" fmla="*/ 4 h 561"/>
                <a:gd name="T12" fmla="*/ 123 w 3756"/>
                <a:gd name="T13" fmla="*/ 4 h 561"/>
                <a:gd name="T14" fmla="*/ 123 w 3756"/>
                <a:gd name="T15" fmla="*/ 1 h 561"/>
                <a:gd name="T16" fmla="*/ 122 w 3756"/>
                <a:gd name="T17" fmla="*/ 1 h 561"/>
                <a:gd name="T18" fmla="*/ 122 w 3756"/>
                <a:gd name="T19" fmla="*/ 0 h 561"/>
                <a:gd name="T20" fmla="*/ 0 w 3756"/>
                <a:gd name="T21" fmla="*/ 0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56" h="561">
                  <a:moveTo>
                    <a:pt x="0" y="0"/>
                  </a:moveTo>
                  <a:lnTo>
                    <a:pt x="0" y="561"/>
                  </a:lnTo>
                  <a:lnTo>
                    <a:pt x="3756" y="561"/>
                  </a:lnTo>
                  <a:lnTo>
                    <a:pt x="3752" y="262"/>
                  </a:lnTo>
                  <a:lnTo>
                    <a:pt x="3751" y="262"/>
                  </a:lnTo>
                  <a:lnTo>
                    <a:pt x="3750" y="112"/>
                  </a:lnTo>
                  <a:lnTo>
                    <a:pt x="3749" y="112"/>
                  </a:lnTo>
                  <a:lnTo>
                    <a:pt x="3749" y="37"/>
                  </a:lnTo>
                  <a:lnTo>
                    <a:pt x="3747" y="37"/>
                  </a:lnTo>
                  <a:lnTo>
                    <a:pt x="37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3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673"/>
            <p:cNvSpPr>
              <a:spLocks/>
            </p:cNvSpPr>
            <p:nvPr/>
          </p:nvSpPr>
          <p:spPr bwMode="auto">
            <a:xfrm flipH="1">
              <a:off x="2273" y="3249"/>
              <a:ext cx="679" cy="82"/>
            </a:xfrm>
            <a:custGeom>
              <a:avLst/>
              <a:gdLst>
                <a:gd name="T0" fmla="*/ 0 w 3756"/>
                <a:gd name="T1" fmla="*/ 0 h 448"/>
                <a:gd name="T2" fmla="*/ 0 w 3756"/>
                <a:gd name="T3" fmla="*/ 15 h 448"/>
                <a:gd name="T4" fmla="*/ 123 w 3756"/>
                <a:gd name="T5" fmla="*/ 15 h 448"/>
                <a:gd name="T6" fmla="*/ 123 w 3756"/>
                <a:gd name="T7" fmla="*/ 5 h 448"/>
                <a:gd name="T8" fmla="*/ 123 w 3756"/>
                <a:gd name="T9" fmla="*/ 5 h 448"/>
                <a:gd name="T10" fmla="*/ 123 w 3756"/>
                <a:gd name="T11" fmla="*/ 3 h 448"/>
                <a:gd name="T12" fmla="*/ 123 w 3756"/>
                <a:gd name="T13" fmla="*/ 3 h 448"/>
                <a:gd name="T14" fmla="*/ 123 w 3756"/>
                <a:gd name="T15" fmla="*/ 0 h 448"/>
                <a:gd name="T16" fmla="*/ 0 w 3756"/>
                <a:gd name="T17" fmla="*/ 0 h 4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56" h="448">
                  <a:moveTo>
                    <a:pt x="0" y="0"/>
                  </a:moveTo>
                  <a:lnTo>
                    <a:pt x="0" y="448"/>
                  </a:lnTo>
                  <a:lnTo>
                    <a:pt x="3756" y="448"/>
                  </a:lnTo>
                  <a:lnTo>
                    <a:pt x="3752" y="149"/>
                  </a:lnTo>
                  <a:lnTo>
                    <a:pt x="3751" y="149"/>
                  </a:lnTo>
                  <a:lnTo>
                    <a:pt x="3751" y="74"/>
                  </a:lnTo>
                  <a:lnTo>
                    <a:pt x="3750" y="74"/>
                  </a:lnTo>
                  <a:lnTo>
                    <a:pt x="3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674"/>
            <p:cNvSpPr>
              <a:spLocks/>
            </p:cNvSpPr>
            <p:nvPr/>
          </p:nvSpPr>
          <p:spPr bwMode="auto">
            <a:xfrm flipH="1">
              <a:off x="2273" y="3269"/>
              <a:ext cx="679" cy="62"/>
            </a:xfrm>
            <a:custGeom>
              <a:avLst/>
              <a:gdLst>
                <a:gd name="T0" fmla="*/ 0 w 3756"/>
                <a:gd name="T1" fmla="*/ 0 h 336"/>
                <a:gd name="T2" fmla="*/ 0 w 3756"/>
                <a:gd name="T3" fmla="*/ 11 h 336"/>
                <a:gd name="T4" fmla="*/ 123 w 3756"/>
                <a:gd name="T5" fmla="*/ 11 h 336"/>
                <a:gd name="T6" fmla="*/ 123 w 3756"/>
                <a:gd name="T7" fmla="*/ 1 h 336"/>
                <a:gd name="T8" fmla="*/ 123 w 3756"/>
                <a:gd name="T9" fmla="*/ 1 h 336"/>
                <a:gd name="T10" fmla="*/ 123 w 3756"/>
                <a:gd name="T11" fmla="*/ 0 h 336"/>
                <a:gd name="T12" fmla="*/ 0 w 3756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56" h="336">
                  <a:moveTo>
                    <a:pt x="0" y="0"/>
                  </a:moveTo>
                  <a:lnTo>
                    <a:pt x="0" y="336"/>
                  </a:lnTo>
                  <a:lnTo>
                    <a:pt x="3756" y="336"/>
                  </a:lnTo>
                  <a:lnTo>
                    <a:pt x="3752" y="37"/>
                  </a:lnTo>
                  <a:lnTo>
                    <a:pt x="3751" y="37"/>
                  </a:lnTo>
                  <a:lnTo>
                    <a:pt x="37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675"/>
            <p:cNvSpPr>
              <a:spLocks/>
            </p:cNvSpPr>
            <p:nvPr/>
          </p:nvSpPr>
          <p:spPr bwMode="auto">
            <a:xfrm flipH="1">
              <a:off x="2273" y="3290"/>
              <a:ext cx="679" cy="41"/>
            </a:xfrm>
            <a:custGeom>
              <a:avLst/>
              <a:gdLst>
                <a:gd name="T0" fmla="*/ 0 w 3756"/>
                <a:gd name="T1" fmla="*/ 0 h 223"/>
                <a:gd name="T2" fmla="*/ 0 w 3756"/>
                <a:gd name="T3" fmla="*/ 8 h 223"/>
                <a:gd name="T4" fmla="*/ 123 w 3756"/>
                <a:gd name="T5" fmla="*/ 8 h 223"/>
                <a:gd name="T6" fmla="*/ 123 w 3756"/>
                <a:gd name="T7" fmla="*/ 2 h 223"/>
                <a:gd name="T8" fmla="*/ 123 w 3756"/>
                <a:gd name="T9" fmla="*/ 2 h 223"/>
                <a:gd name="T10" fmla="*/ 123 w 3756"/>
                <a:gd name="T11" fmla="*/ 0 h 223"/>
                <a:gd name="T12" fmla="*/ 0 w 3756"/>
                <a:gd name="T13" fmla="*/ 0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56" h="223">
                  <a:moveTo>
                    <a:pt x="0" y="0"/>
                  </a:moveTo>
                  <a:lnTo>
                    <a:pt x="0" y="223"/>
                  </a:lnTo>
                  <a:lnTo>
                    <a:pt x="3756" y="223"/>
                  </a:lnTo>
                  <a:lnTo>
                    <a:pt x="3755" y="73"/>
                  </a:lnTo>
                  <a:lnTo>
                    <a:pt x="3753" y="73"/>
                  </a:lnTo>
                  <a:lnTo>
                    <a:pt x="3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1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676"/>
            <p:cNvSpPr>
              <a:spLocks/>
            </p:cNvSpPr>
            <p:nvPr/>
          </p:nvSpPr>
          <p:spPr bwMode="auto">
            <a:xfrm flipH="1">
              <a:off x="2273" y="3311"/>
              <a:ext cx="679" cy="20"/>
            </a:xfrm>
            <a:custGeom>
              <a:avLst/>
              <a:gdLst>
                <a:gd name="T0" fmla="*/ 0 w 3756"/>
                <a:gd name="T1" fmla="*/ 0 h 111"/>
                <a:gd name="T2" fmla="*/ 0 w 3756"/>
                <a:gd name="T3" fmla="*/ 4 h 111"/>
                <a:gd name="T4" fmla="*/ 123 w 3756"/>
                <a:gd name="T5" fmla="*/ 4 h 111"/>
                <a:gd name="T6" fmla="*/ 123 w 3756"/>
                <a:gd name="T7" fmla="*/ 1 h 111"/>
                <a:gd name="T8" fmla="*/ 123 w 3756"/>
                <a:gd name="T9" fmla="*/ 1 h 111"/>
                <a:gd name="T10" fmla="*/ 123 w 3756"/>
                <a:gd name="T11" fmla="*/ 0 h 111"/>
                <a:gd name="T12" fmla="*/ 0 w 375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56" h="111">
                  <a:moveTo>
                    <a:pt x="0" y="0"/>
                  </a:moveTo>
                  <a:lnTo>
                    <a:pt x="0" y="111"/>
                  </a:lnTo>
                  <a:lnTo>
                    <a:pt x="3756" y="111"/>
                  </a:lnTo>
                  <a:lnTo>
                    <a:pt x="3756" y="36"/>
                  </a:lnTo>
                  <a:lnTo>
                    <a:pt x="3755" y="36"/>
                  </a:lnTo>
                  <a:lnTo>
                    <a:pt x="37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677"/>
            <p:cNvSpPr>
              <a:spLocks/>
            </p:cNvSpPr>
            <p:nvPr/>
          </p:nvSpPr>
          <p:spPr bwMode="auto">
            <a:xfrm flipH="1">
              <a:off x="2273" y="3125"/>
              <a:ext cx="679" cy="206"/>
            </a:xfrm>
            <a:custGeom>
              <a:avLst/>
              <a:gdLst>
                <a:gd name="T0" fmla="*/ 122 w 3755"/>
                <a:gd name="T1" fmla="*/ 0 h 1122"/>
                <a:gd name="T2" fmla="*/ 0 w 3755"/>
                <a:gd name="T3" fmla="*/ 0 h 1122"/>
                <a:gd name="T4" fmla="*/ 0 w 3755"/>
                <a:gd name="T5" fmla="*/ 38 h 1122"/>
                <a:gd name="T6" fmla="*/ 123 w 3755"/>
                <a:gd name="T7" fmla="*/ 38 h 1122"/>
                <a:gd name="T8" fmla="*/ 122 w 3755"/>
                <a:gd name="T9" fmla="*/ 0 h 1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5" h="1122">
                  <a:moveTo>
                    <a:pt x="3738" y="0"/>
                  </a:moveTo>
                  <a:lnTo>
                    <a:pt x="0" y="0"/>
                  </a:lnTo>
                  <a:lnTo>
                    <a:pt x="0" y="1122"/>
                  </a:lnTo>
                  <a:lnTo>
                    <a:pt x="3755" y="1122"/>
                  </a:lnTo>
                  <a:lnTo>
                    <a:pt x="373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678"/>
            <p:cNvSpPr>
              <a:spLocks/>
            </p:cNvSpPr>
            <p:nvPr/>
          </p:nvSpPr>
          <p:spPr bwMode="auto">
            <a:xfrm flipH="1">
              <a:off x="1752" y="3122"/>
              <a:ext cx="23" cy="208"/>
            </a:xfrm>
            <a:custGeom>
              <a:avLst/>
              <a:gdLst>
                <a:gd name="T0" fmla="*/ 0 w 127"/>
                <a:gd name="T1" fmla="*/ 0 h 1129"/>
                <a:gd name="T2" fmla="*/ 0 w 127"/>
                <a:gd name="T3" fmla="*/ 38 h 1129"/>
                <a:gd name="T4" fmla="*/ 4 w 127"/>
                <a:gd name="T5" fmla="*/ 33 h 1129"/>
                <a:gd name="T6" fmla="*/ 4 w 127"/>
                <a:gd name="T7" fmla="*/ 4 h 1129"/>
                <a:gd name="T8" fmla="*/ 0 w 127"/>
                <a:gd name="T9" fmla="*/ 0 h 1129"/>
                <a:gd name="T10" fmla="*/ 0 w 127"/>
                <a:gd name="T11" fmla="*/ 0 h 1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1129">
                  <a:moveTo>
                    <a:pt x="0" y="0"/>
                  </a:moveTo>
                  <a:lnTo>
                    <a:pt x="0" y="1129"/>
                  </a:lnTo>
                  <a:lnTo>
                    <a:pt x="127" y="970"/>
                  </a:lnTo>
                  <a:lnTo>
                    <a:pt x="115" y="115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79"/>
            <p:cNvSpPr>
              <a:spLocks/>
            </p:cNvSpPr>
            <p:nvPr/>
          </p:nvSpPr>
          <p:spPr bwMode="auto">
            <a:xfrm flipH="1">
              <a:off x="1752" y="3144"/>
              <a:ext cx="23" cy="186"/>
            </a:xfrm>
            <a:custGeom>
              <a:avLst/>
              <a:gdLst>
                <a:gd name="T0" fmla="*/ 0 w 127"/>
                <a:gd name="T1" fmla="*/ 0 h 1015"/>
                <a:gd name="T2" fmla="*/ 0 w 127"/>
                <a:gd name="T3" fmla="*/ 34 h 1015"/>
                <a:gd name="T4" fmla="*/ 4 w 127"/>
                <a:gd name="T5" fmla="*/ 29 h 1015"/>
                <a:gd name="T6" fmla="*/ 4 w 127"/>
                <a:gd name="T7" fmla="*/ 0 h 1015"/>
                <a:gd name="T8" fmla="*/ 0 w 127"/>
                <a:gd name="T9" fmla="*/ 0 h 1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015">
                  <a:moveTo>
                    <a:pt x="0" y="0"/>
                  </a:moveTo>
                  <a:lnTo>
                    <a:pt x="0" y="1015"/>
                  </a:lnTo>
                  <a:lnTo>
                    <a:pt x="127" y="856"/>
                  </a:lnTo>
                  <a:lnTo>
                    <a:pt x="1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3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680"/>
            <p:cNvSpPr>
              <a:spLocks/>
            </p:cNvSpPr>
            <p:nvPr/>
          </p:nvSpPr>
          <p:spPr bwMode="auto">
            <a:xfrm flipH="1">
              <a:off x="1752" y="3164"/>
              <a:ext cx="23" cy="166"/>
            </a:xfrm>
            <a:custGeom>
              <a:avLst/>
              <a:gdLst>
                <a:gd name="T0" fmla="*/ 0 w 127"/>
                <a:gd name="T1" fmla="*/ 0 h 902"/>
                <a:gd name="T2" fmla="*/ 0 w 127"/>
                <a:gd name="T3" fmla="*/ 31 h 902"/>
                <a:gd name="T4" fmla="*/ 4 w 127"/>
                <a:gd name="T5" fmla="*/ 25 h 902"/>
                <a:gd name="T6" fmla="*/ 4 w 127"/>
                <a:gd name="T7" fmla="*/ 0 h 902"/>
                <a:gd name="T8" fmla="*/ 0 w 127"/>
                <a:gd name="T9" fmla="*/ 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902">
                  <a:moveTo>
                    <a:pt x="0" y="0"/>
                  </a:moveTo>
                  <a:lnTo>
                    <a:pt x="0" y="902"/>
                  </a:lnTo>
                  <a:lnTo>
                    <a:pt x="127" y="743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3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681"/>
            <p:cNvSpPr>
              <a:spLocks/>
            </p:cNvSpPr>
            <p:nvPr/>
          </p:nvSpPr>
          <p:spPr bwMode="auto">
            <a:xfrm flipH="1">
              <a:off x="1752" y="3185"/>
              <a:ext cx="23" cy="145"/>
            </a:xfrm>
            <a:custGeom>
              <a:avLst/>
              <a:gdLst>
                <a:gd name="T0" fmla="*/ 0 w 127"/>
                <a:gd name="T1" fmla="*/ 0 h 788"/>
                <a:gd name="T2" fmla="*/ 0 w 127"/>
                <a:gd name="T3" fmla="*/ 27 h 788"/>
                <a:gd name="T4" fmla="*/ 4 w 127"/>
                <a:gd name="T5" fmla="*/ 21 h 788"/>
                <a:gd name="T6" fmla="*/ 4 w 127"/>
                <a:gd name="T7" fmla="*/ 0 h 788"/>
                <a:gd name="T8" fmla="*/ 0 w 127"/>
                <a:gd name="T9" fmla="*/ 0 h 7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788">
                  <a:moveTo>
                    <a:pt x="0" y="0"/>
                  </a:moveTo>
                  <a:lnTo>
                    <a:pt x="0" y="788"/>
                  </a:lnTo>
                  <a:lnTo>
                    <a:pt x="127" y="629"/>
                  </a:lnTo>
                  <a:lnTo>
                    <a:pt x="1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682"/>
            <p:cNvSpPr>
              <a:spLocks/>
            </p:cNvSpPr>
            <p:nvPr/>
          </p:nvSpPr>
          <p:spPr bwMode="auto">
            <a:xfrm flipH="1">
              <a:off x="1752" y="3206"/>
              <a:ext cx="23" cy="124"/>
            </a:xfrm>
            <a:custGeom>
              <a:avLst/>
              <a:gdLst>
                <a:gd name="T0" fmla="*/ 0 w 127"/>
                <a:gd name="T1" fmla="*/ 0 h 675"/>
                <a:gd name="T2" fmla="*/ 0 w 127"/>
                <a:gd name="T3" fmla="*/ 23 h 675"/>
                <a:gd name="T4" fmla="*/ 4 w 127"/>
                <a:gd name="T5" fmla="*/ 17 h 675"/>
                <a:gd name="T6" fmla="*/ 4 w 127"/>
                <a:gd name="T7" fmla="*/ 0 h 675"/>
                <a:gd name="T8" fmla="*/ 0 w 127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675">
                  <a:moveTo>
                    <a:pt x="0" y="0"/>
                  </a:moveTo>
                  <a:lnTo>
                    <a:pt x="0" y="675"/>
                  </a:lnTo>
                  <a:lnTo>
                    <a:pt x="127" y="516"/>
                  </a:lnTo>
                  <a:lnTo>
                    <a:pt x="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3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683"/>
            <p:cNvSpPr>
              <a:spLocks/>
            </p:cNvSpPr>
            <p:nvPr/>
          </p:nvSpPr>
          <p:spPr bwMode="auto">
            <a:xfrm flipH="1">
              <a:off x="1752" y="3226"/>
              <a:ext cx="23" cy="104"/>
            </a:xfrm>
            <a:custGeom>
              <a:avLst/>
              <a:gdLst>
                <a:gd name="T0" fmla="*/ 0 w 127"/>
                <a:gd name="T1" fmla="*/ 0 h 562"/>
                <a:gd name="T2" fmla="*/ 0 w 127"/>
                <a:gd name="T3" fmla="*/ 19 h 562"/>
                <a:gd name="T4" fmla="*/ 4 w 127"/>
                <a:gd name="T5" fmla="*/ 14 h 562"/>
                <a:gd name="T6" fmla="*/ 4 w 127"/>
                <a:gd name="T7" fmla="*/ 0 h 562"/>
                <a:gd name="T8" fmla="*/ 0 w 127"/>
                <a:gd name="T9" fmla="*/ 0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562">
                  <a:moveTo>
                    <a:pt x="0" y="0"/>
                  </a:moveTo>
                  <a:lnTo>
                    <a:pt x="0" y="562"/>
                  </a:lnTo>
                  <a:lnTo>
                    <a:pt x="127" y="403"/>
                  </a:lnTo>
                  <a:lnTo>
                    <a:pt x="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3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684"/>
            <p:cNvSpPr>
              <a:spLocks/>
            </p:cNvSpPr>
            <p:nvPr/>
          </p:nvSpPr>
          <p:spPr bwMode="auto">
            <a:xfrm flipH="1">
              <a:off x="1752" y="3247"/>
              <a:ext cx="23" cy="83"/>
            </a:xfrm>
            <a:custGeom>
              <a:avLst/>
              <a:gdLst>
                <a:gd name="T0" fmla="*/ 0 w 127"/>
                <a:gd name="T1" fmla="*/ 0 h 450"/>
                <a:gd name="T2" fmla="*/ 0 w 127"/>
                <a:gd name="T3" fmla="*/ 15 h 450"/>
                <a:gd name="T4" fmla="*/ 4 w 127"/>
                <a:gd name="T5" fmla="*/ 10 h 450"/>
                <a:gd name="T6" fmla="*/ 4 w 127"/>
                <a:gd name="T7" fmla="*/ 0 h 450"/>
                <a:gd name="T8" fmla="*/ 0 w 127"/>
                <a:gd name="T9" fmla="*/ 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450">
                  <a:moveTo>
                    <a:pt x="0" y="0"/>
                  </a:moveTo>
                  <a:lnTo>
                    <a:pt x="0" y="450"/>
                  </a:lnTo>
                  <a:lnTo>
                    <a:pt x="127" y="291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685"/>
            <p:cNvSpPr>
              <a:spLocks/>
            </p:cNvSpPr>
            <p:nvPr/>
          </p:nvSpPr>
          <p:spPr bwMode="auto">
            <a:xfrm flipH="1">
              <a:off x="1752" y="3267"/>
              <a:ext cx="23" cy="63"/>
            </a:xfrm>
            <a:custGeom>
              <a:avLst/>
              <a:gdLst>
                <a:gd name="T0" fmla="*/ 0 w 127"/>
                <a:gd name="T1" fmla="*/ 0 h 337"/>
                <a:gd name="T2" fmla="*/ 0 w 127"/>
                <a:gd name="T3" fmla="*/ 12 h 337"/>
                <a:gd name="T4" fmla="*/ 4 w 127"/>
                <a:gd name="T5" fmla="*/ 6 h 337"/>
                <a:gd name="T6" fmla="*/ 4 w 127"/>
                <a:gd name="T7" fmla="*/ 0 h 337"/>
                <a:gd name="T8" fmla="*/ 0 w 127"/>
                <a:gd name="T9" fmla="*/ 0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337">
                  <a:moveTo>
                    <a:pt x="0" y="0"/>
                  </a:moveTo>
                  <a:lnTo>
                    <a:pt x="0" y="337"/>
                  </a:lnTo>
                  <a:lnTo>
                    <a:pt x="127" y="178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686"/>
            <p:cNvSpPr>
              <a:spLocks/>
            </p:cNvSpPr>
            <p:nvPr/>
          </p:nvSpPr>
          <p:spPr bwMode="auto">
            <a:xfrm flipH="1">
              <a:off x="1752" y="3289"/>
              <a:ext cx="23" cy="41"/>
            </a:xfrm>
            <a:custGeom>
              <a:avLst/>
              <a:gdLst>
                <a:gd name="T0" fmla="*/ 0 w 127"/>
                <a:gd name="T1" fmla="*/ 0 h 225"/>
                <a:gd name="T2" fmla="*/ 0 w 127"/>
                <a:gd name="T3" fmla="*/ 7 h 225"/>
                <a:gd name="T4" fmla="*/ 4 w 127"/>
                <a:gd name="T5" fmla="*/ 2 h 225"/>
                <a:gd name="T6" fmla="*/ 4 w 127"/>
                <a:gd name="T7" fmla="*/ 0 h 225"/>
                <a:gd name="T8" fmla="*/ 0 w 127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25">
                  <a:moveTo>
                    <a:pt x="0" y="0"/>
                  </a:moveTo>
                  <a:lnTo>
                    <a:pt x="0" y="225"/>
                  </a:lnTo>
                  <a:lnTo>
                    <a:pt x="127" y="66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1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687"/>
            <p:cNvSpPr>
              <a:spLocks/>
            </p:cNvSpPr>
            <p:nvPr/>
          </p:nvSpPr>
          <p:spPr bwMode="auto">
            <a:xfrm flipH="1">
              <a:off x="1758" y="3309"/>
              <a:ext cx="17" cy="21"/>
            </a:xfrm>
            <a:custGeom>
              <a:avLst/>
              <a:gdLst>
                <a:gd name="T0" fmla="*/ 0 w 90"/>
                <a:gd name="T1" fmla="*/ 0 h 113"/>
                <a:gd name="T2" fmla="*/ 0 w 90"/>
                <a:gd name="T3" fmla="*/ 4 h 113"/>
                <a:gd name="T4" fmla="*/ 0 w 90"/>
                <a:gd name="T5" fmla="*/ 4 h 113"/>
                <a:gd name="T6" fmla="*/ 0 w 90"/>
                <a:gd name="T7" fmla="*/ 4 h 113"/>
                <a:gd name="T8" fmla="*/ 0 w 90"/>
                <a:gd name="T9" fmla="*/ 4 h 113"/>
                <a:gd name="T10" fmla="*/ 0 w 90"/>
                <a:gd name="T11" fmla="*/ 4 h 113"/>
                <a:gd name="T12" fmla="*/ 1 w 90"/>
                <a:gd name="T13" fmla="*/ 3 h 113"/>
                <a:gd name="T14" fmla="*/ 1 w 90"/>
                <a:gd name="T15" fmla="*/ 3 h 113"/>
                <a:gd name="T16" fmla="*/ 1 w 90"/>
                <a:gd name="T17" fmla="*/ 3 h 113"/>
                <a:gd name="T18" fmla="*/ 1 w 90"/>
                <a:gd name="T19" fmla="*/ 3 h 113"/>
                <a:gd name="T20" fmla="*/ 1 w 90"/>
                <a:gd name="T21" fmla="*/ 3 h 113"/>
                <a:gd name="T22" fmla="*/ 1 w 90"/>
                <a:gd name="T23" fmla="*/ 3 h 113"/>
                <a:gd name="T24" fmla="*/ 1 w 90"/>
                <a:gd name="T25" fmla="*/ 3 h 113"/>
                <a:gd name="T26" fmla="*/ 1 w 90"/>
                <a:gd name="T27" fmla="*/ 3 h 113"/>
                <a:gd name="T28" fmla="*/ 1 w 90"/>
                <a:gd name="T29" fmla="*/ 3 h 113"/>
                <a:gd name="T30" fmla="*/ 1 w 90"/>
                <a:gd name="T31" fmla="*/ 2 h 113"/>
                <a:gd name="T32" fmla="*/ 1 w 90"/>
                <a:gd name="T33" fmla="*/ 2 h 113"/>
                <a:gd name="T34" fmla="*/ 1 w 90"/>
                <a:gd name="T35" fmla="*/ 2 h 113"/>
                <a:gd name="T36" fmla="*/ 2 w 90"/>
                <a:gd name="T37" fmla="*/ 2 h 113"/>
                <a:gd name="T38" fmla="*/ 2 w 90"/>
                <a:gd name="T39" fmla="*/ 2 h 113"/>
                <a:gd name="T40" fmla="*/ 2 w 90"/>
                <a:gd name="T41" fmla="*/ 2 h 113"/>
                <a:gd name="T42" fmla="*/ 2 w 90"/>
                <a:gd name="T43" fmla="*/ 2 h 113"/>
                <a:gd name="T44" fmla="*/ 2 w 90"/>
                <a:gd name="T45" fmla="*/ 2 h 113"/>
                <a:gd name="T46" fmla="*/ 2 w 90"/>
                <a:gd name="T47" fmla="*/ 2 h 113"/>
                <a:gd name="T48" fmla="*/ 2 w 90"/>
                <a:gd name="T49" fmla="*/ 2 h 113"/>
                <a:gd name="T50" fmla="*/ 2 w 90"/>
                <a:gd name="T51" fmla="*/ 1 h 113"/>
                <a:gd name="T52" fmla="*/ 2 w 90"/>
                <a:gd name="T53" fmla="*/ 1 h 113"/>
                <a:gd name="T54" fmla="*/ 2 w 90"/>
                <a:gd name="T55" fmla="*/ 1 h 113"/>
                <a:gd name="T56" fmla="*/ 2 w 90"/>
                <a:gd name="T57" fmla="*/ 1 h 113"/>
                <a:gd name="T58" fmla="*/ 2 w 90"/>
                <a:gd name="T59" fmla="*/ 1 h 113"/>
                <a:gd name="T60" fmla="*/ 2 w 90"/>
                <a:gd name="T61" fmla="*/ 1 h 113"/>
                <a:gd name="T62" fmla="*/ 2 w 90"/>
                <a:gd name="T63" fmla="*/ 1 h 113"/>
                <a:gd name="T64" fmla="*/ 3 w 90"/>
                <a:gd name="T65" fmla="*/ 1 h 113"/>
                <a:gd name="T66" fmla="*/ 3 w 90"/>
                <a:gd name="T67" fmla="*/ 1 h 113"/>
                <a:gd name="T68" fmla="*/ 3 w 90"/>
                <a:gd name="T69" fmla="*/ 1 h 113"/>
                <a:gd name="T70" fmla="*/ 3 w 90"/>
                <a:gd name="T71" fmla="*/ 1 h 113"/>
                <a:gd name="T72" fmla="*/ 3 w 90"/>
                <a:gd name="T73" fmla="*/ 0 h 113"/>
                <a:gd name="T74" fmla="*/ 3 w 90"/>
                <a:gd name="T75" fmla="*/ 0 h 113"/>
                <a:gd name="T76" fmla="*/ 3 w 90"/>
                <a:gd name="T77" fmla="*/ 0 h 113"/>
                <a:gd name="T78" fmla="*/ 3 w 90"/>
                <a:gd name="T79" fmla="*/ 0 h 113"/>
                <a:gd name="T80" fmla="*/ 3 w 90"/>
                <a:gd name="T81" fmla="*/ 0 h 113"/>
                <a:gd name="T82" fmla="*/ 0 w 90"/>
                <a:gd name="T83" fmla="*/ 0 h 1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0" h="113">
                  <a:moveTo>
                    <a:pt x="0" y="0"/>
                  </a:moveTo>
                  <a:lnTo>
                    <a:pt x="0" y="113"/>
                  </a:lnTo>
                  <a:lnTo>
                    <a:pt x="5" y="109"/>
                  </a:lnTo>
                  <a:lnTo>
                    <a:pt x="5" y="107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15" y="97"/>
                  </a:lnTo>
                  <a:lnTo>
                    <a:pt x="15" y="95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33" y="74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6" y="67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1" y="49"/>
                  </a:lnTo>
                  <a:lnTo>
                    <a:pt x="54" y="46"/>
                  </a:lnTo>
                  <a:lnTo>
                    <a:pt x="54" y="44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0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688"/>
            <p:cNvSpPr>
              <a:spLocks/>
            </p:cNvSpPr>
            <p:nvPr/>
          </p:nvSpPr>
          <p:spPr bwMode="auto">
            <a:xfrm flipH="1">
              <a:off x="1752" y="3122"/>
              <a:ext cx="23" cy="208"/>
            </a:xfrm>
            <a:custGeom>
              <a:avLst/>
              <a:gdLst>
                <a:gd name="T0" fmla="*/ 0 w 126"/>
                <a:gd name="T1" fmla="*/ 38 h 1128"/>
                <a:gd name="T2" fmla="*/ 4 w 126"/>
                <a:gd name="T3" fmla="*/ 33 h 1128"/>
                <a:gd name="T4" fmla="*/ 4 w 126"/>
                <a:gd name="T5" fmla="*/ 4 h 1128"/>
                <a:gd name="T6" fmla="*/ 0 w 126"/>
                <a:gd name="T7" fmla="*/ 0 h 1128"/>
                <a:gd name="T8" fmla="*/ 0 w 126"/>
                <a:gd name="T9" fmla="*/ 38 h 1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1128">
                  <a:moveTo>
                    <a:pt x="0" y="1128"/>
                  </a:moveTo>
                  <a:lnTo>
                    <a:pt x="126" y="968"/>
                  </a:lnTo>
                  <a:lnTo>
                    <a:pt x="115" y="115"/>
                  </a:lnTo>
                  <a:lnTo>
                    <a:pt x="0" y="0"/>
                  </a:lnTo>
                  <a:lnTo>
                    <a:pt x="0" y="112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9" name="Group 1689"/>
            <p:cNvGrpSpPr>
              <a:grpSpLocks/>
            </p:cNvGrpSpPr>
            <p:nvPr/>
          </p:nvGrpSpPr>
          <p:grpSpPr bwMode="auto">
            <a:xfrm>
              <a:off x="3774" y="3150"/>
              <a:ext cx="604" cy="144"/>
              <a:chOff x="3774" y="3150"/>
              <a:chExt cx="604" cy="144"/>
            </a:xfrm>
          </p:grpSpPr>
          <p:sp>
            <p:nvSpPr>
              <p:cNvPr id="117" name="Freeform 1690"/>
              <p:cNvSpPr>
                <a:spLocks/>
              </p:cNvSpPr>
              <p:nvPr/>
            </p:nvSpPr>
            <p:spPr bwMode="auto">
              <a:xfrm flipH="1">
                <a:off x="3800" y="3150"/>
                <a:ext cx="576" cy="61"/>
              </a:xfrm>
              <a:custGeom>
                <a:avLst/>
                <a:gdLst>
                  <a:gd name="T0" fmla="*/ 40 w 3187"/>
                  <a:gd name="T1" fmla="*/ 0 h 332"/>
                  <a:gd name="T2" fmla="*/ 33 w 3187"/>
                  <a:gd name="T3" fmla="*/ 0 h 332"/>
                  <a:gd name="T4" fmla="*/ 27 w 3187"/>
                  <a:gd name="T5" fmla="*/ 1 h 332"/>
                  <a:gd name="T6" fmla="*/ 22 w 3187"/>
                  <a:gd name="T7" fmla="*/ 1 h 332"/>
                  <a:gd name="T8" fmla="*/ 18 w 3187"/>
                  <a:gd name="T9" fmla="*/ 2 h 332"/>
                  <a:gd name="T10" fmla="*/ 14 w 3187"/>
                  <a:gd name="T11" fmla="*/ 3 h 332"/>
                  <a:gd name="T12" fmla="*/ 12 w 3187"/>
                  <a:gd name="T13" fmla="*/ 3 h 332"/>
                  <a:gd name="T14" fmla="*/ 7 w 3187"/>
                  <a:gd name="T15" fmla="*/ 5 h 332"/>
                  <a:gd name="T16" fmla="*/ 5 w 3187"/>
                  <a:gd name="T17" fmla="*/ 6 h 332"/>
                  <a:gd name="T18" fmla="*/ 2 w 3187"/>
                  <a:gd name="T19" fmla="*/ 8 h 332"/>
                  <a:gd name="T20" fmla="*/ 84 w 3187"/>
                  <a:gd name="T21" fmla="*/ 10 h 332"/>
                  <a:gd name="T22" fmla="*/ 1 w 3187"/>
                  <a:gd name="T23" fmla="*/ 10 h 332"/>
                  <a:gd name="T24" fmla="*/ 1 w 3187"/>
                  <a:gd name="T25" fmla="*/ 10 h 332"/>
                  <a:gd name="T26" fmla="*/ 97 w 3187"/>
                  <a:gd name="T27" fmla="*/ 11 h 332"/>
                  <a:gd name="T28" fmla="*/ 0 w 3187"/>
                  <a:gd name="T29" fmla="*/ 11 h 332"/>
                  <a:gd name="T30" fmla="*/ 101 w 3187"/>
                  <a:gd name="T31" fmla="*/ 11 h 332"/>
                  <a:gd name="T32" fmla="*/ 104 w 3187"/>
                  <a:gd name="T33" fmla="*/ 11 h 332"/>
                  <a:gd name="T34" fmla="*/ 96 w 3187"/>
                  <a:gd name="T35" fmla="*/ 11 h 332"/>
                  <a:gd name="T36" fmla="*/ 96 w 3187"/>
                  <a:gd name="T37" fmla="*/ 11 h 332"/>
                  <a:gd name="T38" fmla="*/ 95 w 3187"/>
                  <a:gd name="T39" fmla="*/ 11 h 332"/>
                  <a:gd name="T40" fmla="*/ 95 w 3187"/>
                  <a:gd name="T41" fmla="*/ 11 h 332"/>
                  <a:gd name="T42" fmla="*/ 103 w 3187"/>
                  <a:gd name="T43" fmla="*/ 11 h 332"/>
                  <a:gd name="T44" fmla="*/ 92 w 3187"/>
                  <a:gd name="T45" fmla="*/ 10 h 332"/>
                  <a:gd name="T46" fmla="*/ 95 w 3187"/>
                  <a:gd name="T47" fmla="*/ 11 h 332"/>
                  <a:gd name="T48" fmla="*/ 91 w 3187"/>
                  <a:gd name="T49" fmla="*/ 10 h 332"/>
                  <a:gd name="T50" fmla="*/ 101 w 3187"/>
                  <a:gd name="T51" fmla="*/ 10 h 332"/>
                  <a:gd name="T52" fmla="*/ 91 w 3187"/>
                  <a:gd name="T53" fmla="*/ 10 h 332"/>
                  <a:gd name="T54" fmla="*/ 101 w 3187"/>
                  <a:gd name="T55" fmla="*/ 10 h 332"/>
                  <a:gd name="T56" fmla="*/ 88 w 3187"/>
                  <a:gd name="T57" fmla="*/ 10 h 332"/>
                  <a:gd name="T58" fmla="*/ 88 w 3187"/>
                  <a:gd name="T59" fmla="*/ 10 h 332"/>
                  <a:gd name="T60" fmla="*/ 87 w 3187"/>
                  <a:gd name="T61" fmla="*/ 10 h 332"/>
                  <a:gd name="T62" fmla="*/ 88 w 3187"/>
                  <a:gd name="T63" fmla="*/ 10 h 332"/>
                  <a:gd name="T64" fmla="*/ 100 w 3187"/>
                  <a:gd name="T65" fmla="*/ 10 h 332"/>
                  <a:gd name="T66" fmla="*/ 87 w 3187"/>
                  <a:gd name="T67" fmla="*/ 10 h 332"/>
                  <a:gd name="T68" fmla="*/ 86 w 3187"/>
                  <a:gd name="T69" fmla="*/ 10 h 332"/>
                  <a:gd name="T70" fmla="*/ 86 w 3187"/>
                  <a:gd name="T71" fmla="*/ 10 h 332"/>
                  <a:gd name="T72" fmla="*/ 86 w 3187"/>
                  <a:gd name="T73" fmla="*/ 10 h 332"/>
                  <a:gd name="T74" fmla="*/ 99 w 3187"/>
                  <a:gd name="T75" fmla="*/ 10 h 332"/>
                  <a:gd name="T76" fmla="*/ 83 w 3187"/>
                  <a:gd name="T77" fmla="*/ 9 h 332"/>
                  <a:gd name="T78" fmla="*/ 98 w 3187"/>
                  <a:gd name="T79" fmla="*/ 9 h 332"/>
                  <a:gd name="T80" fmla="*/ 78 w 3187"/>
                  <a:gd name="T81" fmla="*/ 9 h 332"/>
                  <a:gd name="T82" fmla="*/ 96 w 3187"/>
                  <a:gd name="T83" fmla="*/ 9 h 332"/>
                  <a:gd name="T84" fmla="*/ 76 w 3187"/>
                  <a:gd name="T85" fmla="*/ 9 h 332"/>
                  <a:gd name="T86" fmla="*/ 95 w 3187"/>
                  <a:gd name="T87" fmla="*/ 9 h 332"/>
                  <a:gd name="T88" fmla="*/ 95 w 3187"/>
                  <a:gd name="T89" fmla="*/ 9 h 332"/>
                  <a:gd name="T90" fmla="*/ 75 w 3187"/>
                  <a:gd name="T91" fmla="*/ 9 h 332"/>
                  <a:gd name="T92" fmla="*/ 75 w 3187"/>
                  <a:gd name="T93" fmla="*/ 9 h 332"/>
                  <a:gd name="T94" fmla="*/ 74 w 3187"/>
                  <a:gd name="T95" fmla="*/ 8 h 332"/>
                  <a:gd name="T96" fmla="*/ 75 w 3187"/>
                  <a:gd name="T97" fmla="*/ 9 h 332"/>
                  <a:gd name="T98" fmla="*/ 94 w 3187"/>
                  <a:gd name="T99" fmla="*/ 8 h 332"/>
                  <a:gd name="T100" fmla="*/ 94 w 3187"/>
                  <a:gd name="T101" fmla="*/ 8 h 332"/>
                  <a:gd name="T102" fmla="*/ 72 w 3187"/>
                  <a:gd name="T103" fmla="*/ 8 h 332"/>
                  <a:gd name="T104" fmla="*/ 72 w 3187"/>
                  <a:gd name="T105" fmla="*/ 8 h 332"/>
                  <a:gd name="T106" fmla="*/ 83 w 3187"/>
                  <a:gd name="T107" fmla="*/ 6 h 332"/>
                  <a:gd name="T108" fmla="*/ 62 w 3187"/>
                  <a:gd name="T109" fmla="*/ 2 h 332"/>
                  <a:gd name="T110" fmla="*/ 51 w 3187"/>
                  <a:gd name="T111" fmla="*/ 1 h 332"/>
                  <a:gd name="T112" fmla="*/ 44 w 3187"/>
                  <a:gd name="T113" fmla="*/ 0 h 3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187" h="332">
                    <a:moveTo>
                      <a:pt x="1214" y="0"/>
                    </a:moveTo>
                    <a:lnTo>
                      <a:pt x="1214" y="1"/>
                    </a:lnTo>
                    <a:lnTo>
                      <a:pt x="1014" y="10"/>
                    </a:lnTo>
                    <a:lnTo>
                      <a:pt x="1014" y="12"/>
                    </a:lnTo>
                    <a:lnTo>
                      <a:pt x="827" y="26"/>
                    </a:lnTo>
                    <a:lnTo>
                      <a:pt x="827" y="27"/>
                    </a:lnTo>
                    <a:lnTo>
                      <a:pt x="683" y="44"/>
                    </a:lnTo>
                    <a:lnTo>
                      <a:pt x="683" y="45"/>
                    </a:lnTo>
                    <a:lnTo>
                      <a:pt x="539" y="67"/>
                    </a:lnTo>
                    <a:lnTo>
                      <a:pt x="539" y="68"/>
                    </a:lnTo>
                    <a:lnTo>
                      <a:pt x="413" y="93"/>
                    </a:lnTo>
                    <a:lnTo>
                      <a:pt x="413" y="94"/>
                    </a:lnTo>
                    <a:lnTo>
                      <a:pt x="365" y="102"/>
                    </a:lnTo>
                    <a:lnTo>
                      <a:pt x="365" y="104"/>
                    </a:lnTo>
                    <a:lnTo>
                      <a:pt x="228" y="141"/>
                    </a:lnTo>
                    <a:lnTo>
                      <a:pt x="223" y="145"/>
                    </a:lnTo>
                    <a:lnTo>
                      <a:pt x="162" y="170"/>
                    </a:lnTo>
                    <a:lnTo>
                      <a:pt x="157" y="174"/>
                    </a:lnTo>
                    <a:lnTo>
                      <a:pt x="112" y="199"/>
                    </a:lnTo>
                    <a:lnTo>
                      <a:pt x="71" y="234"/>
                    </a:lnTo>
                    <a:lnTo>
                      <a:pt x="29" y="281"/>
                    </a:lnTo>
                    <a:lnTo>
                      <a:pt x="2564" y="282"/>
                    </a:lnTo>
                    <a:lnTo>
                      <a:pt x="26" y="282"/>
                    </a:lnTo>
                    <a:lnTo>
                      <a:pt x="26" y="284"/>
                    </a:lnTo>
                    <a:lnTo>
                      <a:pt x="2594" y="285"/>
                    </a:lnTo>
                    <a:lnTo>
                      <a:pt x="25" y="284"/>
                    </a:lnTo>
                    <a:lnTo>
                      <a:pt x="3" y="320"/>
                    </a:lnTo>
                    <a:lnTo>
                      <a:pt x="2973" y="321"/>
                    </a:lnTo>
                    <a:lnTo>
                      <a:pt x="3" y="320"/>
                    </a:lnTo>
                    <a:lnTo>
                      <a:pt x="0" y="330"/>
                    </a:lnTo>
                    <a:lnTo>
                      <a:pt x="3105" y="331"/>
                    </a:lnTo>
                    <a:lnTo>
                      <a:pt x="3105" y="332"/>
                    </a:lnTo>
                    <a:lnTo>
                      <a:pt x="3186" y="332"/>
                    </a:lnTo>
                    <a:lnTo>
                      <a:pt x="3187" y="328"/>
                    </a:lnTo>
                    <a:lnTo>
                      <a:pt x="3157" y="316"/>
                    </a:lnTo>
                    <a:lnTo>
                      <a:pt x="2939" y="317"/>
                    </a:lnTo>
                    <a:lnTo>
                      <a:pt x="2947" y="319"/>
                    </a:lnTo>
                    <a:lnTo>
                      <a:pt x="2927" y="316"/>
                    </a:lnTo>
                    <a:lnTo>
                      <a:pt x="3152" y="315"/>
                    </a:lnTo>
                    <a:lnTo>
                      <a:pt x="2911" y="314"/>
                    </a:lnTo>
                    <a:lnTo>
                      <a:pt x="2911" y="315"/>
                    </a:lnTo>
                    <a:lnTo>
                      <a:pt x="2921" y="316"/>
                    </a:lnTo>
                    <a:lnTo>
                      <a:pt x="2903" y="314"/>
                    </a:lnTo>
                    <a:lnTo>
                      <a:pt x="3142" y="313"/>
                    </a:lnTo>
                    <a:lnTo>
                      <a:pt x="3109" y="304"/>
                    </a:lnTo>
                    <a:lnTo>
                      <a:pt x="2808" y="305"/>
                    </a:lnTo>
                    <a:lnTo>
                      <a:pt x="2901" y="313"/>
                    </a:lnTo>
                    <a:lnTo>
                      <a:pt x="2901" y="314"/>
                    </a:lnTo>
                    <a:lnTo>
                      <a:pt x="2800" y="305"/>
                    </a:lnTo>
                    <a:lnTo>
                      <a:pt x="2800" y="304"/>
                    </a:lnTo>
                    <a:lnTo>
                      <a:pt x="3105" y="303"/>
                    </a:lnTo>
                    <a:lnTo>
                      <a:pt x="3084" y="297"/>
                    </a:lnTo>
                    <a:lnTo>
                      <a:pt x="2734" y="298"/>
                    </a:lnTo>
                    <a:lnTo>
                      <a:pt x="2797" y="304"/>
                    </a:lnTo>
                    <a:lnTo>
                      <a:pt x="2719" y="297"/>
                    </a:lnTo>
                    <a:lnTo>
                      <a:pt x="3080" y="296"/>
                    </a:lnTo>
                    <a:lnTo>
                      <a:pt x="2705" y="294"/>
                    </a:lnTo>
                    <a:lnTo>
                      <a:pt x="2705" y="296"/>
                    </a:lnTo>
                    <a:lnTo>
                      <a:pt x="2714" y="297"/>
                    </a:lnTo>
                    <a:lnTo>
                      <a:pt x="2702" y="294"/>
                    </a:lnTo>
                    <a:lnTo>
                      <a:pt x="3068" y="293"/>
                    </a:lnTo>
                    <a:lnTo>
                      <a:pt x="2680" y="292"/>
                    </a:lnTo>
                    <a:lnTo>
                      <a:pt x="2680" y="293"/>
                    </a:lnTo>
                    <a:lnTo>
                      <a:pt x="2697" y="294"/>
                    </a:lnTo>
                    <a:lnTo>
                      <a:pt x="2671" y="292"/>
                    </a:lnTo>
                    <a:lnTo>
                      <a:pt x="3059" y="291"/>
                    </a:lnTo>
                    <a:lnTo>
                      <a:pt x="2662" y="290"/>
                    </a:lnTo>
                    <a:lnTo>
                      <a:pt x="2662" y="291"/>
                    </a:lnTo>
                    <a:lnTo>
                      <a:pt x="2671" y="292"/>
                    </a:lnTo>
                    <a:lnTo>
                      <a:pt x="2642" y="290"/>
                    </a:lnTo>
                    <a:lnTo>
                      <a:pt x="3047" y="288"/>
                    </a:lnTo>
                    <a:lnTo>
                      <a:pt x="2630" y="287"/>
                    </a:lnTo>
                    <a:lnTo>
                      <a:pt x="2630" y="288"/>
                    </a:lnTo>
                    <a:lnTo>
                      <a:pt x="2642" y="290"/>
                    </a:lnTo>
                    <a:lnTo>
                      <a:pt x="2623" y="287"/>
                    </a:lnTo>
                    <a:lnTo>
                      <a:pt x="3037" y="286"/>
                    </a:lnTo>
                    <a:lnTo>
                      <a:pt x="3001" y="278"/>
                    </a:lnTo>
                    <a:lnTo>
                      <a:pt x="2527" y="279"/>
                    </a:lnTo>
                    <a:lnTo>
                      <a:pt x="2527" y="278"/>
                    </a:lnTo>
                    <a:lnTo>
                      <a:pt x="2996" y="276"/>
                    </a:lnTo>
                    <a:lnTo>
                      <a:pt x="2944" y="265"/>
                    </a:lnTo>
                    <a:lnTo>
                      <a:pt x="2392" y="267"/>
                    </a:lnTo>
                    <a:lnTo>
                      <a:pt x="2392" y="265"/>
                    </a:lnTo>
                    <a:lnTo>
                      <a:pt x="2939" y="264"/>
                    </a:lnTo>
                    <a:lnTo>
                      <a:pt x="2926" y="261"/>
                    </a:lnTo>
                    <a:lnTo>
                      <a:pt x="2343" y="262"/>
                    </a:lnTo>
                    <a:lnTo>
                      <a:pt x="2343" y="261"/>
                    </a:lnTo>
                    <a:lnTo>
                      <a:pt x="2921" y="259"/>
                    </a:lnTo>
                    <a:lnTo>
                      <a:pt x="2316" y="258"/>
                    </a:lnTo>
                    <a:lnTo>
                      <a:pt x="2909" y="257"/>
                    </a:lnTo>
                    <a:lnTo>
                      <a:pt x="2302" y="256"/>
                    </a:lnTo>
                    <a:lnTo>
                      <a:pt x="2302" y="257"/>
                    </a:lnTo>
                    <a:lnTo>
                      <a:pt x="2311" y="258"/>
                    </a:lnTo>
                    <a:lnTo>
                      <a:pt x="2291" y="256"/>
                    </a:lnTo>
                    <a:lnTo>
                      <a:pt x="2899" y="255"/>
                    </a:lnTo>
                    <a:lnTo>
                      <a:pt x="2270" y="253"/>
                    </a:lnTo>
                    <a:lnTo>
                      <a:pt x="2270" y="255"/>
                    </a:lnTo>
                    <a:lnTo>
                      <a:pt x="2288" y="256"/>
                    </a:lnTo>
                    <a:lnTo>
                      <a:pt x="2264" y="253"/>
                    </a:lnTo>
                    <a:lnTo>
                      <a:pt x="2889" y="252"/>
                    </a:lnTo>
                    <a:lnTo>
                      <a:pt x="2245" y="251"/>
                    </a:lnTo>
                    <a:lnTo>
                      <a:pt x="2875" y="250"/>
                    </a:lnTo>
                    <a:lnTo>
                      <a:pt x="2221" y="249"/>
                    </a:lnTo>
                    <a:lnTo>
                      <a:pt x="2221" y="250"/>
                    </a:lnTo>
                    <a:lnTo>
                      <a:pt x="2242" y="251"/>
                    </a:lnTo>
                    <a:lnTo>
                      <a:pt x="2218" y="249"/>
                    </a:lnTo>
                    <a:lnTo>
                      <a:pt x="2863" y="247"/>
                    </a:lnTo>
                    <a:lnTo>
                      <a:pt x="2552" y="183"/>
                    </a:lnTo>
                    <a:lnTo>
                      <a:pt x="2192" y="113"/>
                    </a:lnTo>
                    <a:lnTo>
                      <a:pt x="1902" y="61"/>
                    </a:lnTo>
                    <a:lnTo>
                      <a:pt x="1734" y="35"/>
                    </a:lnTo>
                    <a:lnTo>
                      <a:pt x="1568" y="14"/>
                    </a:lnTo>
                    <a:lnTo>
                      <a:pt x="1390" y="1"/>
                    </a:lnTo>
                    <a:lnTo>
                      <a:pt x="1358" y="0"/>
                    </a:lnTo>
                    <a:lnTo>
                      <a:pt x="1214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691"/>
              <p:cNvSpPr>
                <a:spLocks/>
              </p:cNvSpPr>
              <p:nvPr/>
            </p:nvSpPr>
            <p:spPr bwMode="auto">
              <a:xfrm flipH="1">
                <a:off x="3774" y="3211"/>
                <a:ext cx="604" cy="83"/>
              </a:xfrm>
              <a:custGeom>
                <a:avLst/>
                <a:gdLst>
                  <a:gd name="T0" fmla="*/ 0 w 3339"/>
                  <a:gd name="T1" fmla="*/ 0 h 454"/>
                  <a:gd name="T2" fmla="*/ 0 w 3339"/>
                  <a:gd name="T3" fmla="*/ 1 h 454"/>
                  <a:gd name="T4" fmla="*/ 0 w 3339"/>
                  <a:gd name="T5" fmla="*/ 3 h 454"/>
                  <a:gd name="T6" fmla="*/ 0 w 3339"/>
                  <a:gd name="T7" fmla="*/ 3 h 454"/>
                  <a:gd name="T8" fmla="*/ 0 w 3339"/>
                  <a:gd name="T9" fmla="*/ 4 h 454"/>
                  <a:gd name="T10" fmla="*/ 0 w 3339"/>
                  <a:gd name="T11" fmla="*/ 4 h 454"/>
                  <a:gd name="T12" fmla="*/ 1 w 3339"/>
                  <a:gd name="T13" fmla="*/ 6 h 454"/>
                  <a:gd name="T14" fmla="*/ 2 w 3339"/>
                  <a:gd name="T15" fmla="*/ 7 h 454"/>
                  <a:gd name="T16" fmla="*/ 3 w 3339"/>
                  <a:gd name="T17" fmla="*/ 7 h 454"/>
                  <a:gd name="T18" fmla="*/ 5 w 3339"/>
                  <a:gd name="T19" fmla="*/ 8 h 454"/>
                  <a:gd name="T20" fmla="*/ 13 w 3339"/>
                  <a:gd name="T21" fmla="*/ 11 h 454"/>
                  <a:gd name="T22" fmla="*/ 18 w 3339"/>
                  <a:gd name="T23" fmla="*/ 13 h 454"/>
                  <a:gd name="T24" fmla="*/ 23 w 3339"/>
                  <a:gd name="T25" fmla="*/ 15 h 454"/>
                  <a:gd name="T26" fmla="*/ 26 w 3339"/>
                  <a:gd name="T27" fmla="*/ 15 h 454"/>
                  <a:gd name="T28" fmla="*/ 28 w 3339"/>
                  <a:gd name="T29" fmla="*/ 15 h 454"/>
                  <a:gd name="T30" fmla="*/ 32 w 3339"/>
                  <a:gd name="T31" fmla="*/ 15 h 454"/>
                  <a:gd name="T32" fmla="*/ 32 w 3339"/>
                  <a:gd name="T33" fmla="*/ 15 h 454"/>
                  <a:gd name="T34" fmla="*/ 36 w 3339"/>
                  <a:gd name="T35" fmla="*/ 14 h 454"/>
                  <a:gd name="T36" fmla="*/ 36 w 3339"/>
                  <a:gd name="T37" fmla="*/ 14 h 454"/>
                  <a:gd name="T38" fmla="*/ 38 w 3339"/>
                  <a:gd name="T39" fmla="*/ 14 h 454"/>
                  <a:gd name="T40" fmla="*/ 38 w 3339"/>
                  <a:gd name="T41" fmla="*/ 14 h 454"/>
                  <a:gd name="T42" fmla="*/ 47 w 3339"/>
                  <a:gd name="T43" fmla="*/ 12 h 454"/>
                  <a:gd name="T44" fmla="*/ 47 w 3339"/>
                  <a:gd name="T45" fmla="*/ 12 h 454"/>
                  <a:gd name="T46" fmla="*/ 51 w 3339"/>
                  <a:gd name="T47" fmla="*/ 11 h 454"/>
                  <a:gd name="T48" fmla="*/ 51 w 3339"/>
                  <a:gd name="T49" fmla="*/ 11 h 454"/>
                  <a:gd name="T50" fmla="*/ 63 w 3339"/>
                  <a:gd name="T51" fmla="*/ 8 h 454"/>
                  <a:gd name="T52" fmla="*/ 69 w 3339"/>
                  <a:gd name="T53" fmla="*/ 7 h 454"/>
                  <a:gd name="T54" fmla="*/ 74 w 3339"/>
                  <a:gd name="T55" fmla="*/ 6 h 454"/>
                  <a:gd name="T56" fmla="*/ 77 w 3339"/>
                  <a:gd name="T57" fmla="*/ 6 h 454"/>
                  <a:gd name="T58" fmla="*/ 81 w 3339"/>
                  <a:gd name="T59" fmla="*/ 6 h 454"/>
                  <a:gd name="T60" fmla="*/ 101 w 3339"/>
                  <a:gd name="T61" fmla="*/ 6 h 454"/>
                  <a:gd name="T62" fmla="*/ 88 w 3339"/>
                  <a:gd name="T63" fmla="*/ 5 h 454"/>
                  <a:gd name="T64" fmla="*/ 88 w 3339"/>
                  <a:gd name="T65" fmla="*/ 5 h 454"/>
                  <a:gd name="T66" fmla="*/ 82 w 3339"/>
                  <a:gd name="T67" fmla="*/ 4 h 454"/>
                  <a:gd name="T68" fmla="*/ 82 w 3339"/>
                  <a:gd name="T69" fmla="*/ 4 h 454"/>
                  <a:gd name="T70" fmla="*/ 79 w 3339"/>
                  <a:gd name="T71" fmla="*/ 4 h 454"/>
                  <a:gd name="T72" fmla="*/ 79 w 3339"/>
                  <a:gd name="T73" fmla="*/ 4 h 454"/>
                  <a:gd name="T74" fmla="*/ 79 w 3339"/>
                  <a:gd name="T75" fmla="*/ 4 h 454"/>
                  <a:gd name="T76" fmla="*/ 79 w 3339"/>
                  <a:gd name="T77" fmla="*/ 4 h 454"/>
                  <a:gd name="T78" fmla="*/ 80 w 3339"/>
                  <a:gd name="T79" fmla="*/ 4 h 454"/>
                  <a:gd name="T80" fmla="*/ 89 w 3339"/>
                  <a:gd name="T81" fmla="*/ 3 h 454"/>
                  <a:gd name="T82" fmla="*/ 104 w 3339"/>
                  <a:gd name="T83" fmla="*/ 2 h 454"/>
                  <a:gd name="T84" fmla="*/ 104 w 3339"/>
                  <a:gd name="T85" fmla="*/ 2 h 454"/>
                  <a:gd name="T86" fmla="*/ 108 w 3339"/>
                  <a:gd name="T87" fmla="*/ 2 h 454"/>
                  <a:gd name="T88" fmla="*/ 108 w 3339"/>
                  <a:gd name="T89" fmla="*/ 2 h 454"/>
                  <a:gd name="T90" fmla="*/ 109 w 3339"/>
                  <a:gd name="T91" fmla="*/ 2 h 454"/>
                  <a:gd name="T92" fmla="*/ 109 w 3339"/>
                  <a:gd name="T93" fmla="*/ 2 h 454"/>
                  <a:gd name="T94" fmla="*/ 109 w 3339"/>
                  <a:gd name="T95" fmla="*/ 1 h 454"/>
                  <a:gd name="T96" fmla="*/ 109 w 3339"/>
                  <a:gd name="T97" fmla="*/ 1 h 454"/>
                  <a:gd name="T98" fmla="*/ 107 w 3339"/>
                  <a:gd name="T99" fmla="*/ 1 h 454"/>
                  <a:gd name="T100" fmla="*/ 102 w 3339"/>
                  <a:gd name="T101" fmla="*/ 0 h 454"/>
                  <a:gd name="T102" fmla="*/ 101 w 3339"/>
                  <a:gd name="T103" fmla="*/ 0 h 454"/>
                  <a:gd name="T104" fmla="*/ 0 w 3339"/>
                  <a:gd name="T105" fmla="*/ 0 h 4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339" h="454">
                    <a:moveTo>
                      <a:pt x="9" y="0"/>
                    </a:moveTo>
                    <a:lnTo>
                      <a:pt x="0" y="37"/>
                    </a:lnTo>
                    <a:lnTo>
                      <a:pt x="3" y="84"/>
                    </a:lnTo>
                    <a:lnTo>
                      <a:pt x="5" y="87"/>
                    </a:lnTo>
                    <a:lnTo>
                      <a:pt x="11" y="116"/>
                    </a:lnTo>
                    <a:lnTo>
                      <a:pt x="12" y="116"/>
                    </a:lnTo>
                    <a:lnTo>
                      <a:pt x="39" y="181"/>
                    </a:lnTo>
                    <a:lnTo>
                      <a:pt x="74" y="210"/>
                    </a:lnTo>
                    <a:lnTo>
                      <a:pt x="88" y="215"/>
                    </a:lnTo>
                    <a:lnTo>
                      <a:pt x="140" y="240"/>
                    </a:lnTo>
                    <a:lnTo>
                      <a:pt x="387" y="338"/>
                    </a:lnTo>
                    <a:lnTo>
                      <a:pt x="558" y="397"/>
                    </a:lnTo>
                    <a:lnTo>
                      <a:pt x="696" y="435"/>
                    </a:lnTo>
                    <a:lnTo>
                      <a:pt x="798" y="450"/>
                    </a:lnTo>
                    <a:lnTo>
                      <a:pt x="845" y="454"/>
                    </a:lnTo>
                    <a:lnTo>
                      <a:pt x="971" y="452"/>
                    </a:lnTo>
                    <a:lnTo>
                      <a:pt x="971" y="450"/>
                    </a:lnTo>
                    <a:lnTo>
                      <a:pt x="1096" y="431"/>
                    </a:lnTo>
                    <a:lnTo>
                      <a:pt x="1096" y="430"/>
                    </a:lnTo>
                    <a:lnTo>
                      <a:pt x="1167" y="417"/>
                    </a:lnTo>
                    <a:lnTo>
                      <a:pt x="1167" y="415"/>
                    </a:lnTo>
                    <a:lnTo>
                      <a:pt x="1440" y="362"/>
                    </a:lnTo>
                    <a:lnTo>
                      <a:pt x="1440" y="361"/>
                    </a:lnTo>
                    <a:lnTo>
                      <a:pt x="1566" y="331"/>
                    </a:lnTo>
                    <a:lnTo>
                      <a:pt x="1566" y="330"/>
                    </a:lnTo>
                    <a:lnTo>
                      <a:pt x="1940" y="235"/>
                    </a:lnTo>
                    <a:lnTo>
                      <a:pt x="2118" y="200"/>
                    </a:lnTo>
                    <a:lnTo>
                      <a:pt x="2251" y="182"/>
                    </a:lnTo>
                    <a:lnTo>
                      <a:pt x="2354" y="174"/>
                    </a:lnTo>
                    <a:lnTo>
                      <a:pt x="2487" y="170"/>
                    </a:lnTo>
                    <a:lnTo>
                      <a:pt x="3104" y="169"/>
                    </a:lnTo>
                    <a:lnTo>
                      <a:pt x="2682" y="146"/>
                    </a:lnTo>
                    <a:lnTo>
                      <a:pt x="2682" y="145"/>
                    </a:lnTo>
                    <a:lnTo>
                      <a:pt x="2496" y="132"/>
                    </a:lnTo>
                    <a:lnTo>
                      <a:pt x="2496" y="131"/>
                    </a:lnTo>
                    <a:lnTo>
                      <a:pt x="2425" y="123"/>
                    </a:lnTo>
                    <a:lnTo>
                      <a:pt x="2421" y="120"/>
                    </a:lnTo>
                    <a:lnTo>
                      <a:pt x="2415" y="120"/>
                    </a:lnTo>
                    <a:lnTo>
                      <a:pt x="2415" y="118"/>
                    </a:lnTo>
                    <a:lnTo>
                      <a:pt x="2449" y="110"/>
                    </a:lnTo>
                    <a:lnTo>
                      <a:pt x="2729" y="91"/>
                    </a:lnTo>
                    <a:lnTo>
                      <a:pt x="3168" y="67"/>
                    </a:lnTo>
                    <a:lnTo>
                      <a:pt x="3168" y="66"/>
                    </a:lnTo>
                    <a:lnTo>
                      <a:pt x="3288" y="56"/>
                    </a:lnTo>
                    <a:lnTo>
                      <a:pt x="3288" y="55"/>
                    </a:lnTo>
                    <a:lnTo>
                      <a:pt x="3329" y="49"/>
                    </a:lnTo>
                    <a:lnTo>
                      <a:pt x="3329" y="48"/>
                    </a:lnTo>
                    <a:lnTo>
                      <a:pt x="3339" y="44"/>
                    </a:lnTo>
                    <a:lnTo>
                      <a:pt x="3336" y="39"/>
                    </a:lnTo>
                    <a:lnTo>
                      <a:pt x="3275" y="24"/>
                    </a:lnTo>
                    <a:lnTo>
                      <a:pt x="3121" y="4"/>
                    </a:lnTo>
                    <a:lnTo>
                      <a:pt x="308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692"/>
              <p:cNvSpPr>
                <a:spLocks/>
              </p:cNvSpPr>
              <p:nvPr/>
            </p:nvSpPr>
            <p:spPr bwMode="auto">
              <a:xfrm flipH="1">
                <a:off x="3778" y="3242"/>
                <a:ext cx="119" cy="2"/>
              </a:xfrm>
              <a:custGeom>
                <a:avLst/>
                <a:gdLst>
                  <a:gd name="T0" fmla="*/ 0 w 656"/>
                  <a:gd name="T1" fmla="*/ 0 h 18"/>
                  <a:gd name="T2" fmla="*/ 0 w 656"/>
                  <a:gd name="T3" fmla="*/ 0 h 18"/>
                  <a:gd name="T4" fmla="*/ 11 w 656"/>
                  <a:gd name="T5" fmla="*/ 0 h 18"/>
                  <a:gd name="T6" fmla="*/ 11 w 656"/>
                  <a:gd name="T7" fmla="*/ 0 h 18"/>
                  <a:gd name="T8" fmla="*/ 21 w 656"/>
                  <a:gd name="T9" fmla="*/ 0 h 18"/>
                  <a:gd name="T10" fmla="*/ 21 w 656"/>
                  <a:gd name="T11" fmla="*/ 0 h 18"/>
                  <a:gd name="T12" fmla="*/ 22 w 656"/>
                  <a:gd name="T13" fmla="*/ 0 h 18"/>
                  <a:gd name="T14" fmla="*/ 21 w 656"/>
                  <a:gd name="T15" fmla="*/ 0 h 18"/>
                  <a:gd name="T16" fmla="*/ 15 w 656"/>
                  <a:gd name="T17" fmla="*/ 0 h 18"/>
                  <a:gd name="T18" fmla="*/ 0 w 656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6" h="18">
                    <a:moveTo>
                      <a:pt x="0" y="0"/>
                    </a:moveTo>
                    <a:lnTo>
                      <a:pt x="0" y="1"/>
                    </a:lnTo>
                    <a:lnTo>
                      <a:pt x="322" y="7"/>
                    </a:lnTo>
                    <a:lnTo>
                      <a:pt x="322" y="8"/>
                    </a:lnTo>
                    <a:lnTo>
                      <a:pt x="645" y="18"/>
                    </a:lnTo>
                    <a:lnTo>
                      <a:pt x="645" y="17"/>
                    </a:lnTo>
                    <a:lnTo>
                      <a:pt x="656" y="17"/>
                    </a:lnTo>
                    <a:lnTo>
                      <a:pt x="640" y="11"/>
                    </a:lnTo>
                    <a:lnTo>
                      <a:pt x="4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693"/>
              <p:cNvSpPr>
                <a:spLocks/>
              </p:cNvSpPr>
              <p:nvPr/>
            </p:nvSpPr>
            <p:spPr bwMode="auto">
              <a:xfrm flipH="1">
                <a:off x="3774" y="3170"/>
                <a:ext cx="604" cy="74"/>
              </a:xfrm>
              <a:custGeom>
                <a:avLst/>
                <a:gdLst>
                  <a:gd name="T0" fmla="*/ 11 w 3339"/>
                  <a:gd name="T1" fmla="*/ 0 h 406"/>
                  <a:gd name="T2" fmla="*/ 8 w 3339"/>
                  <a:gd name="T3" fmla="*/ 1 h 406"/>
                  <a:gd name="T4" fmla="*/ 5 w 3339"/>
                  <a:gd name="T5" fmla="*/ 2 h 406"/>
                  <a:gd name="T6" fmla="*/ 3 w 3339"/>
                  <a:gd name="T7" fmla="*/ 4 h 406"/>
                  <a:gd name="T8" fmla="*/ 73 w 3339"/>
                  <a:gd name="T9" fmla="*/ 5 h 406"/>
                  <a:gd name="T10" fmla="*/ 2 w 3339"/>
                  <a:gd name="T11" fmla="*/ 5 h 406"/>
                  <a:gd name="T12" fmla="*/ 2 w 3339"/>
                  <a:gd name="T13" fmla="*/ 5 h 406"/>
                  <a:gd name="T14" fmla="*/ 77 w 3339"/>
                  <a:gd name="T15" fmla="*/ 5 h 406"/>
                  <a:gd name="T16" fmla="*/ 2 w 3339"/>
                  <a:gd name="T17" fmla="*/ 5 h 406"/>
                  <a:gd name="T18" fmla="*/ 2 w 3339"/>
                  <a:gd name="T19" fmla="*/ 5 h 406"/>
                  <a:gd name="T20" fmla="*/ 83 w 3339"/>
                  <a:gd name="T21" fmla="*/ 5 h 406"/>
                  <a:gd name="T22" fmla="*/ 1 w 3339"/>
                  <a:gd name="T23" fmla="*/ 6 h 406"/>
                  <a:gd name="T24" fmla="*/ 1 w 3339"/>
                  <a:gd name="T25" fmla="*/ 6 h 406"/>
                  <a:gd name="T26" fmla="*/ 0 w 3339"/>
                  <a:gd name="T27" fmla="*/ 8 h 406"/>
                  <a:gd name="T28" fmla="*/ 0 w 3339"/>
                  <a:gd name="T29" fmla="*/ 10 h 406"/>
                  <a:gd name="T30" fmla="*/ 0 w 3339"/>
                  <a:gd name="T31" fmla="*/ 11 h 406"/>
                  <a:gd name="T32" fmla="*/ 90 w 3339"/>
                  <a:gd name="T33" fmla="*/ 13 h 406"/>
                  <a:gd name="T34" fmla="*/ 103 w 3339"/>
                  <a:gd name="T35" fmla="*/ 13 h 406"/>
                  <a:gd name="T36" fmla="*/ 108 w 3339"/>
                  <a:gd name="T37" fmla="*/ 13 h 406"/>
                  <a:gd name="T38" fmla="*/ 109 w 3339"/>
                  <a:gd name="T39" fmla="*/ 13 h 406"/>
                  <a:gd name="T40" fmla="*/ 106 w 3339"/>
                  <a:gd name="T41" fmla="*/ 13 h 406"/>
                  <a:gd name="T42" fmla="*/ 88 w 3339"/>
                  <a:gd name="T43" fmla="*/ 12 h 406"/>
                  <a:gd name="T44" fmla="*/ 81 w 3339"/>
                  <a:gd name="T45" fmla="*/ 11 h 406"/>
                  <a:gd name="T46" fmla="*/ 79 w 3339"/>
                  <a:gd name="T47" fmla="*/ 11 h 406"/>
                  <a:gd name="T48" fmla="*/ 79 w 3339"/>
                  <a:gd name="T49" fmla="*/ 11 h 406"/>
                  <a:gd name="T50" fmla="*/ 89 w 3339"/>
                  <a:gd name="T51" fmla="*/ 10 h 406"/>
                  <a:gd name="T52" fmla="*/ 104 w 3339"/>
                  <a:gd name="T53" fmla="*/ 9 h 406"/>
                  <a:gd name="T54" fmla="*/ 108 w 3339"/>
                  <a:gd name="T55" fmla="*/ 9 h 406"/>
                  <a:gd name="T56" fmla="*/ 109 w 3339"/>
                  <a:gd name="T57" fmla="*/ 9 h 406"/>
                  <a:gd name="T58" fmla="*/ 109 w 3339"/>
                  <a:gd name="T59" fmla="*/ 9 h 406"/>
                  <a:gd name="T60" fmla="*/ 101 w 3339"/>
                  <a:gd name="T61" fmla="*/ 7 h 406"/>
                  <a:gd name="T62" fmla="*/ 104 w 3339"/>
                  <a:gd name="T63" fmla="*/ 7 h 406"/>
                  <a:gd name="T64" fmla="*/ 97 w 3339"/>
                  <a:gd name="T65" fmla="*/ 7 h 406"/>
                  <a:gd name="T66" fmla="*/ 103 w 3339"/>
                  <a:gd name="T67" fmla="*/ 7 h 406"/>
                  <a:gd name="T68" fmla="*/ 97 w 3339"/>
                  <a:gd name="T69" fmla="*/ 7 h 406"/>
                  <a:gd name="T70" fmla="*/ 103 w 3339"/>
                  <a:gd name="T71" fmla="*/ 7 h 406"/>
                  <a:gd name="T72" fmla="*/ 92 w 3339"/>
                  <a:gd name="T73" fmla="*/ 7 h 406"/>
                  <a:gd name="T74" fmla="*/ 95 w 3339"/>
                  <a:gd name="T75" fmla="*/ 7 h 406"/>
                  <a:gd name="T76" fmla="*/ 102 w 3339"/>
                  <a:gd name="T77" fmla="*/ 6 h 406"/>
                  <a:gd name="T78" fmla="*/ 90 w 3339"/>
                  <a:gd name="T79" fmla="*/ 6 h 406"/>
                  <a:gd name="T80" fmla="*/ 92 w 3339"/>
                  <a:gd name="T81" fmla="*/ 6 h 406"/>
                  <a:gd name="T82" fmla="*/ 101 w 3339"/>
                  <a:gd name="T83" fmla="*/ 6 h 406"/>
                  <a:gd name="T84" fmla="*/ 89 w 3339"/>
                  <a:gd name="T85" fmla="*/ 6 h 406"/>
                  <a:gd name="T86" fmla="*/ 89 w 3339"/>
                  <a:gd name="T87" fmla="*/ 6 h 406"/>
                  <a:gd name="T88" fmla="*/ 88 w 3339"/>
                  <a:gd name="T89" fmla="*/ 6 h 406"/>
                  <a:gd name="T90" fmla="*/ 89 w 3339"/>
                  <a:gd name="T91" fmla="*/ 6 h 406"/>
                  <a:gd name="T92" fmla="*/ 101 w 3339"/>
                  <a:gd name="T93" fmla="*/ 6 h 406"/>
                  <a:gd name="T94" fmla="*/ 87 w 3339"/>
                  <a:gd name="T95" fmla="*/ 6 h 406"/>
                  <a:gd name="T96" fmla="*/ 88 w 3339"/>
                  <a:gd name="T97" fmla="*/ 6 h 406"/>
                  <a:gd name="T98" fmla="*/ 100 w 3339"/>
                  <a:gd name="T99" fmla="*/ 6 h 406"/>
                  <a:gd name="T100" fmla="*/ 85 w 3339"/>
                  <a:gd name="T101" fmla="*/ 6 h 406"/>
                  <a:gd name="T102" fmla="*/ 99 w 3339"/>
                  <a:gd name="T103" fmla="*/ 6 h 406"/>
                  <a:gd name="T104" fmla="*/ 99 w 3339"/>
                  <a:gd name="T105" fmla="*/ 6 h 406"/>
                  <a:gd name="T106" fmla="*/ 75 w 3339"/>
                  <a:gd name="T107" fmla="*/ 5 h 406"/>
                  <a:gd name="T108" fmla="*/ 75 w 3339"/>
                  <a:gd name="T109" fmla="*/ 5 h 406"/>
                  <a:gd name="T110" fmla="*/ 94 w 3339"/>
                  <a:gd name="T111" fmla="*/ 5 h 406"/>
                  <a:gd name="T112" fmla="*/ 74 w 3339"/>
                  <a:gd name="T113" fmla="*/ 5 h 406"/>
                  <a:gd name="T114" fmla="*/ 94 w 3339"/>
                  <a:gd name="T115" fmla="*/ 5 h 406"/>
                  <a:gd name="T116" fmla="*/ 91 w 3339"/>
                  <a:gd name="T117" fmla="*/ 4 h 406"/>
                  <a:gd name="T118" fmla="*/ 72 w 3339"/>
                  <a:gd name="T119" fmla="*/ 0 h 4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39" h="406">
                    <a:moveTo>
                      <a:pt x="338" y="0"/>
                    </a:moveTo>
                    <a:lnTo>
                      <a:pt x="338" y="1"/>
                    </a:lnTo>
                    <a:lnTo>
                      <a:pt x="237" y="29"/>
                    </a:lnTo>
                    <a:lnTo>
                      <a:pt x="232" y="33"/>
                    </a:lnTo>
                    <a:lnTo>
                      <a:pt x="171" y="58"/>
                    </a:lnTo>
                    <a:lnTo>
                      <a:pt x="166" y="62"/>
                    </a:lnTo>
                    <a:lnTo>
                      <a:pt x="121" y="87"/>
                    </a:lnTo>
                    <a:lnTo>
                      <a:pt x="80" y="122"/>
                    </a:lnTo>
                    <a:lnTo>
                      <a:pt x="65" y="137"/>
                    </a:lnTo>
                    <a:lnTo>
                      <a:pt x="2231" y="138"/>
                    </a:lnTo>
                    <a:lnTo>
                      <a:pt x="64" y="137"/>
                    </a:lnTo>
                    <a:lnTo>
                      <a:pt x="61" y="141"/>
                    </a:lnTo>
                    <a:lnTo>
                      <a:pt x="2280" y="143"/>
                    </a:lnTo>
                    <a:lnTo>
                      <a:pt x="59" y="141"/>
                    </a:lnTo>
                    <a:lnTo>
                      <a:pt x="55" y="149"/>
                    </a:lnTo>
                    <a:lnTo>
                      <a:pt x="2357" y="150"/>
                    </a:lnTo>
                    <a:lnTo>
                      <a:pt x="53" y="149"/>
                    </a:lnTo>
                    <a:lnTo>
                      <a:pt x="50" y="153"/>
                    </a:lnTo>
                    <a:lnTo>
                      <a:pt x="2405" y="155"/>
                    </a:lnTo>
                    <a:lnTo>
                      <a:pt x="49" y="153"/>
                    </a:lnTo>
                    <a:lnTo>
                      <a:pt x="40" y="166"/>
                    </a:lnTo>
                    <a:lnTo>
                      <a:pt x="2538" y="167"/>
                    </a:lnTo>
                    <a:lnTo>
                      <a:pt x="40" y="166"/>
                    </a:lnTo>
                    <a:lnTo>
                      <a:pt x="33" y="175"/>
                    </a:lnTo>
                    <a:lnTo>
                      <a:pt x="2639" y="176"/>
                    </a:lnTo>
                    <a:lnTo>
                      <a:pt x="32" y="175"/>
                    </a:lnTo>
                    <a:lnTo>
                      <a:pt x="9" y="215"/>
                    </a:lnTo>
                    <a:lnTo>
                      <a:pt x="0" y="255"/>
                    </a:lnTo>
                    <a:lnTo>
                      <a:pt x="3" y="302"/>
                    </a:lnTo>
                    <a:lnTo>
                      <a:pt x="5" y="305"/>
                    </a:lnTo>
                    <a:lnTo>
                      <a:pt x="11" y="334"/>
                    </a:lnTo>
                    <a:lnTo>
                      <a:pt x="12" y="334"/>
                    </a:lnTo>
                    <a:lnTo>
                      <a:pt x="33" y="388"/>
                    </a:lnTo>
                    <a:lnTo>
                      <a:pt x="2748" y="389"/>
                    </a:lnTo>
                    <a:lnTo>
                      <a:pt x="2748" y="390"/>
                    </a:lnTo>
                    <a:lnTo>
                      <a:pt x="3150" y="401"/>
                    </a:lnTo>
                    <a:lnTo>
                      <a:pt x="3150" y="402"/>
                    </a:lnTo>
                    <a:lnTo>
                      <a:pt x="3305" y="406"/>
                    </a:lnTo>
                    <a:lnTo>
                      <a:pt x="3305" y="405"/>
                    </a:lnTo>
                    <a:lnTo>
                      <a:pt x="3316" y="405"/>
                    </a:lnTo>
                    <a:lnTo>
                      <a:pt x="3316" y="402"/>
                    </a:lnTo>
                    <a:lnTo>
                      <a:pt x="3233" y="394"/>
                    </a:lnTo>
                    <a:lnTo>
                      <a:pt x="2680" y="364"/>
                    </a:lnTo>
                    <a:lnTo>
                      <a:pt x="2680" y="363"/>
                    </a:lnTo>
                    <a:lnTo>
                      <a:pt x="2489" y="349"/>
                    </a:lnTo>
                    <a:lnTo>
                      <a:pt x="2489" y="348"/>
                    </a:lnTo>
                    <a:lnTo>
                      <a:pt x="2430" y="342"/>
                    </a:lnTo>
                    <a:lnTo>
                      <a:pt x="2426" y="340"/>
                    </a:lnTo>
                    <a:lnTo>
                      <a:pt x="2417" y="338"/>
                    </a:lnTo>
                    <a:lnTo>
                      <a:pt x="2415" y="336"/>
                    </a:lnTo>
                    <a:lnTo>
                      <a:pt x="2449" y="328"/>
                    </a:lnTo>
                    <a:lnTo>
                      <a:pt x="2729" y="309"/>
                    </a:lnTo>
                    <a:lnTo>
                      <a:pt x="3168" y="285"/>
                    </a:lnTo>
                    <a:lnTo>
                      <a:pt x="3168" y="284"/>
                    </a:lnTo>
                    <a:lnTo>
                      <a:pt x="3288" y="274"/>
                    </a:lnTo>
                    <a:lnTo>
                      <a:pt x="3288" y="273"/>
                    </a:lnTo>
                    <a:lnTo>
                      <a:pt x="3329" y="267"/>
                    </a:lnTo>
                    <a:lnTo>
                      <a:pt x="3329" y="266"/>
                    </a:lnTo>
                    <a:lnTo>
                      <a:pt x="3339" y="262"/>
                    </a:lnTo>
                    <a:lnTo>
                      <a:pt x="3336" y="257"/>
                    </a:lnTo>
                    <a:lnTo>
                      <a:pt x="3273" y="242"/>
                    </a:lnTo>
                    <a:lnTo>
                      <a:pt x="3085" y="218"/>
                    </a:lnTo>
                    <a:lnTo>
                      <a:pt x="3196" y="218"/>
                    </a:lnTo>
                    <a:lnTo>
                      <a:pt x="3178" y="208"/>
                    </a:lnTo>
                    <a:lnTo>
                      <a:pt x="2974" y="209"/>
                    </a:lnTo>
                    <a:lnTo>
                      <a:pt x="2974" y="208"/>
                    </a:lnTo>
                    <a:lnTo>
                      <a:pt x="3175" y="207"/>
                    </a:lnTo>
                    <a:lnTo>
                      <a:pt x="3151" y="201"/>
                    </a:lnTo>
                    <a:lnTo>
                      <a:pt x="2910" y="202"/>
                    </a:lnTo>
                    <a:lnTo>
                      <a:pt x="2956" y="207"/>
                    </a:lnTo>
                    <a:lnTo>
                      <a:pt x="2903" y="201"/>
                    </a:lnTo>
                    <a:lnTo>
                      <a:pt x="3149" y="199"/>
                    </a:lnTo>
                    <a:lnTo>
                      <a:pt x="3122" y="193"/>
                    </a:lnTo>
                    <a:lnTo>
                      <a:pt x="2827" y="195"/>
                    </a:lnTo>
                    <a:lnTo>
                      <a:pt x="2901" y="199"/>
                    </a:lnTo>
                    <a:lnTo>
                      <a:pt x="2901" y="201"/>
                    </a:lnTo>
                    <a:lnTo>
                      <a:pt x="2817" y="193"/>
                    </a:lnTo>
                    <a:lnTo>
                      <a:pt x="3118" y="192"/>
                    </a:lnTo>
                    <a:lnTo>
                      <a:pt x="3097" y="186"/>
                    </a:lnTo>
                    <a:lnTo>
                      <a:pt x="2755" y="187"/>
                    </a:lnTo>
                    <a:lnTo>
                      <a:pt x="2817" y="192"/>
                    </a:lnTo>
                    <a:lnTo>
                      <a:pt x="2817" y="193"/>
                    </a:lnTo>
                    <a:lnTo>
                      <a:pt x="2743" y="186"/>
                    </a:lnTo>
                    <a:lnTo>
                      <a:pt x="3093" y="185"/>
                    </a:lnTo>
                    <a:lnTo>
                      <a:pt x="2723" y="184"/>
                    </a:lnTo>
                    <a:lnTo>
                      <a:pt x="2723" y="185"/>
                    </a:lnTo>
                    <a:lnTo>
                      <a:pt x="2743" y="186"/>
                    </a:lnTo>
                    <a:lnTo>
                      <a:pt x="2719" y="184"/>
                    </a:lnTo>
                    <a:lnTo>
                      <a:pt x="3082" y="182"/>
                    </a:lnTo>
                    <a:lnTo>
                      <a:pt x="2706" y="181"/>
                    </a:lnTo>
                    <a:lnTo>
                      <a:pt x="2706" y="182"/>
                    </a:lnTo>
                    <a:lnTo>
                      <a:pt x="2714" y="184"/>
                    </a:lnTo>
                    <a:lnTo>
                      <a:pt x="2691" y="181"/>
                    </a:lnTo>
                    <a:lnTo>
                      <a:pt x="3072" y="180"/>
                    </a:lnTo>
                    <a:lnTo>
                      <a:pt x="3056" y="176"/>
                    </a:lnTo>
                    <a:lnTo>
                      <a:pt x="2651" y="178"/>
                    </a:lnTo>
                    <a:lnTo>
                      <a:pt x="2689" y="180"/>
                    </a:lnTo>
                    <a:lnTo>
                      <a:pt x="2689" y="181"/>
                    </a:lnTo>
                    <a:lnTo>
                      <a:pt x="2642" y="176"/>
                    </a:lnTo>
                    <a:lnTo>
                      <a:pt x="3051" y="175"/>
                    </a:lnTo>
                    <a:lnTo>
                      <a:pt x="3036" y="172"/>
                    </a:lnTo>
                    <a:lnTo>
                      <a:pt x="2594" y="173"/>
                    </a:lnTo>
                    <a:lnTo>
                      <a:pt x="2594" y="172"/>
                    </a:lnTo>
                    <a:lnTo>
                      <a:pt x="3031" y="170"/>
                    </a:lnTo>
                    <a:lnTo>
                      <a:pt x="2564" y="169"/>
                    </a:lnTo>
                    <a:lnTo>
                      <a:pt x="3022" y="168"/>
                    </a:lnTo>
                    <a:lnTo>
                      <a:pt x="2908" y="143"/>
                    </a:lnTo>
                    <a:lnTo>
                      <a:pt x="2296" y="144"/>
                    </a:lnTo>
                    <a:lnTo>
                      <a:pt x="2332" y="147"/>
                    </a:lnTo>
                    <a:lnTo>
                      <a:pt x="2286" y="143"/>
                    </a:lnTo>
                    <a:lnTo>
                      <a:pt x="2903" y="141"/>
                    </a:lnTo>
                    <a:lnTo>
                      <a:pt x="2884" y="138"/>
                    </a:lnTo>
                    <a:lnTo>
                      <a:pt x="2250" y="139"/>
                    </a:lnTo>
                    <a:lnTo>
                      <a:pt x="2261" y="140"/>
                    </a:lnTo>
                    <a:lnTo>
                      <a:pt x="2244" y="138"/>
                    </a:lnTo>
                    <a:lnTo>
                      <a:pt x="2878" y="137"/>
                    </a:lnTo>
                    <a:lnTo>
                      <a:pt x="2787" y="118"/>
                    </a:lnTo>
                    <a:lnTo>
                      <a:pt x="2787" y="117"/>
                    </a:lnTo>
                    <a:lnTo>
                      <a:pt x="2481" y="56"/>
                    </a:lnTo>
                    <a:lnTo>
                      <a:pt x="2195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694"/>
              <p:cNvSpPr>
                <a:spLocks/>
              </p:cNvSpPr>
              <p:nvPr/>
            </p:nvSpPr>
            <p:spPr bwMode="auto">
              <a:xfrm flipH="1">
                <a:off x="3800" y="3211"/>
                <a:ext cx="18" cy="0"/>
              </a:xfrm>
              <a:custGeom>
                <a:avLst/>
                <a:gdLst>
                  <a:gd name="T0" fmla="*/ 0 w 102"/>
                  <a:gd name="T1" fmla="*/ 0 h 3"/>
                  <a:gd name="T2" fmla="*/ 0 w 102"/>
                  <a:gd name="T3" fmla="*/ 0 h 3"/>
                  <a:gd name="T4" fmla="*/ 1 w 102"/>
                  <a:gd name="T5" fmla="*/ 0 h 3"/>
                  <a:gd name="T6" fmla="*/ 1 w 102"/>
                  <a:gd name="T7" fmla="*/ 0 h 3"/>
                  <a:gd name="T8" fmla="*/ 3 w 102"/>
                  <a:gd name="T9" fmla="*/ 0 h 3"/>
                  <a:gd name="T10" fmla="*/ 3 w 102"/>
                  <a:gd name="T11" fmla="*/ 0 h 3"/>
                  <a:gd name="T12" fmla="*/ 3 w 102"/>
                  <a:gd name="T13" fmla="*/ 0 h 3"/>
                  <a:gd name="T14" fmla="*/ 3 w 102"/>
                  <a:gd name="T15" fmla="*/ 0 h 3"/>
                  <a:gd name="T16" fmla="*/ 3 w 102"/>
                  <a:gd name="T17" fmla="*/ 0 h 3"/>
                  <a:gd name="T18" fmla="*/ 3 w 102"/>
                  <a:gd name="T19" fmla="*/ 0 h 3"/>
                  <a:gd name="T20" fmla="*/ 0 w 102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3">
                    <a:moveTo>
                      <a:pt x="0" y="0"/>
                    </a:moveTo>
                    <a:lnTo>
                      <a:pt x="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90" y="3"/>
                    </a:lnTo>
                    <a:lnTo>
                      <a:pt x="90" y="2"/>
                    </a:lnTo>
                    <a:lnTo>
                      <a:pt x="101" y="2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695"/>
              <p:cNvSpPr>
                <a:spLocks/>
              </p:cNvSpPr>
              <p:nvPr/>
            </p:nvSpPr>
            <p:spPr bwMode="auto">
              <a:xfrm flipH="1">
                <a:off x="3929" y="3242"/>
                <a:ext cx="444" cy="52"/>
              </a:xfrm>
              <a:custGeom>
                <a:avLst/>
                <a:gdLst>
                  <a:gd name="T0" fmla="*/ 0 w 2454"/>
                  <a:gd name="T1" fmla="*/ 0 h 284"/>
                  <a:gd name="T2" fmla="*/ 1 w 2454"/>
                  <a:gd name="T3" fmla="*/ 1 h 284"/>
                  <a:gd name="T4" fmla="*/ 2 w 2454"/>
                  <a:gd name="T5" fmla="*/ 2 h 284"/>
                  <a:gd name="T6" fmla="*/ 10 w 2454"/>
                  <a:gd name="T7" fmla="*/ 5 h 284"/>
                  <a:gd name="T8" fmla="*/ 15 w 2454"/>
                  <a:gd name="T9" fmla="*/ 7 h 284"/>
                  <a:gd name="T10" fmla="*/ 19 w 2454"/>
                  <a:gd name="T11" fmla="*/ 8 h 284"/>
                  <a:gd name="T12" fmla="*/ 22 w 2454"/>
                  <a:gd name="T13" fmla="*/ 9 h 284"/>
                  <a:gd name="T14" fmla="*/ 25 w 2454"/>
                  <a:gd name="T15" fmla="*/ 9 h 284"/>
                  <a:gd name="T16" fmla="*/ 27 w 2454"/>
                  <a:gd name="T17" fmla="*/ 10 h 284"/>
                  <a:gd name="T18" fmla="*/ 31 w 2454"/>
                  <a:gd name="T19" fmla="*/ 10 h 284"/>
                  <a:gd name="T20" fmla="*/ 31 w 2454"/>
                  <a:gd name="T21" fmla="*/ 9 h 284"/>
                  <a:gd name="T22" fmla="*/ 35 w 2454"/>
                  <a:gd name="T23" fmla="*/ 9 h 284"/>
                  <a:gd name="T24" fmla="*/ 35 w 2454"/>
                  <a:gd name="T25" fmla="*/ 9 h 284"/>
                  <a:gd name="T26" fmla="*/ 37 w 2454"/>
                  <a:gd name="T27" fmla="*/ 8 h 284"/>
                  <a:gd name="T28" fmla="*/ 37 w 2454"/>
                  <a:gd name="T29" fmla="*/ 8 h 284"/>
                  <a:gd name="T30" fmla="*/ 46 w 2454"/>
                  <a:gd name="T31" fmla="*/ 6 h 284"/>
                  <a:gd name="T32" fmla="*/ 46 w 2454"/>
                  <a:gd name="T33" fmla="*/ 6 h 284"/>
                  <a:gd name="T34" fmla="*/ 50 w 2454"/>
                  <a:gd name="T35" fmla="*/ 5 h 284"/>
                  <a:gd name="T36" fmla="*/ 50 w 2454"/>
                  <a:gd name="T37" fmla="*/ 5 h 284"/>
                  <a:gd name="T38" fmla="*/ 62 w 2454"/>
                  <a:gd name="T39" fmla="*/ 2 h 284"/>
                  <a:gd name="T40" fmla="*/ 68 w 2454"/>
                  <a:gd name="T41" fmla="*/ 1 h 284"/>
                  <a:gd name="T42" fmla="*/ 73 w 2454"/>
                  <a:gd name="T43" fmla="*/ 0 h 284"/>
                  <a:gd name="T44" fmla="*/ 76 w 2454"/>
                  <a:gd name="T45" fmla="*/ 0 h 284"/>
                  <a:gd name="T46" fmla="*/ 80 w 2454"/>
                  <a:gd name="T47" fmla="*/ 0 h 284"/>
                  <a:gd name="T48" fmla="*/ 0 w 2454"/>
                  <a:gd name="T49" fmla="*/ 0 h 2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454" h="284">
                    <a:moveTo>
                      <a:pt x="0" y="0"/>
                    </a:moveTo>
                    <a:lnTo>
                      <a:pt x="16" y="22"/>
                    </a:lnTo>
                    <a:lnTo>
                      <a:pt x="62" y="50"/>
                    </a:lnTo>
                    <a:lnTo>
                      <a:pt x="297" y="146"/>
                    </a:lnTo>
                    <a:lnTo>
                      <a:pt x="460" y="205"/>
                    </a:lnTo>
                    <a:lnTo>
                      <a:pt x="567" y="239"/>
                    </a:lnTo>
                    <a:lnTo>
                      <a:pt x="671" y="266"/>
                    </a:lnTo>
                    <a:lnTo>
                      <a:pt x="763" y="280"/>
                    </a:lnTo>
                    <a:lnTo>
                      <a:pt x="812" y="284"/>
                    </a:lnTo>
                    <a:lnTo>
                      <a:pt x="938" y="282"/>
                    </a:lnTo>
                    <a:lnTo>
                      <a:pt x="938" y="280"/>
                    </a:lnTo>
                    <a:lnTo>
                      <a:pt x="1063" y="261"/>
                    </a:lnTo>
                    <a:lnTo>
                      <a:pt x="1063" y="260"/>
                    </a:lnTo>
                    <a:lnTo>
                      <a:pt x="1134" y="247"/>
                    </a:lnTo>
                    <a:lnTo>
                      <a:pt x="1134" y="245"/>
                    </a:lnTo>
                    <a:lnTo>
                      <a:pt x="1407" y="192"/>
                    </a:lnTo>
                    <a:lnTo>
                      <a:pt x="1407" y="191"/>
                    </a:lnTo>
                    <a:lnTo>
                      <a:pt x="1533" y="161"/>
                    </a:lnTo>
                    <a:lnTo>
                      <a:pt x="1533" y="160"/>
                    </a:lnTo>
                    <a:lnTo>
                      <a:pt x="1907" y="65"/>
                    </a:lnTo>
                    <a:lnTo>
                      <a:pt x="2085" y="30"/>
                    </a:lnTo>
                    <a:lnTo>
                      <a:pt x="2218" y="12"/>
                    </a:lnTo>
                    <a:lnTo>
                      <a:pt x="2321" y="4"/>
                    </a:lnTo>
                    <a:lnTo>
                      <a:pt x="24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696"/>
              <p:cNvSpPr>
                <a:spLocks/>
              </p:cNvSpPr>
              <p:nvPr/>
            </p:nvSpPr>
            <p:spPr bwMode="auto">
              <a:xfrm flipH="1">
                <a:off x="3800" y="3191"/>
                <a:ext cx="576" cy="20"/>
              </a:xfrm>
              <a:custGeom>
                <a:avLst/>
                <a:gdLst>
                  <a:gd name="T0" fmla="*/ 1 w 3187"/>
                  <a:gd name="T1" fmla="*/ 2 h 108"/>
                  <a:gd name="T2" fmla="*/ 1 w 3187"/>
                  <a:gd name="T3" fmla="*/ 2 h 108"/>
                  <a:gd name="T4" fmla="*/ 85 w 3187"/>
                  <a:gd name="T5" fmla="*/ 2 h 108"/>
                  <a:gd name="T6" fmla="*/ 0 w 3187"/>
                  <a:gd name="T7" fmla="*/ 3 h 108"/>
                  <a:gd name="T8" fmla="*/ 0 w 3187"/>
                  <a:gd name="T9" fmla="*/ 3 h 108"/>
                  <a:gd name="T10" fmla="*/ 101 w 3187"/>
                  <a:gd name="T11" fmla="*/ 4 h 108"/>
                  <a:gd name="T12" fmla="*/ 104 w 3187"/>
                  <a:gd name="T13" fmla="*/ 4 h 108"/>
                  <a:gd name="T14" fmla="*/ 103 w 3187"/>
                  <a:gd name="T15" fmla="*/ 3 h 108"/>
                  <a:gd name="T16" fmla="*/ 96 w 3187"/>
                  <a:gd name="T17" fmla="*/ 3 h 108"/>
                  <a:gd name="T18" fmla="*/ 103 w 3187"/>
                  <a:gd name="T19" fmla="*/ 3 h 108"/>
                  <a:gd name="T20" fmla="*/ 95 w 3187"/>
                  <a:gd name="T21" fmla="*/ 3 h 108"/>
                  <a:gd name="T22" fmla="*/ 95 w 3187"/>
                  <a:gd name="T23" fmla="*/ 3 h 108"/>
                  <a:gd name="T24" fmla="*/ 102 w 3187"/>
                  <a:gd name="T25" fmla="*/ 3 h 108"/>
                  <a:gd name="T26" fmla="*/ 95 w 3187"/>
                  <a:gd name="T27" fmla="*/ 3 h 108"/>
                  <a:gd name="T28" fmla="*/ 91 w 3187"/>
                  <a:gd name="T29" fmla="*/ 3 h 108"/>
                  <a:gd name="T30" fmla="*/ 101 w 3187"/>
                  <a:gd name="T31" fmla="*/ 3 h 108"/>
                  <a:gd name="T32" fmla="*/ 89 w 3187"/>
                  <a:gd name="T33" fmla="*/ 3 h 108"/>
                  <a:gd name="T34" fmla="*/ 89 w 3187"/>
                  <a:gd name="T35" fmla="*/ 3 h 108"/>
                  <a:gd name="T36" fmla="*/ 88 w 3187"/>
                  <a:gd name="T37" fmla="*/ 2 h 108"/>
                  <a:gd name="T38" fmla="*/ 89 w 3187"/>
                  <a:gd name="T39" fmla="*/ 3 h 108"/>
                  <a:gd name="T40" fmla="*/ 100 w 3187"/>
                  <a:gd name="T41" fmla="*/ 2 h 108"/>
                  <a:gd name="T42" fmla="*/ 87 w 3187"/>
                  <a:gd name="T43" fmla="*/ 2 h 108"/>
                  <a:gd name="T44" fmla="*/ 87 w 3187"/>
                  <a:gd name="T45" fmla="*/ 2 h 108"/>
                  <a:gd name="T46" fmla="*/ 87 w 3187"/>
                  <a:gd name="T47" fmla="*/ 2 h 108"/>
                  <a:gd name="T48" fmla="*/ 87 w 3187"/>
                  <a:gd name="T49" fmla="*/ 2 h 108"/>
                  <a:gd name="T50" fmla="*/ 100 w 3187"/>
                  <a:gd name="T51" fmla="*/ 2 h 108"/>
                  <a:gd name="T52" fmla="*/ 86 w 3187"/>
                  <a:gd name="T53" fmla="*/ 2 h 108"/>
                  <a:gd name="T54" fmla="*/ 86 w 3187"/>
                  <a:gd name="T55" fmla="*/ 2 h 108"/>
                  <a:gd name="T56" fmla="*/ 98 w 3187"/>
                  <a:gd name="T57" fmla="*/ 2 h 108"/>
                  <a:gd name="T58" fmla="*/ 83 w 3187"/>
                  <a:gd name="T59" fmla="*/ 2 h 108"/>
                  <a:gd name="T60" fmla="*/ 96 w 3187"/>
                  <a:gd name="T61" fmla="*/ 1 h 108"/>
                  <a:gd name="T62" fmla="*/ 78 w 3187"/>
                  <a:gd name="T63" fmla="*/ 1 h 108"/>
                  <a:gd name="T64" fmla="*/ 96 w 3187"/>
                  <a:gd name="T65" fmla="*/ 1 h 108"/>
                  <a:gd name="T66" fmla="*/ 76 w 3187"/>
                  <a:gd name="T67" fmla="*/ 1 h 108"/>
                  <a:gd name="T68" fmla="*/ 76 w 3187"/>
                  <a:gd name="T69" fmla="*/ 1 h 108"/>
                  <a:gd name="T70" fmla="*/ 75 w 3187"/>
                  <a:gd name="T71" fmla="*/ 1 h 108"/>
                  <a:gd name="T72" fmla="*/ 76 w 3187"/>
                  <a:gd name="T73" fmla="*/ 1 h 108"/>
                  <a:gd name="T74" fmla="*/ 95 w 3187"/>
                  <a:gd name="T75" fmla="*/ 1 h 108"/>
                  <a:gd name="T76" fmla="*/ 74 w 3187"/>
                  <a:gd name="T77" fmla="*/ 1 h 108"/>
                  <a:gd name="T78" fmla="*/ 74 w 3187"/>
                  <a:gd name="T79" fmla="*/ 1 h 108"/>
                  <a:gd name="T80" fmla="*/ 73 w 3187"/>
                  <a:gd name="T81" fmla="*/ 1 h 108"/>
                  <a:gd name="T82" fmla="*/ 72 w 3187"/>
                  <a:gd name="T83" fmla="*/ 1 h 108"/>
                  <a:gd name="T84" fmla="*/ 73 w 3187"/>
                  <a:gd name="T85" fmla="*/ 1 h 108"/>
                  <a:gd name="T86" fmla="*/ 93 w 3187"/>
                  <a:gd name="T87" fmla="*/ 1 h 108"/>
                  <a:gd name="T88" fmla="*/ 90 w 3187"/>
                  <a:gd name="T89" fmla="*/ 0 h 1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87" h="108">
                    <a:moveTo>
                      <a:pt x="79" y="0"/>
                    </a:moveTo>
                    <a:lnTo>
                      <a:pt x="29" y="57"/>
                    </a:lnTo>
                    <a:lnTo>
                      <a:pt x="2564" y="58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594" y="61"/>
                    </a:lnTo>
                    <a:lnTo>
                      <a:pt x="25" y="60"/>
                    </a:lnTo>
                    <a:lnTo>
                      <a:pt x="3" y="96"/>
                    </a:lnTo>
                    <a:lnTo>
                      <a:pt x="2973" y="97"/>
                    </a:lnTo>
                    <a:lnTo>
                      <a:pt x="3" y="96"/>
                    </a:lnTo>
                    <a:lnTo>
                      <a:pt x="0" y="106"/>
                    </a:lnTo>
                    <a:lnTo>
                      <a:pt x="3105" y="107"/>
                    </a:lnTo>
                    <a:lnTo>
                      <a:pt x="3105" y="108"/>
                    </a:lnTo>
                    <a:lnTo>
                      <a:pt x="3186" y="108"/>
                    </a:lnTo>
                    <a:lnTo>
                      <a:pt x="3187" y="104"/>
                    </a:lnTo>
                    <a:lnTo>
                      <a:pt x="3157" y="92"/>
                    </a:lnTo>
                    <a:lnTo>
                      <a:pt x="2939" y="93"/>
                    </a:lnTo>
                    <a:lnTo>
                      <a:pt x="2947" y="95"/>
                    </a:lnTo>
                    <a:lnTo>
                      <a:pt x="2927" y="92"/>
                    </a:lnTo>
                    <a:lnTo>
                      <a:pt x="3152" y="91"/>
                    </a:lnTo>
                    <a:lnTo>
                      <a:pt x="2911" y="90"/>
                    </a:lnTo>
                    <a:lnTo>
                      <a:pt x="2911" y="91"/>
                    </a:lnTo>
                    <a:lnTo>
                      <a:pt x="2921" y="92"/>
                    </a:lnTo>
                    <a:lnTo>
                      <a:pt x="2903" y="90"/>
                    </a:lnTo>
                    <a:lnTo>
                      <a:pt x="3142" y="89"/>
                    </a:lnTo>
                    <a:lnTo>
                      <a:pt x="3109" y="80"/>
                    </a:lnTo>
                    <a:lnTo>
                      <a:pt x="2808" y="81"/>
                    </a:lnTo>
                    <a:lnTo>
                      <a:pt x="2901" y="89"/>
                    </a:lnTo>
                    <a:lnTo>
                      <a:pt x="2901" y="90"/>
                    </a:lnTo>
                    <a:lnTo>
                      <a:pt x="2800" y="81"/>
                    </a:lnTo>
                    <a:lnTo>
                      <a:pt x="2800" y="80"/>
                    </a:lnTo>
                    <a:lnTo>
                      <a:pt x="3105" y="79"/>
                    </a:lnTo>
                    <a:lnTo>
                      <a:pt x="3084" y="73"/>
                    </a:lnTo>
                    <a:lnTo>
                      <a:pt x="2734" y="74"/>
                    </a:lnTo>
                    <a:lnTo>
                      <a:pt x="2797" y="80"/>
                    </a:lnTo>
                    <a:lnTo>
                      <a:pt x="2719" y="73"/>
                    </a:lnTo>
                    <a:lnTo>
                      <a:pt x="3080" y="72"/>
                    </a:lnTo>
                    <a:lnTo>
                      <a:pt x="2705" y="70"/>
                    </a:lnTo>
                    <a:lnTo>
                      <a:pt x="2705" y="72"/>
                    </a:lnTo>
                    <a:lnTo>
                      <a:pt x="2714" y="73"/>
                    </a:lnTo>
                    <a:lnTo>
                      <a:pt x="2702" y="70"/>
                    </a:lnTo>
                    <a:lnTo>
                      <a:pt x="3068" y="69"/>
                    </a:lnTo>
                    <a:lnTo>
                      <a:pt x="2680" y="68"/>
                    </a:lnTo>
                    <a:lnTo>
                      <a:pt x="2680" y="69"/>
                    </a:lnTo>
                    <a:lnTo>
                      <a:pt x="2697" y="70"/>
                    </a:lnTo>
                    <a:lnTo>
                      <a:pt x="2671" y="68"/>
                    </a:lnTo>
                    <a:lnTo>
                      <a:pt x="3059" y="67"/>
                    </a:lnTo>
                    <a:lnTo>
                      <a:pt x="2662" y="66"/>
                    </a:lnTo>
                    <a:lnTo>
                      <a:pt x="2662" y="67"/>
                    </a:lnTo>
                    <a:lnTo>
                      <a:pt x="2671" y="68"/>
                    </a:lnTo>
                    <a:lnTo>
                      <a:pt x="2642" y="66"/>
                    </a:lnTo>
                    <a:lnTo>
                      <a:pt x="3047" y="64"/>
                    </a:lnTo>
                    <a:lnTo>
                      <a:pt x="2630" y="63"/>
                    </a:lnTo>
                    <a:lnTo>
                      <a:pt x="2630" y="64"/>
                    </a:lnTo>
                    <a:lnTo>
                      <a:pt x="2642" y="66"/>
                    </a:lnTo>
                    <a:lnTo>
                      <a:pt x="2623" y="63"/>
                    </a:lnTo>
                    <a:lnTo>
                      <a:pt x="3037" y="62"/>
                    </a:lnTo>
                    <a:lnTo>
                      <a:pt x="3001" y="54"/>
                    </a:lnTo>
                    <a:lnTo>
                      <a:pt x="2527" y="55"/>
                    </a:lnTo>
                    <a:lnTo>
                      <a:pt x="2527" y="54"/>
                    </a:lnTo>
                    <a:lnTo>
                      <a:pt x="2996" y="52"/>
                    </a:lnTo>
                    <a:lnTo>
                      <a:pt x="2944" y="41"/>
                    </a:lnTo>
                    <a:lnTo>
                      <a:pt x="2392" y="43"/>
                    </a:lnTo>
                    <a:lnTo>
                      <a:pt x="2392" y="41"/>
                    </a:lnTo>
                    <a:lnTo>
                      <a:pt x="2939" y="40"/>
                    </a:lnTo>
                    <a:lnTo>
                      <a:pt x="2926" y="37"/>
                    </a:lnTo>
                    <a:lnTo>
                      <a:pt x="2343" y="38"/>
                    </a:lnTo>
                    <a:lnTo>
                      <a:pt x="2343" y="37"/>
                    </a:lnTo>
                    <a:lnTo>
                      <a:pt x="2921" y="35"/>
                    </a:lnTo>
                    <a:lnTo>
                      <a:pt x="2316" y="34"/>
                    </a:lnTo>
                    <a:lnTo>
                      <a:pt x="2909" y="33"/>
                    </a:lnTo>
                    <a:lnTo>
                      <a:pt x="2302" y="32"/>
                    </a:lnTo>
                    <a:lnTo>
                      <a:pt x="2302" y="33"/>
                    </a:lnTo>
                    <a:lnTo>
                      <a:pt x="2311" y="34"/>
                    </a:lnTo>
                    <a:lnTo>
                      <a:pt x="2291" y="32"/>
                    </a:lnTo>
                    <a:lnTo>
                      <a:pt x="2899" y="31"/>
                    </a:lnTo>
                    <a:lnTo>
                      <a:pt x="2270" y="29"/>
                    </a:lnTo>
                    <a:lnTo>
                      <a:pt x="2270" y="31"/>
                    </a:lnTo>
                    <a:lnTo>
                      <a:pt x="2288" y="32"/>
                    </a:lnTo>
                    <a:lnTo>
                      <a:pt x="2264" y="29"/>
                    </a:lnTo>
                    <a:lnTo>
                      <a:pt x="2889" y="28"/>
                    </a:lnTo>
                    <a:lnTo>
                      <a:pt x="2245" y="27"/>
                    </a:lnTo>
                    <a:lnTo>
                      <a:pt x="2875" y="26"/>
                    </a:lnTo>
                    <a:lnTo>
                      <a:pt x="2221" y="25"/>
                    </a:lnTo>
                    <a:lnTo>
                      <a:pt x="2221" y="26"/>
                    </a:lnTo>
                    <a:lnTo>
                      <a:pt x="2242" y="27"/>
                    </a:lnTo>
                    <a:lnTo>
                      <a:pt x="2218" y="25"/>
                    </a:lnTo>
                    <a:lnTo>
                      <a:pt x="2863" y="23"/>
                    </a:lnTo>
                    <a:lnTo>
                      <a:pt x="2757" y="2"/>
                    </a:lnTo>
                    <a:lnTo>
                      <a:pt x="275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697"/>
              <p:cNvSpPr>
                <a:spLocks/>
              </p:cNvSpPr>
              <p:nvPr/>
            </p:nvSpPr>
            <p:spPr bwMode="auto">
              <a:xfrm flipH="1">
                <a:off x="3774" y="3211"/>
                <a:ext cx="604" cy="83"/>
              </a:xfrm>
              <a:custGeom>
                <a:avLst/>
                <a:gdLst>
                  <a:gd name="T0" fmla="*/ 0 w 3339"/>
                  <a:gd name="T1" fmla="*/ 0 h 454"/>
                  <a:gd name="T2" fmla="*/ 0 w 3339"/>
                  <a:gd name="T3" fmla="*/ 1 h 454"/>
                  <a:gd name="T4" fmla="*/ 0 w 3339"/>
                  <a:gd name="T5" fmla="*/ 3 h 454"/>
                  <a:gd name="T6" fmla="*/ 0 w 3339"/>
                  <a:gd name="T7" fmla="*/ 3 h 454"/>
                  <a:gd name="T8" fmla="*/ 0 w 3339"/>
                  <a:gd name="T9" fmla="*/ 4 h 454"/>
                  <a:gd name="T10" fmla="*/ 0 w 3339"/>
                  <a:gd name="T11" fmla="*/ 4 h 454"/>
                  <a:gd name="T12" fmla="*/ 1 w 3339"/>
                  <a:gd name="T13" fmla="*/ 6 h 454"/>
                  <a:gd name="T14" fmla="*/ 2 w 3339"/>
                  <a:gd name="T15" fmla="*/ 7 h 454"/>
                  <a:gd name="T16" fmla="*/ 3 w 3339"/>
                  <a:gd name="T17" fmla="*/ 7 h 454"/>
                  <a:gd name="T18" fmla="*/ 5 w 3339"/>
                  <a:gd name="T19" fmla="*/ 8 h 454"/>
                  <a:gd name="T20" fmla="*/ 13 w 3339"/>
                  <a:gd name="T21" fmla="*/ 11 h 454"/>
                  <a:gd name="T22" fmla="*/ 18 w 3339"/>
                  <a:gd name="T23" fmla="*/ 13 h 454"/>
                  <a:gd name="T24" fmla="*/ 23 w 3339"/>
                  <a:gd name="T25" fmla="*/ 15 h 454"/>
                  <a:gd name="T26" fmla="*/ 26 w 3339"/>
                  <a:gd name="T27" fmla="*/ 15 h 454"/>
                  <a:gd name="T28" fmla="*/ 28 w 3339"/>
                  <a:gd name="T29" fmla="*/ 15 h 454"/>
                  <a:gd name="T30" fmla="*/ 32 w 3339"/>
                  <a:gd name="T31" fmla="*/ 15 h 454"/>
                  <a:gd name="T32" fmla="*/ 32 w 3339"/>
                  <a:gd name="T33" fmla="*/ 15 h 454"/>
                  <a:gd name="T34" fmla="*/ 36 w 3339"/>
                  <a:gd name="T35" fmla="*/ 14 h 454"/>
                  <a:gd name="T36" fmla="*/ 36 w 3339"/>
                  <a:gd name="T37" fmla="*/ 14 h 454"/>
                  <a:gd name="T38" fmla="*/ 38 w 3339"/>
                  <a:gd name="T39" fmla="*/ 14 h 454"/>
                  <a:gd name="T40" fmla="*/ 38 w 3339"/>
                  <a:gd name="T41" fmla="*/ 14 h 454"/>
                  <a:gd name="T42" fmla="*/ 47 w 3339"/>
                  <a:gd name="T43" fmla="*/ 12 h 454"/>
                  <a:gd name="T44" fmla="*/ 47 w 3339"/>
                  <a:gd name="T45" fmla="*/ 12 h 454"/>
                  <a:gd name="T46" fmla="*/ 51 w 3339"/>
                  <a:gd name="T47" fmla="*/ 11 h 454"/>
                  <a:gd name="T48" fmla="*/ 51 w 3339"/>
                  <a:gd name="T49" fmla="*/ 11 h 454"/>
                  <a:gd name="T50" fmla="*/ 63 w 3339"/>
                  <a:gd name="T51" fmla="*/ 8 h 454"/>
                  <a:gd name="T52" fmla="*/ 69 w 3339"/>
                  <a:gd name="T53" fmla="*/ 7 h 454"/>
                  <a:gd name="T54" fmla="*/ 74 w 3339"/>
                  <a:gd name="T55" fmla="*/ 6 h 454"/>
                  <a:gd name="T56" fmla="*/ 77 w 3339"/>
                  <a:gd name="T57" fmla="*/ 6 h 454"/>
                  <a:gd name="T58" fmla="*/ 81 w 3339"/>
                  <a:gd name="T59" fmla="*/ 6 h 454"/>
                  <a:gd name="T60" fmla="*/ 101 w 3339"/>
                  <a:gd name="T61" fmla="*/ 6 h 454"/>
                  <a:gd name="T62" fmla="*/ 88 w 3339"/>
                  <a:gd name="T63" fmla="*/ 5 h 454"/>
                  <a:gd name="T64" fmla="*/ 88 w 3339"/>
                  <a:gd name="T65" fmla="*/ 5 h 454"/>
                  <a:gd name="T66" fmla="*/ 82 w 3339"/>
                  <a:gd name="T67" fmla="*/ 4 h 454"/>
                  <a:gd name="T68" fmla="*/ 82 w 3339"/>
                  <a:gd name="T69" fmla="*/ 4 h 454"/>
                  <a:gd name="T70" fmla="*/ 79 w 3339"/>
                  <a:gd name="T71" fmla="*/ 4 h 454"/>
                  <a:gd name="T72" fmla="*/ 79 w 3339"/>
                  <a:gd name="T73" fmla="*/ 4 h 454"/>
                  <a:gd name="T74" fmla="*/ 79 w 3339"/>
                  <a:gd name="T75" fmla="*/ 4 h 454"/>
                  <a:gd name="T76" fmla="*/ 79 w 3339"/>
                  <a:gd name="T77" fmla="*/ 4 h 454"/>
                  <a:gd name="T78" fmla="*/ 80 w 3339"/>
                  <a:gd name="T79" fmla="*/ 4 h 454"/>
                  <a:gd name="T80" fmla="*/ 89 w 3339"/>
                  <a:gd name="T81" fmla="*/ 3 h 454"/>
                  <a:gd name="T82" fmla="*/ 104 w 3339"/>
                  <a:gd name="T83" fmla="*/ 2 h 454"/>
                  <a:gd name="T84" fmla="*/ 104 w 3339"/>
                  <a:gd name="T85" fmla="*/ 2 h 454"/>
                  <a:gd name="T86" fmla="*/ 108 w 3339"/>
                  <a:gd name="T87" fmla="*/ 2 h 454"/>
                  <a:gd name="T88" fmla="*/ 108 w 3339"/>
                  <a:gd name="T89" fmla="*/ 2 h 454"/>
                  <a:gd name="T90" fmla="*/ 109 w 3339"/>
                  <a:gd name="T91" fmla="*/ 2 h 454"/>
                  <a:gd name="T92" fmla="*/ 109 w 3339"/>
                  <a:gd name="T93" fmla="*/ 2 h 454"/>
                  <a:gd name="T94" fmla="*/ 109 w 3339"/>
                  <a:gd name="T95" fmla="*/ 1 h 454"/>
                  <a:gd name="T96" fmla="*/ 109 w 3339"/>
                  <a:gd name="T97" fmla="*/ 1 h 454"/>
                  <a:gd name="T98" fmla="*/ 107 w 3339"/>
                  <a:gd name="T99" fmla="*/ 1 h 454"/>
                  <a:gd name="T100" fmla="*/ 102 w 3339"/>
                  <a:gd name="T101" fmla="*/ 0 h 454"/>
                  <a:gd name="T102" fmla="*/ 101 w 3339"/>
                  <a:gd name="T103" fmla="*/ 0 h 454"/>
                  <a:gd name="T104" fmla="*/ 0 w 3339"/>
                  <a:gd name="T105" fmla="*/ 0 h 4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339" h="454">
                    <a:moveTo>
                      <a:pt x="9" y="0"/>
                    </a:moveTo>
                    <a:lnTo>
                      <a:pt x="0" y="37"/>
                    </a:lnTo>
                    <a:lnTo>
                      <a:pt x="3" y="84"/>
                    </a:lnTo>
                    <a:lnTo>
                      <a:pt x="5" y="87"/>
                    </a:lnTo>
                    <a:lnTo>
                      <a:pt x="11" y="116"/>
                    </a:lnTo>
                    <a:lnTo>
                      <a:pt x="12" y="116"/>
                    </a:lnTo>
                    <a:lnTo>
                      <a:pt x="39" y="181"/>
                    </a:lnTo>
                    <a:lnTo>
                      <a:pt x="74" y="210"/>
                    </a:lnTo>
                    <a:lnTo>
                      <a:pt x="88" y="215"/>
                    </a:lnTo>
                    <a:lnTo>
                      <a:pt x="140" y="240"/>
                    </a:lnTo>
                    <a:lnTo>
                      <a:pt x="387" y="338"/>
                    </a:lnTo>
                    <a:lnTo>
                      <a:pt x="558" y="397"/>
                    </a:lnTo>
                    <a:lnTo>
                      <a:pt x="696" y="435"/>
                    </a:lnTo>
                    <a:lnTo>
                      <a:pt x="798" y="450"/>
                    </a:lnTo>
                    <a:lnTo>
                      <a:pt x="845" y="454"/>
                    </a:lnTo>
                    <a:lnTo>
                      <a:pt x="971" y="452"/>
                    </a:lnTo>
                    <a:lnTo>
                      <a:pt x="971" y="450"/>
                    </a:lnTo>
                    <a:lnTo>
                      <a:pt x="1096" y="431"/>
                    </a:lnTo>
                    <a:lnTo>
                      <a:pt x="1096" y="430"/>
                    </a:lnTo>
                    <a:lnTo>
                      <a:pt x="1167" y="417"/>
                    </a:lnTo>
                    <a:lnTo>
                      <a:pt x="1167" y="415"/>
                    </a:lnTo>
                    <a:lnTo>
                      <a:pt x="1440" y="362"/>
                    </a:lnTo>
                    <a:lnTo>
                      <a:pt x="1440" y="361"/>
                    </a:lnTo>
                    <a:lnTo>
                      <a:pt x="1566" y="331"/>
                    </a:lnTo>
                    <a:lnTo>
                      <a:pt x="1566" y="330"/>
                    </a:lnTo>
                    <a:lnTo>
                      <a:pt x="1940" y="235"/>
                    </a:lnTo>
                    <a:lnTo>
                      <a:pt x="2118" y="200"/>
                    </a:lnTo>
                    <a:lnTo>
                      <a:pt x="2251" y="182"/>
                    </a:lnTo>
                    <a:lnTo>
                      <a:pt x="2354" y="174"/>
                    </a:lnTo>
                    <a:lnTo>
                      <a:pt x="2487" y="170"/>
                    </a:lnTo>
                    <a:lnTo>
                      <a:pt x="3104" y="169"/>
                    </a:lnTo>
                    <a:lnTo>
                      <a:pt x="2682" y="146"/>
                    </a:lnTo>
                    <a:lnTo>
                      <a:pt x="2682" y="145"/>
                    </a:lnTo>
                    <a:lnTo>
                      <a:pt x="2496" y="132"/>
                    </a:lnTo>
                    <a:lnTo>
                      <a:pt x="2496" y="131"/>
                    </a:lnTo>
                    <a:lnTo>
                      <a:pt x="2425" y="123"/>
                    </a:lnTo>
                    <a:lnTo>
                      <a:pt x="2421" y="120"/>
                    </a:lnTo>
                    <a:lnTo>
                      <a:pt x="2415" y="120"/>
                    </a:lnTo>
                    <a:lnTo>
                      <a:pt x="2415" y="118"/>
                    </a:lnTo>
                    <a:lnTo>
                      <a:pt x="2449" y="110"/>
                    </a:lnTo>
                    <a:lnTo>
                      <a:pt x="2729" y="91"/>
                    </a:lnTo>
                    <a:lnTo>
                      <a:pt x="3168" y="67"/>
                    </a:lnTo>
                    <a:lnTo>
                      <a:pt x="3168" y="66"/>
                    </a:lnTo>
                    <a:lnTo>
                      <a:pt x="3288" y="56"/>
                    </a:lnTo>
                    <a:lnTo>
                      <a:pt x="3288" y="55"/>
                    </a:lnTo>
                    <a:lnTo>
                      <a:pt x="3329" y="49"/>
                    </a:lnTo>
                    <a:lnTo>
                      <a:pt x="3329" y="48"/>
                    </a:lnTo>
                    <a:lnTo>
                      <a:pt x="3339" y="44"/>
                    </a:lnTo>
                    <a:lnTo>
                      <a:pt x="3336" y="39"/>
                    </a:lnTo>
                    <a:lnTo>
                      <a:pt x="3275" y="24"/>
                    </a:lnTo>
                    <a:lnTo>
                      <a:pt x="3121" y="4"/>
                    </a:lnTo>
                    <a:lnTo>
                      <a:pt x="308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698"/>
              <p:cNvSpPr>
                <a:spLocks/>
              </p:cNvSpPr>
              <p:nvPr/>
            </p:nvSpPr>
            <p:spPr bwMode="auto">
              <a:xfrm flipH="1">
                <a:off x="3778" y="3242"/>
                <a:ext cx="119" cy="2"/>
              </a:xfrm>
              <a:custGeom>
                <a:avLst/>
                <a:gdLst>
                  <a:gd name="T0" fmla="*/ 0 w 656"/>
                  <a:gd name="T1" fmla="*/ 0 h 18"/>
                  <a:gd name="T2" fmla="*/ 0 w 656"/>
                  <a:gd name="T3" fmla="*/ 0 h 18"/>
                  <a:gd name="T4" fmla="*/ 11 w 656"/>
                  <a:gd name="T5" fmla="*/ 0 h 18"/>
                  <a:gd name="T6" fmla="*/ 11 w 656"/>
                  <a:gd name="T7" fmla="*/ 0 h 18"/>
                  <a:gd name="T8" fmla="*/ 21 w 656"/>
                  <a:gd name="T9" fmla="*/ 0 h 18"/>
                  <a:gd name="T10" fmla="*/ 21 w 656"/>
                  <a:gd name="T11" fmla="*/ 0 h 18"/>
                  <a:gd name="T12" fmla="*/ 22 w 656"/>
                  <a:gd name="T13" fmla="*/ 0 h 18"/>
                  <a:gd name="T14" fmla="*/ 21 w 656"/>
                  <a:gd name="T15" fmla="*/ 0 h 18"/>
                  <a:gd name="T16" fmla="*/ 15 w 656"/>
                  <a:gd name="T17" fmla="*/ 0 h 18"/>
                  <a:gd name="T18" fmla="*/ 0 w 656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6" h="18">
                    <a:moveTo>
                      <a:pt x="0" y="0"/>
                    </a:moveTo>
                    <a:lnTo>
                      <a:pt x="0" y="1"/>
                    </a:lnTo>
                    <a:lnTo>
                      <a:pt x="322" y="7"/>
                    </a:lnTo>
                    <a:lnTo>
                      <a:pt x="322" y="8"/>
                    </a:lnTo>
                    <a:lnTo>
                      <a:pt x="645" y="18"/>
                    </a:lnTo>
                    <a:lnTo>
                      <a:pt x="645" y="17"/>
                    </a:lnTo>
                    <a:lnTo>
                      <a:pt x="656" y="17"/>
                    </a:lnTo>
                    <a:lnTo>
                      <a:pt x="640" y="11"/>
                    </a:lnTo>
                    <a:lnTo>
                      <a:pt x="4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699"/>
              <p:cNvSpPr>
                <a:spLocks/>
              </p:cNvSpPr>
              <p:nvPr/>
            </p:nvSpPr>
            <p:spPr bwMode="auto">
              <a:xfrm flipH="1">
                <a:off x="3774" y="3211"/>
                <a:ext cx="604" cy="33"/>
              </a:xfrm>
              <a:custGeom>
                <a:avLst/>
                <a:gdLst>
                  <a:gd name="T0" fmla="*/ 0 w 3339"/>
                  <a:gd name="T1" fmla="*/ 0 h 181"/>
                  <a:gd name="T2" fmla="*/ 0 w 3339"/>
                  <a:gd name="T3" fmla="*/ 1 h 181"/>
                  <a:gd name="T4" fmla="*/ 0 w 3339"/>
                  <a:gd name="T5" fmla="*/ 3 h 181"/>
                  <a:gd name="T6" fmla="*/ 0 w 3339"/>
                  <a:gd name="T7" fmla="*/ 3 h 181"/>
                  <a:gd name="T8" fmla="*/ 0 w 3339"/>
                  <a:gd name="T9" fmla="*/ 4 h 181"/>
                  <a:gd name="T10" fmla="*/ 0 w 3339"/>
                  <a:gd name="T11" fmla="*/ 4 h 181"/>
                  <a:gd name="T12" fmla="*/ 1 w 3339"/>
                  <a:gd name="T13" fmla="*/ 5 h 181"/>
                  <a:gd name="T14" fmla="*/ 90 w 3339"/>
                  <a:gd name="T15" fmla="*/ 5 h 181"/>
                  <a:gd name="T16" fmla="*/ 90 w 3339"/>
                  <a:gd name="T17" fmla="*/ 5 h 181"/>
                  <a:gd name="T18" fmla="*/ 103 w 3339"/>
                  <a:gd name="T19" fmla="*/ 6 h 181"/>
                  <a:gd name="T20" fmla="*/ 103 w 3339"/>
                  <a:gd name="T21" fmla="*/ 6 h 181"/>
                  <a:gd name="T22" fmla="*/ 108 w 3339"/>
                  <a:gd name="T23" fmla="*/ 6 h 181"/>
                  <a:gd name="T24" fmla="*/ 108 w 3339"/>
                  <a:gd name="T25" fmla="*/ 6 h 181"/>
                  <a:gd name="T26" fmla="*/ 109 w 3339"/>
                  <a:gd name="T27" fmla="*/ 6 h 181"/>
                  <a:gd name="T28" fmla="*/ 109 w 3339"/>
                  <a:gd name="T29" fmla="*/ 6 h 181"/>
                  <a:gd name="T30" fmla="*/ 106 w 3339"/>
                  <a:gd name="T31" fmla="*/ 6 h 181"/>
                  <a:gd name="T32" fmla="*/ 88 w 3339"/>
                  <a:gd name="T33" fmla="*/ 5 h 181"/>
                  <a:gd name="T34" fmla="*/ 88 w 3339"/>
                  <a:gd name="T35" fmla="*/ 5 h 181"/>
                  <a:gd name="T36" fmla="*/ 81 w 3339"/>
                  <a:gd name="T37" fmla="*/ 4 h 181"/>
                  <a:gd name="T38" fmla="*/ 81 w 3339"/>
                  <a:gd name="T39" fmla="*/ 4 h 181"/>
                  <a:gd name="T40" fmla="*/ 80 w 3339"/>
                  <a:gd name="T41" fmla="*/ 4 h 181"/>
                  <a:gd name="T42" fmla="*/ 79 w 3339"/>
                  <a:gd name="T43" fmla="*/ 4 h 181"/>
                  <a:gd name="T44" fmla="*/ 79 w 3339"/>
                  <a:gd name="T45" fmla="*/ 4 h 181"/>
                  <a:gd name="T46" fmla="*/ 79 w 3339"/>
                  <a:gd name="T47" fmla="*/ 4 h 181"/>
                  <a:gd name="T48" fmla="*/ 80 w 3339"/>
                  <a:gd name="T49" fmla="*/ 3 h 181"/>
                  <a:gd name="T50" fmla="*/ 89 w 3339"/>
                  <a:gd name="T51" fmla="*/ 3 h 181"/>
                  <a:gd name="T52" fmla="*/ 104 w 3339"/>
                  <a:gd name="T53" fmla="*/ 2 h 181"/>
                  <a:gd name="T54" fmla="*/ 104 w 3339"/>
                  <a:gd name="T55" fmla="*/ 2 h 181"/>
                  <a:gd name="T56" fmla="*/ 108 w 3339"/>
                  <a:gd name="T57" fmla="*/ 2 h 181"/>
                  <a:gd name="T58" fmla="*/ 108 w 3339"/>
                  <a:gd name="T59" fmla="*/ 2 h 181"/>
                  <a:gd name="T60" fmla="*/ 109 w 3339"/>
                  <a:gd name="T61" fmla="*/ 1 h 181"/>
                  <a:gd name="T62" fmla="*/ 109 w 3339"/>
                  <a:gd name="T63" fmla="*/ 1 h 181"/>
                  <a:gd name="T64" fmla="*/ 109 w 3339"/>
                  <a:gd name="T65" fmla="*/ 1 h 181"/>
                  <a:gd name="T66" fmla="*/ 109 w 3339"/>
                  <a:gd name="T67" fmla="*/ 1 h 181"/>
                  <a:gd name="T68" fmla="*/ 107 w 3339"/>
                  <a:gd name="T69" fmla="*/ 1 h 181"/>
                  <a:gd name="T70" fmla="*/ 103 w 3339"/>
                  <a:gd name="T71" fmla="*/ 0 h 181"/>
                  <a:gd name="T72" fmla="*/ 0 w 3339"/>
                  <a:gd name="T73" fmla="*/ 0 h 1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39" h="181">
                    <a:moveTo>
                      <a:pt x="6" y="0"/>
                    </a:moveTo>
                    <a:lnTo>
                      <a:pt x="0" y="30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33" y="163"/>
                    </a:lnTo>
                    <a:lnTo>
                      <a:pt x="2748" y="164"/>
                    </a:lnTo>
                    <a:lnTo>
                      <a:pt x="2748" y="165"/>
                    </a:lnTo>
                    <a:lnTo>
                      <a:pt x="3150" y="176"/>
                    </a:lnTo>
                    <a:lnTo>
                      <a:pt x="3150" y="177"/>
                    </a:lnTo>
                    <a:lnTo>
                      <a:pt x="3305" y="181"/>
                    </a:lnTo>
                    <a:lnTo>
                      <a:pt x="3305" y="180"/>
                    </a:lnTo>
                    <a:lnTo>
                      <a:pt x="3316" y="180"/>
                    </a:lnTo>
                    <a:lnTo>
                      <a:pt x="3316" y="177"/>
                    </a:lnTo>
                    <a:lnTo>
                      <a:pt x="3233" y="169"/>
                    </a:lnTo>
                    <a:lnTo>
                      <a:pt x="2680" y="139"/>
                    </a:lnTo>
                    <a:lnTo>
                      <a:pt x="2680" y="138"/>
                    </a:lnTo>
                    <a:lnTo>
                      <a:pt x="2489" y="124"/>
                    </a:lnTo>
                    <a:lnTo>
                      <a:pt x="2489" y="123"/>
                    </a:lnTo>
                    <a:lnTo>
                      <a:pt x="2430" y="117"/>
                    </a:lnTo>
                    <a:lnTo>
                      <a:pt x="2426" y="115"/>
                    </a:lnTo>
                    <a:lnTo>
                      <a:pt x="2417" y="113"/>
                    </a:lnTo>
                    <a:lnTo>
                      <a:pt x="2415" y="111"/>
                    </a:lnTo>
                    <a:lnTo>
                      <a:pt x="2449" y="103"/>
                    </a:lnTo>
                    <a:lnTo>
                      <a:pt x="2729" y="84"/>
                    </a:lnTo>
                    <a:lnTo>
                      <a:pt x="3168" y="60"/>
                    </a:lnTo>
                    <a:lnTo>
                      <a:pt x="3168" y="59"/>
                    </a:lnTo>
                    <a:lnTo>
                      <a:pt x="3288" y="49"/>
                    </a:lnTo>
                    <a:lnTo>
                      <a:pt x="3288" y="48"/>
                    </a:lnTo>
                    <a:lnTo>
                      <a:pt x="3329" y="42"/>
                    </a:lnTo>
                    <a:lnTo>
                      <a:pt x="3329" y="41"/>
                    </a:lnTo>
                    <a:lnTo>
                      <a:pt x="3339" y="37"/>
                    </a:lnTo>
                    <a:lnTo>
                      <a:pt x="3336" y="32"/>
                    </a:lnTo>
                    <a:lnTo>
                      <a:pt x="3273" y="17"/>
                    </a:lnTo>
                    <a:lnTo>
                      <a:pt x="314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700"/>
              <p:cNvSpPr>
                <a:spLocks/>
              </p:cNvSpPr>
              <p:nvPr/>
            </p:nvSpPr>
            <p:spPr bwMode="auto">
              <a:xfrm flipH="1">
                <a:off x="3929" y="3242"/>
                <a:ext cx="444" cy="52"/>
              </a:xfrm>
              <a:custGeom>
                <a:avLst/>
                <a:gdLst>
                  <a:gd name="T0" fmla="*/ 0 w 2454"/>
                  <a:gd name="T1" fmla="*/ 0 h 284"/>
                  <a:gd name="T2" fmla="*/ 1 w 2454"/>
                  <a:gd name="T3" fmla="*/ 1 h 284"/>
                  <a:gd name="T4" fmla="*/ 2 w 2454"/>
                  <a:gd name="T5" fmla="*/ 2 h 284"/>
                  <a:gd name="T6" fmla="*/ 10 w 2454"/>
                  <a:gd name="T7" fmla="*/ 5 h 284"/>
                  <a:gd name="T8" fmla="*/ 15 w 2454"/>
                  <a:gd name="T9" fmla="*/ 7 h 284"/>
                  <a:gd name="T10" fmla="*/ 19 w 2454"/>
                  <a:gd name="T11" fmla="*/ 8 h 284"/>
                  <a:gd name="T12" fmla="*/ 22 w 2454"/>
                  <a:gd name="T13" fmla="*/ 9 h 284"/>
                  <a:gd name="T14" fmla="*/ 25 w 2454"/>
                  <a:gd name="T15" fmla="*/ 9 h 284"/>
                  <a:gd name="T16" fmla="*/ 27 w 2454"/>
                  <a:gd name="T17" fmla="*/ 10 h 284"/>
                  <a:gd name="T18" fmla="*/ 31 w 2454"/>
                  <a:gd name="T19" fmla="*/ 10 h 284"/>
                  <a:gd name="T20" fmla="*/ 31 w 2454"/>
                  <a:gd name="T21" fmla="*/ 9 h 284"/>
                  <a:gd name="T22" fmla="*/ 35 w 2454"/>
                  <a:gd name="T23" fmla="*/ 9 h 284"/>
                  <a:gd name="T24" fmla="*/ 35 w 2454"/>
                  <a:gd name="T25" fmla="*/ 9 h 284"/>
                  <a:gd name="T26" fmla="*/ 37 w 2454"/>
                  <a:gd name="T27" fmla="*/ 8 h 284"/>
                  <a:gd name="T28" fmla="*/ 37 w 2454"/>
                  <a:gd name="T29" fmla="*/ 8 h 284"/>
                  <a:gd name="T30" fmla="*/ 46 w 2454"/>
                  <a:gd name="T31" fmla="*/ 6 h 284"/>
                  <a:gd name="T32" fmla="*/ 46 w 2454"/>
                  <a:gd name="T33" fmla="*/ 6 h 284"/>
                  <a:gd name="T34" fmla="*/ 50 w 2454"/>
                  <a:gd name="T35" fmla="*/ 5 h 284"/>
                  <a:gd name="T36" fmla="*/ 50 w 2454"/>
                  <a:gd name="T37" fmla="*/ 5 h 284"/>
                  <a:gd name="T38" fmla="*/ 62 w 2454"/>
                  <a:gd name="T39" fmla="*/ 2 h 284"/>
                  <a:gd name="T40" fmla="*/ 68 w 2454"/>
                  <a:gd name="T41" fmla="*/ 1 h 284"/>
                  <a:gd name="T42" fmla="*/ 73 w 2454"/>
                  <a:gd name="T43" fmla="*/ 0 h 284"/>
                  <a:gd name="T44" fmla="*/ 76 w 2454"/>
                  <a:gd name="T45" fmla="*/ 0 h 284"/>
                  <a:gd name="T46" fmla="*/ 80 w 2454"/>
                  <a:gd name="T47" fmla="*/ 0 h 284"/>
                  <a:gd name="T48" fmla="*/ 0 w 2454"/>
                  <a:gd name="T49" fmla="*/ 0 h 2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454" h="284">
                    <a:moveTo>
                      <a:pt x="0" y="0"/>
                    </a:moveTo>
                    <a:lnTo>
                      <a:pt x="16" y="22"/>
                    </a:lnTo>
                    <a:lnTo>
                      <a:pt x="62" y="50"/>
                    </a:lnTo>
                    <a:lnTo>
                      <a:pt x="297" y="146"/>
                    </a:lnTo>
                    <a:lnTo>
                      <a:pt x="460" y="205"/>
                    </a:lnTo>
                    <a:lnTo>
                      <a:pt x="567" y="239"/>
                    </a:lnTo>
                    <a:lnTo>
                      <a:pt x="671" y="266"/>
                    </a:lnTo>
                    <a:lnTo>
                      <a:pt x="763" y="280"/>
                    </a:lnTo>
                    <a:lnTo>
                      <a:pt x="812" y="284"/>
                    </a:lnTo>
                    <a:lnTo>
                      <a:pt x="938" y="282"/>
                    </a:lnTo>
                    <a:lnTo>
                      <a:pt x="938" y="280"/>
                    </a:lnTo>
                    <a:lnTo>
                      <a:pt x="1063" y="261"/>
                    </a:lnTo>
                    <a:lnTo>
                      <a:pt x="1063" y="260"/>
                    </a:lnTo>
                    <a:lnTo>
                      <a:pt x="1134" y="247"/>
                    </a:lnTo>
                    <a:lnTo>
                      <a:pt x="1134" y="245"/>
                    </a:lnTo>
                    <a:lnTo>
                      <a:pt x="1407" y="192"/>
                    </a:lnTo>
                    <a:lnTo>
                      <a:pt x="1407" y="191"/>
                    </a:lnTo>
                    <a:lnTo>
                      <a:pt x="1533" y="161"/>
                    </a:lnTo>
                    <a:lnTo>
                      <a:pt x="1533" y="160"/>
                    </a:lnTo>
                    <a:lnTo>
                      <a:pt x="1907" y="65"/>
                    </a:lnTo>
                    <a:lnTo>
                      <a:pt x="2085" y="30"/>
                    </a:lnTo>
                    <a:lnTo>
                      <a:pt x="2218" y="12"/>
                    </a:lnTo>
                    <a:lnTo>
                      <a:pt x="2321" y="4"/>
                    </a:lnTo>
                    <a:lnTo>
                      <a:pt x="24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701"/>
              <p:cNvSpPr>
                <a:spLocks/>
              </p:cNvSpPr>
              <p:nvPr/>
            </p:nvSpPr>
            <p:spPr bwMode="auto">
              <a:xfrm flipH="1">
                <a:off x="3816" y="3233"/>
                <a:ext cx="560" cy="61"/>
              </a:xfrm>
              <a:custGeom>
                <a:avLst/>
                <a:gdLst>
                  <a:gd name="T0" fmla="*/ 0 w 3091"/>
                  <a:gd name="T1" fmla="*/ 0 h 335"/>
                  <a:gd name="T2" fmla="*/ 1 w 3091"/>
                  <a:gd name="T3" fmla="*/ 2 h 335"/>
                  <a:gd name="T4" fmla="*/ 2 w 3091"/>
                  <a:gd name="T5" fmla="*/ 3 h 335"/>
                  <a:gd name="T6" fmla="*/ 3 w 3091"/>
                  <a:gd name="T7" fmla="*/ 3 h 335"/>
                  <a:gd name="T8" fmla="*/ 4 w 3091"/>
                  <a:gd name="T9" fmla="*/ 4 h 335"/>
                  <a:gd name="T10" fmla="*/ 12 w 3091"/>
                  <a:gd name="T11" fmla="*/ 7 h 335"/>
                  <a:gd name="T12" fmla="*/ 18 w 3091"/>
                  <a:gd name="T13" fmla="*/ 9 h 335"/>
                  <a:gd name="T14" fmla="*/ 22 w 3091"/>
                  <a:gd name="T15" fmla="*/ 11 h 335"/>
                  <a:gd name="T16" fmla="*/ 26 w 3091"/>
                  <a:gd name="T17" fmla="*/ 11 h 335"/>
                  <a:gd name="T18" fmla="*/ 27 w 3091"/>
                  <a:gd name="T19" fmla="*/ 11 h 335"/>
                  <a:gd name="T20" fmla="*/ 32 w 3091"/>
                  <a:gd name="T21" fmla="*/ 11 h 335"/>
                  <a:gd name="T22" fmla="*/ 32 w 3091"/>
                  <a:gd name="T23" fmla="*/ 11 h 335"/>
                  <a:gd name="T24" fmla="*/ 36 w 3091"/>
                  <a:gd name="T25" fmla="*/ 10 h 335"/>
                  <a:gd name="T26" fmla="*/ 36 w 3091"/>
                  <a:gd name="T27" fmla="*/ 10 h 335"/>
                  <a:gd name="T28" fmla="*/ 38 w 3091"/>
                  <a:gd name="T29" fmla="*/ 10 h 335"/>
                  <a:gd name="T30" fmla="*/ 38 w 3091"/>
                  <a:gd name="T31" fmla="*/ 10 h 335"/>
                  <a:gd name="T32" fmla="*/ 47 w 3091"/>
                  <a:gd name="T33" fmla="*/ 8 h 335"/>
                  <a:gd name="T34" fmla="*/ 47 w 3091"/>
                  <a:gd name="T35" fmla="*/ 8 h 335"/>
                  <a:gd name="T36" fmla="*/ 51 w 3091"/>
                  <a:gd name="T37" fmla="*/ 7 h 335"/>
                  <a:gd name="T38" fmla="*/ 51 w 3091"/>
                  <a:gd name="T39" fmla="*/ 7 h 335"/>
                  <a:gd name="T40" fmla="*/ 63 w 3091"/>
                  <a:gd name="T41" fmla="*/ 4 h 335"/>
                  <a:gd name="T42" fmla="*/ 69 w 3091"/>
                  <a:gd name="T43" fmla="*/ 3 h 335"/>
                  <a:gd name="T44" fmla="*/ 73 w 3091"/>
                  <a:gd name="T45" fmla="*/ 2 h 335"/>
                  <a:gd name="T46" fmla="*/ 77 w 3091"/>
                  <a:gd name="T47" fmla="*/ 2 h 335"/>
                  <a:gd name="T48" fmla="*/ 81 w 3091"/>
                  <a:gd name="T49" fmla="*/ 2 h 335"/>
                  <a:gd name="T50" fmla="*/ 101 w 3091"/>
                  <a:gd name="T51" fmla="*/ 2 h 335"/>
                  <a:gd name="T52" fmla="*/ 88 w 3091"/>
                  <a:gd name="T53" fmla="*/ 1 h 335"/>
                  <a:gd name="T54" fmla="*/ 88 w 3091"/>
                  <a:gd name="T55" fmla="*/ 1 h 335"/>
                  <a:gd name="T56" fmla="*/ 82 w 3091"/>
                  <a:gd name="T57" fmla="*/ 0 h 335"/>
                  <a:gd name="T58" fmla="*/ 82 w 3091"/>
                  <a:gd name="T59" fmla="*/ 0 h 335"/>
                  <a:gd name="T60" fmla="*/ 79 w 3091"/>
                  <a:gd name="T61" fmla="*/ 0 h 335"/>
                  <a:gd name="T62" fmla="*/ 79 w 3091"/>
                  <a:gd name="T63" fmla="*/ 0 h 335"/>
                  <a:gd name="T64" fmla="*/ 79 w 3091"/>
                  <a:gd name="T65" fmla="*/ 0 h 335"/>
                  <a:gd name="T66" fmla="*/ 0 w 3091"/>
                  <a:gd name="T67" fmla="*/ 0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91" h="335">
                    <a:moveTo>
                      <a:pt x="0" y="0"/>
                    </a:moveTo>
                    <a:lnTo>
                      <a:pt x="26" y="62"/>
                    </a:lnTo>
                    <a:lnTo>
                      <a:pt x="61" y="91"/>
                    </a:lnTo>
                    <a:lnTo>
                      <a:pt x="75" y="96"/>
                    </a:lnTo>
                    <a:lnTo>
                      <a:pt x="127" y="121"/>
                    </a:lnTo>
                    <a:lnTo>
                      <a:pt x="374" y="219"/>
                    </a:lnTo>
                    <a:lnTo>
                      <a:pt x="545" y="278"/>
                    </a:lnTo>
                    <a:lnTo>
                      <a:pt x="683" y="316"/>
                    </a:lnTo>
                    <a:lnTo>
                      <a:pt x="785" y="331"/>
                    </a:lnTo>
                    <a:lnTo>
                      <a:pt x="832" y="335"/>
                    </a:lnTo>
                    <a:lnTo>
                      <a:pt x="958" y="333"/>
                    </a:lnTo>
                    <a:lnTo>
                      <a:pt x="958" y="331"/>
                    </a:lnTo>
                    <a:lnTo>
                      <a:pt x="1083" y="312"/>
                    </a:lnTo>
                    <a:lnTo>
                      <a:pt x="1083" y="311"/>
                    </a:lnTo>
                    <a:lnTo>
                      <a:pt x="1154" y="298"/>
                    </a:lnTo>
                    <a:lnTo>
                      <a:pt x="1154" y="296"/>
                    </a:lnTo>
                    <a:lnTo>
                      <a:pt x="1427" y="243"/>
                    </a:lnTo>
                    <a:lnTo>
                      <a:pt x="1427" y="242"/>
                    </a:lnTo>
                    <a:lnTo>
                      <a:pt x="1553" y="212"/>
                    </a:lnTo>
                    <a:lnTo>
                      <a:pt x="1553" y="211"/>
                    </a:lnTo>
                    <a:lnTo>
                      <a:pt x="1927" y="116"/>
                    </a:lnTo>
                    <a:lnTo>
                      <a:pt x="2105" y="81"/>
                    </a:lnTo>
                    <a:lnTo>
                      <a:pt x="2238" y="63"/>
                    </a:lnTo>
                    <a:lnTo>
                      <a:pt x="2341" y="55"/>
                    </a:lnTo>
                    <a:lnTo>
                      <a:pt x="2474" y="51"/>
                    </a:lnTo>
                    <a:lnTo>
                      <a:pt x="3091" y="50"/>
                    </a:lnTo>
                    <a:lnTo>
                      <a:pt x="2669" y="27"/>
                    </a:lnTo>
                    <a:lnTo>
                      <a:pt x="2669" y="26"/>
                    </a:lnTo>
                    <a:lnTo>
                      <a:pt x="2483" y="13"/>
                    </a:lnTo>
                    <a:lnTo>
                      <a:pt x="2483" y="12"/>
                    </a:lnTo>
                    <a:lnTo>
                      <a:pt x="2412" y="4"/>
                    </a:lnTo>
                    <a:lnTo>
                      <a:pt x="2408" y="1"/>
                    </a:lnTo>
                    <a:lnTo>
                      <a:pt x="2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702"/>
              <p:cNvSpPr>
                <a:spLocks/>
              </p:cNvSpPr>
              <p:nvPr/>
            </p:nvSpPr>
            <p:spPr bwMode="auto">
              <a:xfrm flipH="1">
                <a:off x="3778" y="3242"/>
                <a:ext cx="119" cy="2"/>
              </a:xfrm>
              <a:custGeom>
                <a:avLst/>
                <a:gdLst>
                  <a:gd name="T0" fmla="*/ 0 w 656"/>
                  <a:gd name="T1" fmla="*/ 0 h 18"/>
                  <a:gd name="T2" fmla="*/ 0 w 656"/>
                  <a:gd name="T3" fmla="*/ 0 h 18"/>
                  <a:gd name="T4" fmla="*/ 11 w 656"/>
                  <a:gd name="T5" fmla="*/ 0 h 18"/>
                  <a:gd name="T6" fmla="*/ 11 w 656"/>
                  <a:gd name="T7" fmla="*/ 0 h 18"/>
                  <a:gd name="T8" fmla="*/ 21 w 656"/>
                  <a:gd name="T9" fmla="*/ 0 h 18"/>
                  <a:gd name="T10" fmla="*/ 21 w 656"/>
                  <a:gd name="T11" fmla="*/ 0 h 18"/>
                  <a:gd name="T12" fmla="*/ 22 w 656"/>
                  <a:gd name="T13" fmla="*/ 0 h 18"/>
                  <a:gd name="T14" fmla="*/ 21 w 656"/>
                  <a:gd name="T15" fmla="*/ 0 h 18"/>
                  <a:gd name="T16" fmla="*/ 15 w 656"/>
                  <a:gd name="T17" fmla="*/ 0 h 18"/>
                  <a:gd name="T18" fmla="*/ 0 w 656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6" h="18">
                    <a:moveTo>
                      <a:pt x="0" y="0"/>
                    </a:moveTo>
                    <a:lnTo>
                      <a:pt x="0" y="1"/>
                    </a:lnTo>
                    <a:lnTo>
                      <a:pt x="322" y="7"/>
                    </a:lnTo>
                    <a:lnTo>
                      <a:pt x="322" y="8"/>
                    </a:lnTo>
                    <a:lnTo>
                      <a:pt x="645" y="18"/>
                    </a:lnTo>
                    <a:lnTo>
                      <a:pt x="645" y="17"/>
                    </a:lnTo>
                    <a:lnTo>
                      <a:pt x="656" y="17"/>
                    </a:lnTo>
                    <a:lnTo>
                      <a:pt x="640" y="11"/>
                    </a:lnTo>
                    <a:lnTo>
                      <a:pt x="4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703"/>
              <p:cNvSpPr>
                <a:spLocks/>
              </p:cNvSpPr>
              <p:nvPr/>
            </p:nvSpPr>
            <p:spPr bwMode="auto">
              <a:xfrm flipH="1">
                <a:off x="4024" y="3253"/>
                <a:ext cx="331" cy="41"/>
              </a:xfrm>
              <a:custGeom>
                <a:avLst/>
                <a:gdLst>
                  <a:gd name="T0" fmla="*/ 0 w 1832"/>
                  <a:gd name="T1" fmla="*/ 0 h 222"/>
                  <a:gd name="T2" fmla="*/ 0 w 1832"/>
                  <a:gd name="T3" fmla="*/ 0 h 222"/>
                  <a:gd name="T4" fmla="*/ 9 w 1832"/>
                  <a:gd name="T5" fmla="*/ 4 h 222"/>
                  <a:gd name="T6" fmla="*/ 14 w 1832"/>
                  <a:gd name="T7" fmla="*/ 6 h 222"/>
                  <a:gd name="T8" fmla="*/ 18 w 1832"/>
                  <a:gd name="T9" fmla="*/ 7 h 222"/>
                  <a:gd name="T10" fmla="*/ 22 w 1832"/>
                  <a:gd name="T11" fmla="*/ 7 h 222"/>
                  <a:gd name="T12" fmla="*/ 23 w 1832"/>
                  <a:gd name="T13" fmla="*/ 8 h 222"/>
                  <a:gd name="T14" fmla="*/ 28 w 1832"/>
                  <a:gd name="T15" fmla="*/ 8 h 222"/>
                  <a:gd name="T16" fmla="*/ 28 w 1832"/>
                  <a:gd name="T17" fmla="*/ 7 h 222"/>
                  <a:gd name="T18" fmla="*/ 32 w 1832"/>
                  <a:gd name="T19" fmla="*/ 7 h 222"/>
                  <a:gd name="T20" fmla="*/ 32 w 1832"/>
                  <a:gd name="T21" fmla="*/ 7 h 222"/>
                  <a:gd name="T22" fmla="*/ 34 w 1832"/>
                  <a:gd name="T23" fmla="*/ 6 h 222"/>
                  <a:gd name="T24" fmla="*/ 34 w 1832"/>
                  <a:gd name="T25" fmla="*/ 6 h 222"/>
                  <a:gd name="T26" fmla="*/ 43 w 1832"/>
                  <a:gd name="T27" fmla="*/ 4 h 222"/>
                  <a:gd name="T28" fmla="*/ 43 w 1832"/>
                  <a:gd name="T29" fmla="*/ 4 h 222"/>
                  <a:gd name="T30" fmla="*/ 47 w 1832"/>
                  <a:gd name="T31" fmla="*/ 3 h 222"/>
                  <a:gd name="T32" fmla="*/ 47 w 1832"/>
                  <a:gd name="T33" fmla="*/ 3 h 222"/>
                  <a:gd name="T34" fmla="*/ 59 w 1832"/>
                  <a:gd name="T35" fmla="*/ 0 h 222"/>
                  <a:gd name="T36" fmla="*/ 60 w 1832"/>
                  <a:gd name="T37" fmla="*/ 0 h 222"/>
                  <a:gd name="T38" fmla="*/ 0 w 1832"/>
                  <a:gd name="T39" fmla="*/ 0 h 2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32" h="222">
                    <a:moveTo>
                      <a:pt x="0" y="0"/>
                    </a:moveTo>
                    <a:lnTo>
                      <a:pt x="2" y="2"/>
                    </a:lnTo>
                    <a:lnTo>
                      <a:pt x="263" y="106"/>
                    </a:lnTo>
                    <a:lnTo>
                      <a:pt x="434" y="165"/>
                    </a:lnTo>
                    <a:lnTo>
                      <a:pt x="567" y="201"/>
                    </a:lnTo>
                    <a:lnTo>
                      <a:pt x="657" y="217"/>
                    </a:lnTo>
                    <a:lnTo>
                      <a:pt x="721" y="222"/>
                    </a:lnTo>
                    <a:lnTo>
                      <a:pt x="847" y="220"/>
                    </a:lnTo>
                    <a:lnTo>
                      <a:pt x="847" y="218"/>
                    </a:lnTo>
                    <a:lnTo>
                      <a:pt x="972" y="199"/>
                    </a:lnTo>
                    <a:lnTo>
                      <a:pt x="972" y="198"/>
                    </a:lnTo>
                    <a:lnTo>
                      <a:pt x="1043" y="185"/>
                    </a:lnTo>
                    <a:lnTo>
                      <a:pt x="1043" y="183"/>
                    </a:lnTo>
                    <a:lnTo>
                      <a:pt x="1316" y="130"/>
                    </a:lnTo>
                    <a:lnTo>
                      <a:pt x="1316" y="129"/>
                    </a:lnTo>
                    <a:lnTo>
                      <a:pt x="1442" y="99"/>
                    </a:lnTo>
                    <a:lnTo>
                      <a:pt x="1442" y="98"/>
                    </a:lnTo>
                    <a:lnTo>
                      <a:pt x="1816" y="3"/>
                    </a:lnTo>
                    <a:lnTo>
                      <a:pt x="18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704"/>
              <p:cNvSpPr>
                <a:spLocks/>
              </p:cNvSpPr>
              <p:nvPr/>
            </p:nvSpPr>
            <p:spPr bwMode="auto">
              <a:xfrm flipH="1">
                <a:off x="4104" y="3273"/>
                <a:ext cx="202" cy="21"/>
              </a:xfrm>
              <a:custGeom>
                <a:avLst/>
                <a:gdLst>
                  <a:gd name="T0" fmla="*/ 0 w 1112"/>
                  <a:gd name="T1" fmla="*/ 0 h 111"/>
                  <a:gd name="T2" fmla="*/ 0 w 1112"/>
                  <a:gd name="T3" fmla="*/ 0 h 111"/>
                  <a:gd name="T4" fmla="*/ 6 w 1112"/>
                  <a:gd name="T5" fmla="*/ 2 h 111"/>
                  <a:gd name="T6" fmla="*/ 10 w 1112"/>
                  <a:gd name="T7" fmla="*/ 3 h 111"/>
                  <a:gd name="T8" fmla="*/ 13 w 1112"/>
                  <a:gd name="T9" fmla="*/ 4 h 111"/>
                  <a:gd name="T10" fmla="*/ 15 w 1112"/>
                  <a:gd name="T11" fmla="*/ 4 h 111"/>
                  <a:gd name="T12" fmla="*/ 19 w 1112"/>
                  <a:gd name="T13" fmla="*/ 4 h 111"/>
                  <a:gd name="T14" fmla="*/ 19 w 1112"/>
                  <a:gd name="T15" fmla="*/ 4 h 111"/>
                  <a:gd name="T16" fmla="*/ 23 w 1112"/>
                  <a:gd name="T17" fmla="*/ 3 h 111"/>
                  <a:gd name="T18" fmla="*/ 23 w 1112"/>
                  <a:gd name="T19" fmla="*/ 3 h 111"/>
                  <a:gd name="T20" fmla="*/ 25 w 1112"/>
                  <a:gd name="T21" fmla="*/ 3 h 111"/>
                  <a:gd name="T22" fmla="*/ 25 w 1112"/>
                  <a:gd name="T23" fmla="*/ 3 h 111"/>
                  <a:gd name="T24" fmla="*/ 34 w 1112"/>
                  <a:gd name="T25" fmla="*/ 1 h 111"/>
                  <a:gd name="T26" fmla="*/ 34 w 1112"/>
                  <a:gd name="T27" fmla="*/ 1 h 111"/>
                  <a:gd name="T28" fmla="*/ 37 w 1112"/>
                  <a:gd name="T29" fmla="*/ 0 h 111"/>
                  <a:gd name="T30" fmla="*/ 0 w 1112"/>
                  <a:gd name="T31" fmla="*/ 0 h 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12" h="111">
                    <a:moveTo>
                      <a:pt x="0" y="0"/>
                    </a:moveTo>
                    <a:lnTo>
                      <a:pt x="3" y="2"/>
                    </a:lnTo>
                    <a:lnTo>
                      <a:pt x="189" y="64"/>
                    </a:lnTo>
                    <a:lnTo>
                      <a:pt x="302" y="93"/>
                    </a:lnTo>
                    <a:lnTo>
                      <a:pt x="394" y="107"/>
                    </a:lnTo>
                    <a:lnTo>
                      <a:pt x="443" y="111"/>
                    </a:lnTo>
                    <a:lnTo>
                      <a:pt x="569" y="109"/>
                    </a:lnTo>
                    <a:lnTo>
                      <a:pt x="569" y="107"/>
                    </a:lnTo>
                    <a:lnTo>
                      <a:pt x="694" y="88"/>
                    </a:lnTo>
                    <a:lnTo>
                      <a:pt x="694" y="87"/>
                    </a:lnTo>
                    <a:lnTo>
                      <a:pt x="765" y="74"/>
                    </a:lnTo>
                    <a:lnTo>
                      <a:pt x="765" y="72"/>
                    </a:lnTo>
                    <a:lnTo>
                      <a:pt x="1038" y="19"/>
                    </a:lnTo>
                    <a:lnTo>
                      <a:pt x="1038" y="18"/>
                    </a:lnTo>
                    <a:lnTo>
                      <a:pt x="1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0" name="Freeform 1705"/>
            <p:cNvSpPr>
              <a:spLocks/>
            </p:cNvSpPr>
            <p:nvPr/>
          </p:nvSpPr>
          <p:spPr bwMode="auto">
            <a:xfrm flipH="1">
              <a:off x="4676" y="3136"/>
              <a:ext cx="62" cy="64"/>
            </a:xfrm>
            <a:custGeom>
              <a:avLst/>
              <a:gdLst>
                <a:gd name="T0" fmla="*/ 2 w 338"/>
                <a:gd name="T1" fmla="*/ 0 h 347"/>
                <a:gd name="T2" fmla="*/ 0 w 338"/>
                <a:gd name="T3" fmla="*/ 2 h 347"/>
                <a:gd name="T4" fmla="*/ 8 w 338"/>
                <a:gd name="T5" fmla="*/ 12 h 347"/>
                <a:gd name="T6" fmla="*/ 11 w 338"/>
                <a:gd name="T7" fmla="*/ 12 h 347"/>
                <a:gd name="T8" fmla="*/ 10 w 338"/>
                <a:gd name="T9" fmla="*/ 10 h 347"/>
                <a:gd name="T10" fmla="*/ 3 w 338"/>
                <a:gd name="T11" fmla="*/ 0 h 347"/>
                <a:gd name="T12" fmla="*/ 2 w 338"/>
                <a:gd name="T13" fmla="*/ 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8" h="347">
                  <a:moveTo>
                    <a:pt x="73" y="0"/>
                  </a:moveTo>
                  <a:lnTo>
                    <a:pt x="0" y="57"/>
                  </a:lnTo>
                  <a:lnTo>
                    <a:pt x="224" y="347"/>
                  </a:lnTo>
                  <a:lnTo>
                    <a:pt x="338" y="342"/>
                  </a:lnTo>
                  <a:lnTo>
                    <a:pt x="297" y="287"/>
                  </a:lnTo>
                  <a:lnTo>
                    <a:pt x="74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706"/>
            <p:cNvSpPr>
              <a:spLocks/>
            </p:cNvSpPr>
            <p:nvPr/>
          </p:nvSpPr>
          <p:spPr bwMode="auto">
            <a:xfrm flipH="1">
              <a:off x="4676" y="3158"/>
              <a:ext cx="53" cy="42"/>
            </a:xfrm>
            <a:custGeom>
              <a:avLst/>
              <a:gdLst>
                <a:gd name="T0" fmla="*/ 0 w 292"/>
                <a:gd name="T1" fmla="*/ 0 h 231"/>
                <a:gd name="T2" fmla="*/ 6 w 292"/>
                <a:gd name="T3" fmla="*/ 8 h 231"/>
                <a:gd name="T4" fmla="*/ 10 w 292"/>
                <a:gd name="T5" fmla="*/ 7 h 231"/>
                <a:gd name="T6" fmla="*/ 8 w 292"/>
                <a:gd name="T7" fmla="*/ 6 h 231"/>
                <a:gd name="T8" fmla="*/ 4 w 292"/>
                <a:gd name="T9" fmla="*/ 0 h 231"/>
                <a:gd name="T10" fmla="*/ 0 w 292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2" h="231">
                  <a:moveTo>
                    <a:pt x="0" y="0"/>
                  </a:moveTo>
                  <a:lnTo>
                    <a:pt x="178" y="231"/>
                  </a:lnTo>
                  <a:lnTo>
                    <a:pt x="292" y="226"/>
                  </a:lnTo>
                  <a:lnTo>
                    <a:pt x="251" y="171"/>
                  </a:lnTo>
                  <a:lnTo>
                    <a:pt x="1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707"/>
            <p:cNvSpPr>
              <a:spLocks/>
            </p:cNvSpPr>
            <p:nvPr/>
          </p:nvSpPr>
          <p:spPr bwMode="auto">
            <a:xfrm flipH="1">
              <a:off x="4676" y="3179"/>
              <a:ext cx="37" cy="21"/>
            </a:xfrm>
            <a:custGeom>
              <a:avLst/>
              <a:gdLst>
                <a:gd name="T0" fmla="*/ 0 w 201"/>
                <a:gd name="T1" fmla="*/ 0 h 115"/>
                <a:gd name="T2" fmla="*/ 1 w 201"/>
                <a:gd name="T3" fmla="*/ 1 h 115"/>
                <a:gd name="T4" fmla="*/ 3 w 201"/>
                <a:gd name="T5" fmla="*/ 4 h 115"/>
                <a:gd name="T6" fmla="*/ 7 w 201"/>
                <a:gd name="T7" fmla="*/ 4 h 115"/>
                <a:gd name="T8" fmla="*/ 5 w 201"/>
                <a:gd name="T9" fmla="*/ 2 h 115"/>
                <a:gd name="T10" fmla="*/ 4 w 201"/>
                <a:gd name="T11" fmla="*/ 0 h 115"/>
                <a:gd name="T12" fmla="*/ 0 w 20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15">
                  <a:moveTo>
                    <a:pt x="0" y="0"/>
                  </a:moveTo>
                  <a:lnTo>
                    <a:pt x="34" y="46"/>
                  </a:lnTo>
                  <a:lnTo>
                    <a:pt x="87" y="115"/>
                  </a:lnTo>
                  <a:lnTo>
                    <a:pt x="201" y="110"/>
                  </a:lnTo>
                  <a:lnTo>
                    <a:pt x="160" y="55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708"/>
            <p:cNvSpPr>
              <a:spLocks/>
            </p:cNvSpPr>
            <p:nvPr/>
          </p:nvSpPr>
          <p:spPr bwMode="auto">
            <a:xfrm flipH="1">
              <a:off x="4676" y="3136"/>
              <a:ext cx="62" cy="64"/>
            </a:xfrm>
            <a:custGeom>
              <a:avLst/>
              <a:gdLst>
                <a:gd name="T0" fmla="*/ 11 w 337"/>
                <a:gd name="T1" fmla="*/ 12 h 346"/>
                <a:gd name="T2" fmla="*/ 2 w 337"/>
                <a:gd name="T3" fmla="*/ 0 h 346"/>
                <a:gd name="T4" fmla="*/ 0 w 337"/>
                <a:gd name="T5" fmla="*/ 2 h 346"/>
                <a:gd name="T6" fmla="*/ 8 w 337"/>
                <a:gd name="T7" fmla="*/ 12 h 346"/>
                <a:gd name="T8" fmla="*/ 11 w 337"/>
                <a:gd name="T9" fmla="*/ 12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7" h="346">
                  <a:moveTo>
                    <a:pt x="337" y="341"/>
                  </a:moveTo>
                  <a:lnTo>
                    <a:pt x="73" y="0"/>
                  </a:lnTo>
                  <a:lnTo>
                    <a:pt x="0" y="57"/>
                  </a:lnTo>
                  <a:lnTo>
                    <a:pt x="224" y="346"/>
                  </a:lnTo>
                  <a:lnTo>
                    <a:pt x="337" y="34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709"/>
            <p:cNvSpPr>
              <a:spLocks/>
            </p:cNvSpPr>
            <p:nvPr/>
          </p:nvSpPr>
          <p:spPr bwMode="auto">
            <a:xfrm flipH="1">
              <a:off x="4733" y="2705"/>
              <a:ext cx="13" cy="1"/>
            </a:xfrm>
            <a:custGeom>
              <a:avLst/>
              <a:gdLst>
                <a:gd name="T0" fmla="*/ 0 w 70"/>
                <a:gd name="T1" fmla="*/ 0 h 1"/>
                <a:gd name="T2" fmla="*/ 2 w 70"/>
                <a:gd name="T3" fmla="*/ 0 h 1"/>
                <a:gd name="T4" fmla="*/ 0 w 7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">
                  <a:moveTo>
                    <a:pt x="0" y="0"/>
                  </a:moveTo>
                  <a:lnTo>
                    <a:pt x="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33"/>
            </a:solidFill>
            <a:ln w="0">
              <a:solidFill>
                <a:srgbClr val="FF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710"/>
            <p:cNvSpPr>
              <a:spLocks/>
            </p:cNvSpPr>
            <p:nvPr/>
          </p:nvSpPr>
          <p:spPr bwMode="auto">
            <a:xfrm flipH="1">
              <a:off x="4733" y="2782"/>
              <a:ext cx="13" cy="1"/>
            </a:xfrm>
            <a:custGeom>
              <a:avLst/>
              <a:gdLst>
                <a:gd name="T0" fmla="*/ 2 w 70"/>
                <a:gd name="T1" fmla="*/ 0 h 1"/>
                <a:gd name="T2" fmla="*/ 0 w 70"/>
                <a:gd name="T3" fmla="*/ 0 h 1"/>
                <a:gd name="T4" fmla="*/ 2 w 7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0033"/>
            </a:solidFill>
            <a:ln w="0">
              <a:solidFill>
                <a:srgbClr val="FF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Rectangle 1711"/>
            <p:cNvSpPr>
              <a:spLocks noChangeArrowheads="1"/>
            </p:cNvSpPr>
            <p:nvPr/>
          </p:nvSpPr>
          <p:spPr bwMode="auto">
            <a:xfrm flipH="1">
              <a:off x="4733" y="2705"/>
              <a:ext cx="13" cy="77"/>
            </a:xfrm>
            <a:prstGeom prst="rect">
              <a:avLst/>
            </a:prstGeom>
            <a:solidFill>
              <a:srgbClr val="FF0033"/>
            </a:solidFill>
            <a:ln w="0">
              <a:solidFill>
                <a:srgbClr val="FF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07" name="Freeform 1712"/>
            <p:cNvSpPr>
              <a:spLocks/>
            </p:cNvSpPr>
            <p:nvPr/>
          </p:nvSpPr>
          <p:spPr bwMode="auto">
            <a:xfrm flipH="1">
              <a:off x="4703" y="2706"/>
              <a:ext cx="75" cy="76"/>
            </a:xfrm>
            <a:custGeom>
              <a:avLst/>
              <a:gdLst>
                <a:gd name="T0" fmla="*/ 14 w 415"/>
                <a:gd name="T1" fmla="*/ 0 h 415"/>
                <a:gd name="T2" fmla="*/ 7 w 415"/>
                <a:gd name="T3" fmla="*/ 14 h 415"/>
                <a:gd name="T4" fmla="*/ 0 w 415"/>
                <a:gd name="T5" fmla="*/ 0 h 415"/>
                <a:gd name="T6" fmla="*/ 14 w 415"/>
                <a:gd name="T7" fmla="*/ 0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415" y="0"/>
                  </a:moveTo>
                  <a:lnTo>
                    <a:pt x="207" y="415"/>
                  </a:ln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0033"/>
            </a:solidFill>
            <a:ln w="22225">
              <a:solidFill>
                <a:srgbClr val="FF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713"/>
            <p:cNvSpPr>
              <a:spLocks/>
            </p:cNvSpPr>
            <p:nvPr/>
          </p:nvSpPr>
          <p:spPr bwMode="auto">
            <a:xfrm flipH="1">
              <a:off x="4696" y="2703"/>
              <a:ext cx="50" cy="94"/>
            </a:xfrm>
            <a:custGeom>
              <a:avLst/>
              <a:gdLst>
                <a:gd name="T0" fmla="*/ 7 w 271"/>
                <a:gd name="T1" fmla="*/ 0 h 509"/>
                <a:gd name="T2" fmla="*/ 9 w 271"/>
                <a:gd name="T3" fmla="*/ 1 h 509"/>
                <a:gd name="T4" fmla="*/ 1 w 271"/>
                <a:gd name="T5" fmla="*/ 17 h 509"/>
                <a:gd name="T6" fmla="*/ 0 w 271"/>
                <a:gd name="T7" fmla="*/ 15 h 509"/>
                <a:gd name="T8" fmla="*/ 2 w 271"/>
                <a:gd name="T9" fmla="*/ 14 h 509"/>
                <a:gd name="T10" fmla="*/ 1 w 271"/>
                <a:gd name="T11" fmla="*/ 12 h 509"/>
                <a:gd name="T12" fmla="*/ 7 w 271"/>
                <a:gd name="T13" fmla="*/ 0 h 5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1" h="509">
                  <a:moveTo>
                    <a:pt x="209" y="0"/>
                  </a:moveTo>
                  <a:lnTo>
                    <a:pt x="271" y="32"/>
                  </a:lnTo>
                  <a:lnTo>
                    <a:pt x="32" y="509"/>
                  </a:lnTo>
                  <a:lnTo>
                    <a:pt x="0" y="446"/>
                  </a:lnTo>
                  <a:lnTo>
                    <a:pt x="63" y="415"/>
                  </a:lnTo>
                  <a:lnTo>
                    <a:pt x="32" y="35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0033"/>
            </a:solidFill>
            <a:ln w="0">
              <a:solidFill>
                <a:srgbClr val="FF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714"/>
            <p:cNvSpPr>
              <a:spLocks/>
            </p:cNvSpPr>
            <p:nvPr/>
          </p:nvSpPr>
          <p:spPr bwMode="auto">
            <a:xfrm flipH="1">
              <a:off x="4734" y="2699"/>
              <a:ext cx="54" cy="86"/>
            </a:xfrm>
            <a:custGeom>
              <a:avLst/>
              <a:gdLst>
                <a:gd name="T0" fmla="*/ 10 w 295"/>
                <a:gd name="T1" fmla="*/ 15 h 465"/>
                <a:gd name="T2" fmla="*/ 8 w 295"/>
                <a:gd name="T3" fmla="*/ 16 h 465"/>
                <a:gd name="T4" fmla="*/ 0 w 295"/>
                <a:gd name="T5" fmla="*/ 0 h 465"/>
                <a:gd name="T6" fmla="*/ 2 w 295"/>
                <a:gd name="T7" fmla="*/ 0 h 465"/>
                <a:gd name="T8" fmla="*/ 2 w 295"/>
                <a:gd name="T9" fmla="*/ 2 h 465"/>
                <a:gd name="T10" fmla="*/ 4 w 295"/>
                <a:gd name="T11" fmla="*/ 2 h 465"/>
                <a:gd name="T12" fmla="*/ 10 w 295"/>
                <a:gd name="T13" fmla="*/ 15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5" h="465">
                  <a:moveTo>
                    <a:pt x="295" y="434"/>
                  </a:moveTo>
                  <a:lnTo>
                    <a:pt x="232" y="465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70"/>
                  </a:lnTo>
                  <a:lnTo>
                    <a:pt x="114" y="70"/>
                  </a:lnTo>
                  <a:lnTo>
                    <a:pt x="295" y="434"/>
                  </a:lnTo>
                  <a:close/>
                </a:path>
              </a:pathLst>
            </a:custGeom>
            <a:solidFill>
              <a:srgbClr val="FF0033"/>
            </a:solidFill>
            <a:ln w="0">
              <a:solidFill>
                <a:srgbClr val="FF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715"/>
            <p:cNvSpPr>
              <a:spLocks/>
            </p:cNvSpPr>
            <p:nvPr/>
          </p:nvSpPr>
          <p:spPr bwMode="auto">
            <a:xfrm flipH="1">
              <a:off x="4692" y="2699"/>
              <a:ext cx="86" cy="13"/>
            </a:xfrm>
            <a:custGeom>
              <a:avLst/>
              <a:gdLst>
                <a:gd name="T0" fmla="*/ 0 w 472"/>
                <a:gd name="T1" fmla="*/ 2 h 70"/>
                <a:gd name="T2" fmla="*/ 0 w 472"/>
                <a:gd name="T3" fmla="*/ 0 h 70"/>
                <a:gd name="T4" fmla="*/ 16 w 472"/>
                <a:gd name="T5" fmla="*/ 0 h 70"/>
                <a:gd name="T6" fmla="*/ 15 w 472"/>
                <a:gd name="T7" fmla="*/ 2 h 70"/>
                <a:gd name="T8" fmla="*/ 13 w 472"/>
                <a:gd name="T9" fmla="*/ 1 h 70"/>
                <a:gd name="T10" fmla="*/ 12 w 472"/>
                <a:gd name="T11" fmla="*/ 2 h 70"/>
                <a:gd name="T12" fmla="*/ 0 w 472"/>
                <a:gd name="T13" fmla="*/ 2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2" h="70">
                  <a:moveTo>
                    <a:pt x="0" y="70"/>
                  </a:moveTo>
                  <a:lnTo>
                    <a:pt x="0" y="0"/>
                  </a:lnTo>
                  <a:lnTo>
                    <a:pt x="472" y="0"/>
                  </a:lnTo>
                  <a:lnTo>
                    <a:pt x="446" y="51"/>
                  </a:lnTo>
                  <a:lnTo>
                    <a:pt x="384" y="19"/>
                  </a:lnTo>
                  <a:lnTo>
                    <a:pt x="35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0033"/>
            </a:solidFill>
            <a:ln w="0">
              <a:solidFill>
                <a:srgbClr val="FF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Text Box 1716"/>
            <p:cNvSpPr txBox="1">
              <a:spLocks noChangeArrowheads="1"/>
            </p:cNvSpPr>
            <p:nvPr/>
          </p:nvSpPr>
          <p:spPr bwMode="auto">
            <a:xfrm>
              <a:off x="288" y="1344"/>
              <a:ext cx="873" cy="933"/>
            </a:xfrm>
            <a:prstGeom prst="rect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sz="1200" b="1" u="sng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Сырьевые материалы</a:t>
              </a:r>
              <a:endParaRPr lang="en-US" sz="1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2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CaO</a:t>
              </a: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/CaCO3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SiO2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Fe203</a:t>
              </a:r>
            </a:p>
          </p:txBody>
        </p:sp>
        <p:sp>
          <p:nvSpPr>
            <p:cNvPr id="112" name="Text Box 1717"/>
            <p:cNvSpPr txBox="1">
              <a:spLocks noChangeArrowheads="1"/>
            </p:cNvSpPr>
            <p:nvPr/>
          </p:nvSpPr>
          <p:spPr bwMode="auto">
            <a:xfrm>
              <a:off x="4937" y="2052"/>
              <a:ext cx="624" cy="1000"/>
            </a:xfrm>
            <a:prstGeom prst="rect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sz="1200" b="1" u="sng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Клинкер</a:t>
              </a: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C4AF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C3A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C2S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C3S</a:t>
              </a:r>
            </a:p>
          </p:txBody>
        </p:sp>
        <p:sp>
          <p:nvSpPr>
            <p:cNvPr id="113" name="Text Box 1718"/>
            <p:cNvSpPr txBox="1">
              <a:spLocks noChangeArrowheads="1"/>
            </p:cNvSpPr>
            <p:nvPr/>
          </p:nvSpPr>
          <p:spPr bwMode="auto">
            <a:xfrm>
              <a:off x="3677" y="1316"/>
              <a:ext cx="1647" cy="789"/>
            </a:xfrm>
            <a:prstGeom prst="rect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Температура факела: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1800-2200°C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&gt;</a:t>
              </a:r>
              <a:r>
                <a:rPr lang="ru-RU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Время выдержки </a:t>
              </a: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4-6 </a:t>
              </a:r>
              <a:r>
                <a:rPr lang="ru-RU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сек</a:t>
              </a: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&gt;1800 °C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Клинкер</a:t>
              </a: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: 1450°C &gt; 15 </a:t>
              </a:r>
              <a:r>
                <a:rPr lang="ru-RU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мин</a:t>
              </a: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</p:txBody>
        </p:sp>
        <p:sp>
          <p:nvSpPr>
            <p:cNvPr id="114" name="Text Box 1719"/>
            <p:cNvSpPr txBox="1">
              <a:spLocks noChangeArrowheads="1"/>
            </p:cNvSpPr>
            <p:nvPr/>
          </p:nvSpPr>
          <p:spPr bwMode="auto">
            <a:xfrm>
              <a:off x="1990" y="1289"/>
              <a:ext cx="962" cy="622"/>
            </a:xfrm>
            <a:prstGeom prst="rect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Декарбонизатор</a:t>
              </a:r>
              <a:endParaRPr lang="en-US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Газ</a:t>
              </a: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: 1200 °C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Материал</a:t>
              </a:r>
              <a:r>
                <a:rPr lang="en-US" sz="1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: 900 °C</a:t>
              </a:r>
            </a:p>
          </p:txBody>
        </p:sp>
        <p:sp>
          <p:nvSpPr>
            <p:cNvPr id="115" name="Text Box 1720"/>
            <p:cNvSpPr txBox="1">
              <a:spLocks noChangeArrowheads="1"/>
            </p:cNvSpPr>
            <p:nvPr/>
          </p:nvSpPr>
          <p:spPr bwMode="auto">
            <a:xfrm rot="-21600000">
              <a:off x="240" y="3312"/>
              <a:ext cx="1296" cy="206"/>
            </a:xfrm>
            <a:prstGeom prst="rect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Очистка газа </a:t>
              </a: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12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CaO</a:t>
              </a:r>
              <a:r>
                <a:rPr lang="en-US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  <p:sp>
          <p:nvSpPr>
            <p:cNvPr id="116" name="Text Box 1721"/>
            <p:cNvSpPr txBox="1">
              <a:spLocks noChangeArrowheads="1"/>
            </p:cNvSpPr>
            <p:nvPr/>
          </p:nvSpPr>
          <p:spPr bwMode="auto">
            <a:xfrm>
              <a:off x="1968" y="3751"/>
              <a:ext cx="2016" cy="173"/>
            </a:xfrm>
            <a:prstGeom prst="rect">
              <a:avLst/>
            </a:pr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Без золы, без отходов</a:t>
              </a:r>
              <a:endPara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5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62" y="5229225"/>
            <a:ext cx="3373437" cy="1366838"/>
          </a:xfrm>
          <a:prstGeom prst="rect">
            <a:avLst/>
          </a:prstGeom>
          <a:noFill/>
          <a:ln w="9525">
            <a:solidFill>
              <a:schemeClr val="tx1">
                <a:alpha val="98038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457200" y="284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26974" y="5833940"/>
            <a:ext cx="838200" cy="3492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444" idx="3"/>
          </p:cNvCxnSpPr>
          <p:nvPr/>
        </p:nvCxnSpPr>
        <p:spPr>
          <a:xfrm>
            <a:off x="3367088" y="2290102"/>
            <a:ext cx="1724025" cy="36513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4" y="4298196"/>
            <a:ext cx="32893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2" descr="C:\Users\Alexandr\Desktop\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4" y="1612240"/>
            <a:ext cx="25288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Horizontal Scroll 23"/>
          <p:cNvSpPr/>
          <p:nvPr/>
        </p:nvSpPr>
        <p:spPr>
          <a:xfrm>
            <a:off x="984961" y="6046788"/>
            <a:ext cx="2232025" cy="5492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Times New Roman" pitchFamily="18" charset="0"/>
              </a:rPr>
              <a:t>Линия подачи</a:t>
            </a:r>
            <a:r>
              <a:rPr lang="en-US" altLang="ru-RU" sz="1200" b="1" dirty="0" smtClean="0">
                <a:latin typeface="Times New Roman" pitchFamily="18" charset="0"/>
              </a:rPr>
              <a:t> RDF</a:t>
            </a:r>
            <a:r>
              <a:rPr lang="ru-RU" altLang="ru-RU" sz="1200" b="1" dirty="0" smtClean="0">
                <a:latin typeface="Times New Roman" pitchFamily="18" charset="0"/>
              </a:rPr>
              <a:t> в цементную печь.</a:t>
            </a:r>
          </a:p>
        </p:txBody>
      </p:sp>
      <p:cxnSp>
        <p:nvCxnSpPr>
          <p:cNvPr id="29" name="Straight Arrow Connector 28"/>
          <p:cNvCxnSpPr>
            <a:stCxn id="18446" idx="1"/>
          </p:cNvCxnSpPr>
          <p:nvPr/>
        </p:nvCxnSpPr>
        <p:spPr>
          <a:xfrm flipH="1">
            <a:off x="1812450" y="4223544"/>
            <a:ext cx="2232025" cy="57785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83640"/>
            <a:ext cx="315595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Horizontal Scroll 80"/>
          <p:cNvSpPr/>
          <p:nvPr/>
        </p:nvSpPr>
        <p:spPr>
          <a:xfrm>
            <a:off x="1316749" y="1173174"/>
            <a:ext cx="1568450" cy="5762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 dirty="0" smtClean="0"/>
              <a:t>Отсортированные муниципальные ТБО</a:t>
            </a:r>
          </a:p>
        </p:txBody>
      </p:sp>
      <p:pic>
        <p:nvPicPr>
          <p:cNvPr id="18446" name="Picture 3" descr="C:\Users\Alexandr\Desktop\проект\предложения\26 000E\IMG_42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75" y="3425032"/>
            <a:ext cx="25209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Horizontal Scroll 74"/>
          <p:cNvSpPr/>
          <p:nvPr/>
        </p:nvSpPr>
        <p:spPr>
          <a:xfrm>
            <a:off x="2754618" y="3425031"/>
            <a:ext cx="2144712" cy="5476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Доставка на завод </a:t>
            </a:r>
            <a:r>
              <a:rPr lang="ru-RU" altLang="ru-RU" sz="1400" b="1" dirty="0" err="1" smtClean="0">
                <a:latin typeface="Times New Roman" pitchFamily="18" charset="0"/>
              </a:rPr>
              <a:t>траспортом</a:t>
            </a:r>
            <a:r>
              <a:rPr lang="ru-RU" altLang="ru-RU" sz="1400" b="1" dirty="0" smtClean="0">
                <a:latin typeface="Times New Roman" pitchFamily="18" charset="0"/>
              </a:rPr>
              <a:t> </a:t>
            </a:r>
            <a:r>
              <a:rPr lang="en-US" altLang="ru-RU" sz="1400" b="1" dirty="0" smtClean="0">
                <a:latin typeface="Times New Roman" pitchFamily="18" charset="0"/>
              </a:rPr>
              <a:t>WF</a:t>
            </a:r>
            <a:endParaRPr lang="ru-RU" altLang="ru-RU" sz="1400" b="1" dirty="0" smtClean="0">
              <a:latin typeface="Times New Roman" pitchFamily="18" charset="0"/>
            </a:endParaRPr>
          </a:p>
        </p:txBody>
      </p:sp>
      <p:cxnSp>
        <p:nvCxnSpPr>
          <p:cNvPr id="18448" name="Straight Arrow Connector 16"/>
          <p:cNvCxnSpPr>
            <a:cxnSpLocks noChangeShapeType="1"/>
          </p:cNvCxnSpPr>
          <p:nvPr/>
        </p:nvCxnSpPr>
        <p:spPr bwMode="auto">
          <a:xfrm flipH="1">
            <a:off x="6565425" y="3196565"/>
            <a:ext cx="781050" cy="7985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Horizontal Scroll 27"/>
          <p:cNvSpPr/>
          <p:nvPr/>
        </p:nvSpPr>
        <p:spPr>
          <a:xfrm>
            <a:off x="4859338" y="1337602"/>
            <a:ext cx="2655887" cy="5492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Times New Roman" pitchFamily="18" charset="0"/>
              </a:rPr>
              <a:t>Линия измельчения</a:t>
            </a:r>
          </a:p>
        </p:txBody>
      </p:sp>
      <p:sp>
        <p:nvSpPr>
          <p:cNvPr id="18" name="Text Placeholder 14"/>
          <p:cNvSpPr txBox="1">
            <a:spLocks/>
          </p:cNvSpPr>
          <p:nvPr/>
        </p:nvSpPr>
        <p:spPr>
          <a:xfrm>
            <a:off x="251520" y="381000"/>
            <a:ext cx="8130480" cy="527720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800" kern="0" dirty="0" smtClean="0">
                <a:solidFill>
                  <a:schemeClr val="bg1"/>
                </a:solidFill>
              </a:rPr>
              <a:t>Схема подготовки ТКО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17981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527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чем секрет успешности проектов?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lang="en-US" b="1" i="1" dirty="0" smtClean="0"/>
              <a:t>www.</a:t>
            </a:r>
            <a:r>
              <a:rPr b="1" i="1" dirty="0" smtClean="0"/>
              <a:t>vvy-consulting.com               </a:t>
            </a:r>
            <a:r>
              <a:rPr lang="en-US" b="1" i="1" dirty="0" smtClean="0"/>
              <a:t>                                          </a:t>
            </a:r>
            <a:r>
              <a:rPr b="1" i="1" dirty="0" smtClean="0"/>
              <a:t>   Альтернативное топливо. Шаг в будущее. Октябрь 2017</a:t>
            </a:r>
            <a:endParaRPr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1700808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sz="2000" b="1" i="1" dirty="0" smtClean="0">
                <a:solidFill>
                  <a:prstClr val="black"/>
                </a:solidFill>
              </a:rPr>
              <a:t>В чем секрет успешности реализуемых мной проектов ?</a:t>
            </a:r>
          </a:p>
          <a:p>
            <a:pPr marL="1200150" lvl="2" indent="-285750">
              <a:buFontTx/>
              <a:buChar char="-"/>
            </a:pPr>
            <a:endParaRPr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Г</a:t>
            </a:r>
            <a:r>
              <a:rPr i="1" dirty="0" smtClean="0">
                <a:solidFill>
                  <a:prstClr val="black"/>
                </a:solidFill>
              </a:rPr>
              <a:t>лубокое знание и понимание механизмов и условий работы рынка обращения отходов и специфики цементной отрасли</a:t>
            </a:r>
          </a:p>
          <a:p>
            <a:pPr marL="1200150" lvl="2" indent="-285750">
              <a:buFontTx/>
              <a:buChar char="-"/>
            </a:pPr>
            <a:r>
              <a:rPr i="1" dirty="0" smtClean="0">
                <a:solidFill>
                  <a:prstClr val="black"/>
                </a:solidFill>
              </a:rPr>
              <a:t>Понимание и умение находить точки соприкосновения между цементной отраслью и мусороперерабатывающими предприятиями</a:t>
            </a: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Опыт развития реально работающих бизнес моделей и вывода их на планируемые показатели</a:t>
            </a:r>
            <a:endParaRPr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Нацеленность на результат и высокая самоотдача</a:t>
            </a:r>
            <a:endParaRPr i="1" dirty="0" smtClean="0">
              <a:solidFill>
                <a:prstClr val="black"/>
              </a:solidFill>
            </a:endParaRPr>
          </a:p>
          <a:p>
            <a:pPr marL="1657350" lvl="3" indent="-285750">
              <a:buFontTx/>
              <a:buChar char="-"/>
            </a:pPr>
            <a:endParaRPr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1520" y="381000"/>
            <a:ext cx="8130480" cy="527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Варианты сотрудничества. Дистанционный.</a:t>
            </a:r>
            <a:endParaRPr lang="ru-RU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95536" y="6237312"/>
            <a:ext cx="7920880" cy="304800"/>
          </a:xfrm>
        </p:spPr>
        <p:txBody>
          <a:bodyPr/>
          <a:lstStyle/>
          <a:p>
            <a:r>
              <a:rPr lang="en-US" b="1" i="1" dirty="0" smtClean="0"/>
              <a:t>www.</a:t>
            </a:r>
            <a:r>
              <a:rPr b="1" i="1" dirty="0" smtClean="0"/>
              <a:t>vvy-consulting.com               </a:t>
            </a:r>
            <a:r>
              <a:rPr lang="en-US" b="1" i="1" dirty="0" smtClean="0"/>
              <a:t>                                          </a:t>
            </a:r>
            <a:r>
              <a:rPr b="1" i="1" dirty="0" smtClean="0"/>
              <a:t>   Альтернативное топливо. Шаг в будущее. Октябрь 2017</a:t>
            </a:r>
            <a:endParaRPr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1484784"/>
            <a:ext cx="74888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sz="2000" b="1" i="1" dirty="0" smtClean="0">
                <a:solidFill>
                  <a:prstClr val="black"/>
                </a:solidFill>
              </a:rPr>
              <a:t>Дистанционная поддержка</a:t>
            </a:r>
          </a:p>
          <a:p>
            <a:pPr marL="1200150" lvl="2" indent="-285750">
              <a:buFontTx/>
              <a:buChar char="-"/>
            </a:pPr>
            <a:endParaRPr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i="1" dirty="0" smtClean="0">
                <a:solidFill>
                  <a:prstClr val="black"/>
                </a:solidFill>
              </a:rPr>
              <a:t>Первый </a:t>
            </a:r>
            <a:r>
              <a:rPr i="1" dirty="0">
                <a:solidFill>
                  <a:prstClr val="black"/>
                </a:solidFill>
              </a:rPr>
              <a:t>и самый бюджетный вариант сотрудничества это дистанционные услуги консультирования. </a:t>
            </a:r>
            <a:endParaRPr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r>
              <a:rPr i="1" dirty="0" smtClean="0">
                <a:solidFill>
                  <a:prstClr val="black"/>
                </a:solidFill>
              </a:rPr>
              <a:t>Вы </a:t>
            </a:r>
            <a:r>
              <a:rPr i="1" dirty="0">
                <a:solidFill>
                  <a:prstClr val="black"/>
                </a:solidFill>
              </a:rPr>
              <a:t>продолжаете сами развивать и реализовывать стратегию по развитию АТ </a:t>
            </a:r>
            <a:r>
              <a:rPr i="1" dirty="0" smtClean="0">
                <a:solidFill>
                  <a:prstClr val="black"/>
                </a:solidFill>
              </a:rPr>
              <a:t>на Ваших заводах и опираетесь на мой опыт, получая консультации дистанционно с помощью современных методов связи</a:t>
            </a:r>
          </a:p>
          <a:p>
            <a:pPr marL="1200150" lvl="2" indent="-285750">
              <a:buFontTx/>
              <a:buChar char="-"/>
            </a:pPr>
            <a:r>
              <a:rPr i="1" dirty="0" smtClean="0">
                <a:solidFill>
                  <a:prstClr val="black"/>
                </a:solidFill>
              </a:rPr>
              <a:t>Количество </a:t>
            </a:r>
            <a:r>
              <a:rPr i="1" dirty="0">
                <a:solidFill>
                  <a:prstClr val="black"/>
                </a:solidFill>
              </a:rPr>
              <a:t>таких </a:t>
            </a:r>
            <a:r>
              <a:rPr i="1" dirty="0" smtClean="0">
                <a:solidFill>
                  <a:prstClr val="black"/>
                </a:solidFill>
              </a:rPr>
              <a:t>консультаций неограниченно. </a:t>
            </a:r>
          </a:p>
          <a:p>
            <a:pPr marL="1200150" lvl="2" indent="-285750">
              <a:buFontTx/>
              <a:buChar char="-"/>
            </a:pPr>
            <a:r>
              <a:rPr i="1" dirty="0" smtClean="0">
                <a:solidFill>
                  <a:prstClr val="black"/>
                </a:solidFill>
              </a:rPr>
              <a:t>Срок </a:t>
            </a:r>
            <a:r>
              <a:rPr i="1" dirty="0">
                <a:solidFill>
                  <a:prstClr val="black"/>
                </a:solidFill>
              </a:rPr>
              <a:t>сотрудничества и его необходимость в том или ином месяце вы определяете сами.</a:t>
            </a:r>
            <a:endParaRPr i="1" dirty="0" smtClean="0">
              <a:solidFill>
                <a:prstClr val="black"/>
              </a:solidFill>
            </a:endParaRPr>
          </a:p>
          <a:p>
            <a:pPr marL="1200150" lvl="2" indent="-285750">
              <a:buFontTx/>
              <a:buChar char="-"/>
            </a:pPr>
            <a:endParaRPr i="1" dirty="0" smtClean="0">
              <a:solidFill>
                <a:prstClr val="black"/>
              </a:solidFill>
            </a:endParaRPr>
          </a:p>
          <a:p>
            <a:pPr marL="1657350" lvl="3" indent="-285750">
              <a:buFontTx/>
              <a:buChar char="-"/>
            </a:pPr>
            <a:endParaRPr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ineHi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Running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Image"/>
</p:tagLst>
</file>

<file path=ppt/theme/theme1.xml><?xml version="1.0" encoding="utf-8"?>
<a:theme xmlns:a="http://schemas.openxmlformats.org/drawingml/2006/main" name="Рекламный буклет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950</Words>
  <Application>Microsoft Office PowerPoint</Application>
  <PresentationFormat>Экран (4:3)</PresentationFormat>
  <Paragraphs>128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Рекламный буклет</vt:lpstr>
      <vt:lpstr>Альтернативное топливо. Шаг в будущее.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2017-03-24T11:33:48Z</dcterms:created>
  <dcterms:modified xsi:type="dcterms:W3CDTF">2017-10-20T10:14:49Z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