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4888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Согласно Законодательству,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юридическое лицо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любого региона несет ответственность за своевременный вывоз мусора,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 и область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являются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исключением. Однако сбор, погрузка, вывоз и утилизация отходов требуют не только наличия специальной техники, рабочих рук и договоренностей с полигонами, но и определенных знаний и навыков, а также получения некоторых обязательных разрешений и документов.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Гораздо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проще и выгоднее воспользоваться услугами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нашей компании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«Чистый Мир»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осуществляющей вывоз мусора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 г. Москве и Московской области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2011 года.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5231036" cy="20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7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488832" cy="4525963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Вывоз, погрузка и утилизация отходов производства и потребления (строительного отходов, промышленных отходов и твердых бытовых отходов), снега;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Аренда контейнеров и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бункеров объёмом 1,1 м3, 8 м3, 27 м3, 40 м3 с последующим вывозом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мусора;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Специалисты высокого уровня с большим опытом работы.</a:t>
            </a:r>
          </a:p>
          <a:p>
            <a:pPr marL="0" indent="0">
              <a:buNone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Чёткая профессиональная работа нашего коллектива позволяет минимизировать затраты заказчиков и выполнять большие объёмы работ качественно и точно в срок.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работаем круглосуточно и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выходных!</a:t>
            </a:r>
            <a:endParaRPr lang="ru-RU" sz="1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4624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Наши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услуги:</a:t>
            </a:r>
            <a:endParaRPr lang="ru-RU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2913"/>
            <a:ext cx="5715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7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488832" cy="4525963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Гибкая ценовая политика, отсутствие условий об обязательной оплате аренды контейнера при первой постановке и обязательном минимальном количестве вывоза контейнеров в месяц;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Мы работаем с НДС, это значит наши услуги дешевле для Вас на 18%;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парк различной спецтехники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мусоровозы с установкой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FAUN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мусоровозы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бункеровозы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мусоровозы с установкой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мультилифт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), позволяющий своевременный вывоз и утилизацию всех видов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отходов;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Круглосуточный режим работы даже в выходные и праздничные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дни;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лояльности для постоянных клиентов;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заказов на вывоз мусора, как частных клиентов, так и организаций на долгосрочной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основе;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Вся наша работа строится строго в соответствии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Позвонив в нашу диспетчерскую службу,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сможете получить полную информацию по всем услугам нашей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организацией.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клиента </a:t>
            </a: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нашей работой – наша основная 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задача!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6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6632"/>
            <a:ext cx="2899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Наши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  <a:endParaRPr lang="ru-RU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01208"/>
            <a:ext cx="295232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748883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Контейнер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1,1 м3 – от 300 рублей/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Контейнер  8  м3  -  от 3000 рублей/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Контейнер 27 м3 -   от 7500 рублей/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Контейнер 40 м3 –  от 11500 рублей/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Снег           1 м3 –    от 180 рублей 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Окончательная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стоимость зависит от места расположения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заказчика.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 установить индивидуальный график вывоза отходов  и выполнения работ по дням и часам.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всех необходимых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документов: договор, счетов, счет-фактур, актов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выполненных работ,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талонов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утилизацию мусора или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снега, копии договоров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полигонами,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копии их лицензий и лимиты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захоронение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утилизацию мусора.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Цены </a:t>
            </a:r>
            <a:r>
              <a:rPr lang="ru-RU" sz="16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являются не окончательными, готовы обсуждать.</a:t>
            </a:r>
          </a:p>
          <a:p>
            <a:endParaRPr lang="ru-RU" sz="16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6632"/>
            <a:ext cx="1713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Наши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цены:</a:t>
            </a:r>
            <a:endParaRPr lang="ru-RU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 descr="http://www.velo.vn.ua/images/block/best_price_1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96" y="1052736"/>
            <a:ext cx="144982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085184"/>
            <a:ext cx="3016019" cy="150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3096344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Наши клиенты:</a:t>
            </a:r>
            <a:endParaRPr lang="ru-RU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25" y="4530071"/>
            <a:ext cx="1427219" cy="98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55"/>
          <a:stretch/>
        </p:blipFill>
        <p:spPr bwMode="auto">
          <a:xfrm>
            <a:off x="326188" y="1124744"/>
            <a:ext cx="43148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6188" y="4023523"/>
            <a:ext cx="48938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50 % наших клиентов – это строительные компании.</a:t>
            </a:r>
          </a:p>
          <a:p>
            <a:endParaRPr lang="ru-RU" sz="1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 нашими постоянными клиентами являются производственные предприятия, бизнес-центры, торговые центры, медицинские учреждения, органы власти г. Москвы и Московской области.</a:t>
            </a:r>
          </a:p>
          <a:p>
            <a:endParaRPr lang="ru-RU" sz="1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Присоединяйтесь к нам!</a:t>
            </a:r>
          </a:p>
          <a:p>
            <a:endParaRPr lang="ru-RU" sz="1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20" y="1038456"/>
            <a:ext cx="1927840" cy="11770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76" y="2276872"/>
            <a:ext cx="2007492" cy="7629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16" y="3310496"/>
            <a:ext cx="1493520" cy="10546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92" y="5445224"/>
            <a:ext cx="1758776" cy="13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3096344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Наши контакты</a:t>
            </a:r>
            <a:endParaRPr lang="ru-RU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9991" y="4339014"/>
            <a:ext cx="48938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Телефон: 8(495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782-61-55;</a:t>
            </a:r>
            <a:endParaRPr lang="ru-RU" sz="1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sales@otxodov-net.ru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otxodov-net.ru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6205954"/>
            <a:ext cx="436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Будем рады сотрудничать с Вами!</a:t>
            </a:r>
            <a:endParaRPr lang="ru-RU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6" y="692696"/>
            <a:ext cx="5478760" cy="3650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285" y="4505955"/>
            <a:ext cx="1825284" cy="165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484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</dc:creator>
  <cp:lastModifiedBy>Brixton</cp:lastModifiedBy>
  <cp:revision>14</cp:revision>
  <dcterms:created xsi:type="dcterms:W3CDTF">2014-05-22T10:49:13Z</dcterms:created>
  <dcterms:modified xsi:type="dcterms:W3CDTF">2014-06-10T08:08:45Z</dcterms:modified>
</cp:coreProperties>
</file>