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398F28-D5EF-450E-B19B-587758110CBE}" type="datetimeFigureOut">
              <a:rPr lang="ru-RU" smtClean="0"/>
              <a:t>17.06.2014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F9A701-656F-4738-8DCE-8E4FA397F4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461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Уникальное производство экологически чистой энергии из отходов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9A701-656F-4738-8DCE-8E4FA397F4B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695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9A701-656F-4738-8DCE-8E4FA397F4B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655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C60DD40-D9C6-42D7-81D3-1102813886C1}" type="datetimeFigureOut">
              <a:rPr lang="ru-RU" smtClean="0"/>
              <a:t>17.06.2014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BD0178C-50AC-4101-9C35-7A4D902FF4CA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0DD40-D9C6-42D7-81D3-1102813886C1}" type="datetimeFigureOut">
              <a:rPr lang="ru-RU" smtClean="0"/>
              <a:t>17.06.2014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178C-50AC-4101-9C35-7A4D902FF4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0DD40-D9C6-42D7-81D3-1102813886C1}" type="datetimeFigureOut">
              <a:rPr lang="ru-RU" smtClean="0"/>
              <a:t>17.06.2014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178C-50AC-4101-9C35-7A4D902FF4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0DD40-D9C6-42D7-81D3-1102813886C1}" type="datetimeFigureOut">
              <a:rPr lang="ru-RU" smtClean="0"/>
              <a:t>17.06.2014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178C-50AC-4101-9C35-7A4D902FF4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0DD40-D9C6-42D7-81D3-1102813886C1}" type="datetimeFigureOut">
              <a:rPr lang="ru-RU" smtClean="0"/>
              <a:t>17.06.2014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178C-50AC-4101-9C35-7A4D902FF4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0DD40-D9C6-42D7-81D3-1102813886C1}" type="datetimeFigureOut">
              <a:rPr lang="ru-RU" smtClean="0"/>
              <a:t>17.06.2014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178C-50AC-4101-9C35-7A4D902FF4C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0DD40-D9C6-42D7-81D3-1102813886C1}" type="datetimeFigureOut">
              <a:rPr lang="ru-RU" smtClean="0"/>
              <a:t>17.06.2014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178C-50AC-4101-9C35-7A4D902FF4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0DD40-D9C6-42D7-81D3-1102813886C1}" type="datetimeFigureOut">
              <a:rPr lang="ru-RU" smtClean="0"/>
              <a:t>17.06.2014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178C-50AC-4101-9C35-7A4D902FF4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0DD40-D9C6-42D7-81D3-1102813886C1}" type="datetimeFigureOut">
              <a:rPr lang="ru-RU" smtClean="0"/>
              <a:t>17.06.2014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178C-50AC-4101-9C35-7A4D902FF4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0DD40-D9C6-42D7-81D3-1102813886C1}" type="datetimeFigureOut">
              <a:rPr lang="ru-RU" smtClean="0"/>
              <a:t>17.06.2014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178C-50AC-4101-9C35-7A4D902FF4CA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0DD40-D9C6-42D7-81D3-1102813886C1}" type="datetimeFigureOut">
              <a:rPr lang="ru-RU" smtClean="0"/>
              <a:t>17.06.2014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178C-50AC-4101-9C35-7A4D902FF4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C60DD40-D9C6-42D7-81D3-1102813886C1}" type="datetimeFigureOut">
              <a:rPr lang="ru-RU" smtClean="0"/>
              <a:t>17.06.2014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BD0178C-50AC-4101-9C35-7A4D902FF4C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t-eco.com/" TargetMode="External"/><Relationship Id="rId2" Type="http://schemas.openxmlformats.org/officeDocument/2006/relationships/hyperlink" Target="mailto:general@wt-eco.co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888240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ВЫ ГОТОВЫ </a:t>
            </a: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     ПОМЕНЯТЬ ВАШЕ</a:t>
            </a: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      ПРЕДСТАВЛЕНИЕ </a:t>
            </a:r>
          </a:p>
          <a:p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        ОБ ЭНЕРГИИ?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0"/>
            <a:ext cx="3672408" cy="443711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0"/>
            <a:ext cx="406794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Уникальное производство</a:t>
            </a:r>
            <a:endParaRPr lang="ru-RU" sz="4000" b="1" dirty="0"/>
          </a:p>
          <a:p>
            <a:r>
              <a:rPr lang="ru-RU" sz="3600" b="1" dirty="0" smtClean="0"/>
              <a:t>Экологически чистой энергии   из отходов              с нулевым уровнем</a:t>
            </a:r>
          </a:p>
          <a:p>
            <a:r>
              <a:rPr lang="ru-RU" sz="3600" b="1" dirty="0" smtClean="0"/>
              <a:t>вредных выбросов</a:t>
            </a:r>
          </a:p>
          <a:p>
            <a:endParaRPr lang="ru-RU" sz="2800" b="1" dirty="0"/>
          </a:p>
          <a:p>
            <a:endParaRPr lang="ru-RU" sz="28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78" y="4717112"/>
            <a:ext cx="3030963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4995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136904" cy="720080"/>
          </a:xfrm>
        </p:spPr>
        <p:txBody>
          <a:bodyPr>
            <a:normAutofit/>
          </a:bodyPr>
          <a:lstStyle/>
          <a:p>
            <a:r>
              <a:rPr lang="ru-RU" sz="2800" dirty="0"/>
              <a:t>ГАЗИФИКАЦИЯ УГЛЯ, ТОРФА, ЛИГНИТА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95" y="1844824"/>
            <a:ext cx="8066044" cy="4493670"/>
          </a:xfrm>
        </p:spPr>
      </p:pic>
    </p:spTree>
    <p:extLst>
      <p:ext uri="{BB962C8B-B14F-4D97-AF65-F5344CB8AC3E}">
        <p14:creationId xmlns:p14="http://schemas.microsoft.com/office/powerpoint/2010/main" val="303496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692696"/>
            <a:ext cx="7776864" cy="576064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Типовой проект с использованием угля, торфа, лигнита в качестве сырья обеспечит производство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Синтез-газа *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Жидкого топлива ** (по желанию)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Кокса *** (по желанию)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Электроэнергии (по желанию)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Тепловой энергии (по желанию)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Технологический процесс дает возможность повторно использования: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возврат ной горячей воды (180°C)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* Процесс позволяет увеличивать производство синтез-газа посредством повторной переработки полученной жидкой фракции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** Аналог котельного топлива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*** Подходит для использования в металлургических доменных печах</a:t>
            </a:r>
          </a:p>
        </p:txBody>
      </p:sp>
    </p:spTree>
    <p:extLst>
      <p:ext uri="{BB962C8B-B14F-4D97-AF65-F5344CB8AC3E}">
        <p14:creationId xmlns:p14="http://schemas.microsoft.com/office/powerpoint/2010/main" val="273891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1152128"/>
          </a:xfrm>
        </p:spPr>
        <p:txBody>
          <a:bodyPr>
            <a:noAutofit/>
          </a:bodyPr>
          <a:lstStyle/>
          <a:p>
            <a:r>
              <a:rPr lang="ru-RU" sz="2400" dirty="0"/>
              <a:t>Газификация горючих сланцев, </a:t>
            </a:r>
            <a:r>
              <a:rPr lang="ru-RU" sz="2400" dirty="0" err="1"/>
              <a:t>нефтешламов</a:t>
            </a:r>
            <a:r>
              <a:rPr lang="ru-RU" sz="2400" dirty="0"/>
              <a:t>, битумного песка и других маслосодержащих материалов (почва, отложения, шлам и </a:t>
            </a:r>
            <a:r>
              <a:rPr lang="ru-RU" sz="2400" dirty="0" smtClean="0"/>
              <a:t>проч.)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72816"/>
            <a:ext cx="7992888" cy="4680520"/>
          </a:xfrm>
        </p:spPr>
      </p:pic>
    </p:spTree>
    <p:extLst>
      <p:ext uri="{BB962C8B-B14F-4D97-AF65-F5344CB8AC3E}">
        <p14:creationId xmlns:p14="http://schemas.microsoft.com/office/powerpoint/2010/main" val="71904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136904" cy="576064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Типовой проект с использованием горючих сланцев,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нефтешлама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, битумного песка и других маслосодержащих материалов обеспечит производство: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Синтез-газа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Нефтепродуктов (по желанию)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Кокса (по желанию)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Электрической  и/или тепловой энергии (по желанию)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Ароматических углеводородов: (по желанию)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  •  бензол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  •  толуол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  •  ксилол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Технологический процесс дает возможность повторно  использования: возврат ной горячей  воды (180°C)</a:t>
            </a:r>
          </a:p>
        </p:txBody>
      </p:sp>
    </p:spTree>
    <p:extLst>
      <p:ext uri="{BB962C8B-B14F-4D97-AF65-F5344CB8AC3E}">
        <p14:creationId xmlns:p14="http://schemas.microsoft.com/office/powerpoint/2010/main" val="333046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312658" cy="648072"/>
          </a:xfrm>
        </p:spPr>
        <p:txBody>
          <a:bodyPr>
            <a:normAutofit/>
          </a:bodyPr>
          <a:lstStyle/>
          <a:p>
            <a:r>
              <a:rPr lang="ru-RU" sz="2800" b="1" dirty="0"/>
              <a:t>Газификация отходов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373720"/>
            <a:ext cx="8208912" cy="5151624"/>
          </a:xfrm>
        </p:spPr>
      </p:pic>
    </p:spTree>
    <p:extLst>
      <p:ext uri="{BB962C8B-B14F-4D97-AF65-F5344CB8AC3E}">
        <p14:creationId xmlns:p14="http://schemas.microsoft.com/office/powerpoint/2010/main" val="308725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136904" cy="5832648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Типовой проект с использованием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отходов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обеспечит производство:</a:t>
            </a: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Синтез-газа *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Жидкого топлива** (по желанию)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Кокса *** (по желанию)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Электроэнергии (по желанию)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Тепловой энергии (по желанию)</a:t>
            </a: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Технологический процесс дает возможность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повторного 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использования: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возврат ной горячей  воды (180°C)</a:t>
            </a:r>
          </a:p>
          <a:p>
            <a:pPr marL="68580" indent="0">
              <a:buNone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4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136904" cy="525658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В каждом случае предварительный расчет получаемой продукции будет зависеть от дополнительной информации о планируемом проекте, полученной от заказчика, которая, помимо прочего, должна содержать описание исходного сырья (если твердые бытовые отходы – их морфологию), желаемую производительность установки (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Mt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), желаемый конечный продукт (производство газа, дизельного топлива, электрической и / или тепловой энергии, кокса и проч.).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290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136904" cy="4347845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Мы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кредитуем наших заказчиков через наш партнерский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банк, который находится в Польше. 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Минимальный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контракт 25 млн.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евро.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Стандартные условия - 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80% мы берем на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себя. 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Детали и возможности обсуждаем персонально с каждым потенциальным партнером.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00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7528682" cy="5040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Реквизиты для связи в России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4968552"/>
          </a:xfrm>
        </p:spPr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Для получения более подробной информации, пожалуйста обращайтесь в Российский офис компании: </a:t>
            </a:r>
          </a:p>
          <a:p>
            <a:pPr marL="68580" indent="0">
              <a:buNone/>
            </a:pPr>
            <a:r>
              <a:rPr lang="ru-RU" sz="4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ru-RU" sz="4400" dirty="0" err="1" smtClean="0">
                <a:solidFill>
                  <a:schemeClr val="accent1">
                    <a:lumMod val="50000"/>
                  </a:schemeClr>
                </a:solidFill>
              </a:rPr>
              <a:t>г.Екатеринбург</a:t>
            </a: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4400" dirty="0" err="1" smtClean="0">
                <a:solidFill>
                  <a:schemeClr val="accent1">
                    <a:lumMod val="50000"/>
                  </a:schemeClr>
                </a:solidFill>
              </a:rPr>
              <a:t>ул.Московская</a:t>
            </a: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 29.</a:t>
            </a:r>
          </a:p>
          <a:p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E-</a:t>
            </a:r>
            <a:r>
              <a:rPr lang="ru-RU" sz="4400" dirty="0" err="1" smtClean="0">
                <a:solidFill>
                  <a:schemeClr val="accent1">
                    <a:lumMod val="50000"/>
                  </a:schemeClr>
                </a:solidFill>
              </a:rPr>
              <a:t>mail</a:t>
            </a:r>
            <a:r>
              <a:rPr lang="ru-RU" sz="4400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  <a:hlinkClick r:id="rId2"/>
              </a:rPr>
              <a:t>general@wt-eco</a:t>
            </a: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  <a:hlinkClick r:id="rId2"/>
              </a:rPr>
              <a:t>.</a:t>
            </a:r>
            <a:r>
              <a:rPr lang="ru-RU" sz="4400" dirty="0" err="1" smtClean="0">
                <a:solidFill>
                  <a:schemeClr val="accent1">
                    <a:lumMod val="50000"/>
                  </a:schemeClr>
                </a:solidFill>
                <a:hlinkClick r:id="rId2"/>
              </a:rPr>
              <a:t>com</a:t>
            </a: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  <a:hlinkClick r:id="rId2"/>
              </a:rPr>
              <a:t> </a:t>
            </a:r>
            <a:endParaRPr lang="ru-RU" sz="4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Моб: +79222223452 личный. </a:t>
            </a:r>
          </a:p>
          <a:p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Моб: +79505512342 </a:t>
            </a:r>
            <a:r>
              <a:rPr lang="ru-RU" sz="4400" dirty="0">
                <a:solidFill>
                  <a:schemeClr val="accent1">
                    <a:lumMod val="50000"/>
                  </a:schemeClr>
                </a:solidFill>
              </a:rPr>
              <a:t>служебный. </a:t>
            </a:r>
            <a:endParaRPr lang="ru-RU" sz="4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Тел:   +</a:t>
            </a:r>
            <a:r>
              <a:rPr lang="ru-RU" sz="4400" dirty="0">
                <a:solidFill>
                  <a:schemeClr val="accent1">
                    <a:lumMod val="50000"/>
                  </a:schemeClr>
                </a:solidFill>
              </a:rPr>
              <a:t>7(343)3832768 </a:t>
            </a:r>
            <a:endParaRPr lang="ru-RU" sz="4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Тел</a:t>
            </a:r>
            <a:r>
              <a:rPr lang="ru-RU" sz="4400" dirty="0">
                <a:solidFill>
                  <a:schemeClr val="accent1">
                    <a:lumMod val="50000"/>
                  </a:schemeClr>
                </a:solidFill>
              </a:rPr>
              <a:t>:   +</a:t>
            </a: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7(343)2062342 </a:t>
            </a:r>
            <a:endParaRPr lang="ru-RU" sz="4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4400" dirty="0">
                <a:solidFill>
                  <a:schemeClr val="accent1">
                    <a:lumMod val="50000"/>
                  </a:schemeClr>
                </a:solidFill>
              </a:rPr>
              <a:t>Skype: 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</a:rPr>
              <a:t>vladdimir682</a:t>
            </a: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</a:rPr>
              <a:t>ICQ:</a:t>
            </a: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</a:rPr>
              <a:t>553074951</a:t>
            </a:r>
            <a:endParaRPr lang="ru-RU" sz="4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</a:rPr>
              <a:t>Web</a:t>
            </a: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:  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http</a:t>
            </a:r>
            <a:r>
              <a:rPr lang="en-US" sz="4400" dirty="0">
                <a:solidFill>
                  <a:schemeClr val="accent1">
                    <a:lumMod val="50000"/>
                  </a:schemeClr>
                </a:solidFill>
                <a:hlinkClick r:id="rId3"/>
              </a:rPr>
              <a:t>://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www.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wt-eco.com </a:t>
            </a:r>
            <a:endParaRPr lang="ru-RU" sz="4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68580" indent="0">
              <a:buNone/>
            </a:pP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                 С </a:t>
            </a:r>
            <a:r>
              <a:rPr lang="ru-RU" sz="4400" dirty="0">
                <a:solidFill>
                  <a:schemeClr val="accent1">
                    <a:lumMod val="50000"/>
                  </a:schemeClr>
                </a:solidFill>
              </a:rPr>
              <a:t>уважением к Вам и Вашему бизнесу </a:t>
            </a: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                    </a:t>
            </a:r>
          </a:p>
          <a:p>
            <a:pPr marL="68580" indent="0">
              <a:buNone/>
            </a:pPr>
            <a:r>
              <a:rPr lang="ru-RU" sz="4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Владимир </a:t>
            </a:r>
            <a:r>
              <a:rPr lang="ru-RU" sz="4400" dirty="0">
                <a:solidFill>
                  <a:schemeClr val="accent1">
                    <a:lumMod val="50000"/>
                  </a:schemeClr>
                </a:solidFill>
              </a:rPr>
              <a:t>Баранов.</a:t>
            </a:r>
          </a:p>
          <a:p>
            <a:endParaRPr lang="en-US" sz="4400" dirty="0"/>
          </a:p>
          <a:p>
            <a:endParaRPr lang="en-US" sz="4400" dirty="0"/>
          </a:p>
          <a:p>
            <a:endParaRPr lang="en-US" sz="4400" dirty="0"/>
          </a:p>
          <a:p>
            <a:endParaRPr lang="ru-RU" sz="4400" dirty="0"/>
          </a:p>
          <a:p>
            <a:endParaRPr lang="ru-RU" sz="4400" dirty="0"/>
          </a:p>
          <a:p>
            <a:endParaRPr lang="ru-RU" sz="4400" dirty="0"/>
          </a:p>
          <a:p>
            <a:pPr marL="68580" indent="0">
              <a:buNone/>
            </a:pPr>
            <a:endParaRPr lang="ru-RU" sz="4400" dirty="0"/>
          </a:p>
          <a:p>
            <a:pPr marL="68580" indent="0">
              <a:buNone/>
            </a:pPr>
            <a:endParaRPr lang="ru-RU" sz="4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966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312658" cy="1333952"/>
          </a:xfrm>
        </p:spPr>
        <p:txBody>
          <a:bodyPr>
            <a:normAutofit/>
          </a:bodyPr>
          <a:lstStyle/>
          <a:p>
            <a:r>
              <a:rPr lang="ru-RU" dirty="0" smtClean="0"/>
              <a:t>Сделаем чище нашу планету!</a:t>
            </a:r>
            <a:br>
              <a:rPr lang="ru-RU" dirty="0" smtClean="0"/>
            </a:br>
            <a:r>
              <a:rPr lang="ru-RU" dirty="0" smtClean="0"/>
              <a:t>           </a:t>
            </a:r>
            <a:r>
              <a:rPr lang="ru-RU" sz="2700" dirty="0" smtClean="0"/>
              <a:t>Благодарим за внимание.</a:t>
            </a:r>
            <a:endParaRPr lang="ru-RU" sz="27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225" y="2324100"/>
            <a:ext cx="5262562" cy="3508375"/>
          </a:xfrm>
        </p:spPr>
      </p:pic>
    </p:spTree>
    <p:extLst>
      <p:ext uri="{BB962C8B-B14F-4D97-AF65-F5344CB8AC3E}">
        <p14:creationId xmlns:p14="http://schemas.microsoft.com/office/powerpoint/2010/main" val="354227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2708920"/>
            <a:ext cx="7024744" cy="2952328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BSG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– одна из первых компаний, производящих экологически чистую энергию из возобновляемых источников, с нулевым уровнем вредных выбросов в атмосферу и без каких-либо отходов</a:t>
            </a:r>
            <a:r>
              <a:rPr lang="ru-RU" sz="2800" dirty="0"/>
              <a:t>.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764704"/>
            <a:ext cx="7056784" cy="1753671"/>
          </a:xfrm>
        </p:spPr>
      </p:pic>
    </p:spTree>
    <p:extLst>
      <p:ext uri="{BB962C8B-B14F-4D97-AF65-F5344CB8AC3E}">
        <p14:creationId xmlns:p14="http://schemas.microsoft.com/office/powerpoint/2010/main" val="176727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Мы предлагаем высокоэффективные технологии, позволяющие перерабатывать энергию из практически любого исходного сырья: бытовых и промышленных отходов, в том числе шин и других резинотехнических изделий, всех видов пластмассы, текстиля, органических и других отходов, а также лигнина, опилок, осадков сточных вод 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прочих отходов.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980728"/>
            <a:ext cx="7056784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10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836712"/>
            <a:ext cx="7776864" cy="5472608"/>
          </a:xfrm>
        </p:spPr>
        <p:txBody>
          <a:bodyPr/>
          <a:lstStyle/>
          <a:p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Предлагаемые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нами передовые, экологически чистые технологии и оборудование позволяют производить переработку биомассы и различных видов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энергосодержащих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ресурсов:                                    таких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как уголь, торф, битумный песок, горючие сланцы и другие материалы, с дальнейшим получением синтез-газа, пригодного для производства чистой энергии.</a:t>
            </a:r>
          </a:p>
        </p:txBody>
      </p:sp>
    </p:spTree>
    <p:extLst>
      <p:ext uri="{BB962C8B-B14F-4D97-AF65-F5344CB8AC3E}">
        <p14:creationId xmlns:p14="http://schemas.microsoft.com/office/powerpoint/2010/main" val="351295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196752"/>
            <a:ext cx="6777317" cy="4635877"/>
          </a:xfrm>
        </p:spPr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Предлагаемое оборудование может быть применено для модернизации и реконструкции тепловых электростанций, работающих на угле и других локальных видах топлива и мазута, и обеспечит их использование на абсолютно новом, эффективном уровне, в том числе с точки зрения экологии, соответствующем строгим нормам и правилам, принятым странами на ближайшие годы.</a:t>
            </a:r>
          </a:p>
        </p:txBody>
      </p:sp>
    </p:spTree>
    <p:extLst>
      <p:ext uri="{BB962C8B-B14F-4D97-AF65-F5344CB8AC3E}">
        <p14:creationId xmlns:p14="http://schemas.microsoft.com/office/powerpoint/2010/main" val="355807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Компания </a:t>
            </a:r>
            <a:r>
              <a:rPr lang="ru-RU" sz="3200" b="1" dirty="0" smtClean="0"/>
              <a:t>БАЛКАНСИНТЕЗГАЗ</a:t>
            </a:r>
            <a:br>
              <a:rPr lang="ru-RU" sz="3200" b="1" dirty="0" smtClean="0"/>
            </a:br>
            <a:r>
              <a:rPr lang="ru-RU" sz="3200" b="1" dirty="0"/>
              <a:t> </a:t>
            </a:r>
            <a:r>
              <a:rPr lang="ru-RU" sz="3200" b="1" dirty="0" smtClean="0"/>
              <a:t>               (</a:t>
            </a:r>
            <a:r>
              <a:rPr lang="en-US" sz="3200" b="1" dirty="0" err="1"/>
              <a:t>BSGd.o.o</a:t>
            </a:r>
            <a:r>
              <a:rPr lang="en-US" sz="3200" b="1" dirty="0"/>
              <a:t>.)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3400" b="1" dirty="0" smtClean="0">
                <a:solidFill>
                  <a:schemeClr val="accent1">
                    <a:lumMod val="50000"/>
                  </a:schemeClr>
                </a:solidFill>
              </a:rPr>
              <a:t>Специализируется </a:t>
            </a:r>
            <a:r>
              <a:rPr lang="ru-RU" sz="3400" b="1" dirty="0">
                <a:solidFill>
                  <a:schemeClr val="accent1">
                    <a:lumMod val="50000"/>
                  </a:schemeClr>
                </a:solidFill>
              </a:rPr>
              <a:t>в следующих направлениях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проектирование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, изготовление и поставка комплексов ТЕРМОТЕК по беспламенной утилизации промышленных и коммунальных  отходов</a:t>
            </a:r>
          </a:p>
          <a:p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проектирование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, изготовление и поставка химических комплексов по газификации любых видов угля, торфа, битумных песков, горючих сланцев и других природных органических материалов в синтезированный газ, кокс и синтетическую нефть;</a:t>
            </a:r>
          </a:p>
          <a:p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проектирование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, изготовление и поставка оборудования по модернизации и реконструкции действующих ТЭЦ, которые работают с использованием различного видов углей, местных видов топлива, мазута или природного газа.</a:t>
            </a:r>
          </a:p>
        </p:txBody>
      </p:sp>
    </p:spTree>
    <p:extLst>
      <p:ext uri="{BB962C8B-B14F-4D97-AF65-F5344CB8AC3E}">
        <p14:creationId xmlns:p14="http://schemas.microsoft.com/office/powerpoint/2010/main" val="427656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131821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После сравнительного анализа более десятка применяемых в мире технологий, мы полностью убедились в том, что технология газификации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Thermotec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, которая обеспечивает  беспламенную обработку исходного материала, имеет реальные значительные преимущества по сравнению с другими технологиями конкурирующих компаний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Технология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, разработанная компанией, позволяет перерабатывать практически любое исходное сырье, благодаря уникальному и инновационному процессу термолиза.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Термолиз – это химическое разложение, вызванное тепловым воздействием. Температурой разложения вещества является температура, при которой вещество химически разлагается.</a:t>
            </a:r>
          </a:p>
        </p:txBody>
      </p:sp>
    </p:spTree>
    <p:extLst>
      <p:ext uri="{BB962C8B-B14F-4D97-AF65-F5344CB8AC3E}">
        <p14:creationId xmlns:p14="http://schemas.microsoft.com/office/powerpoint/2010/main" val="38265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Процесс термолиза в установке </a:t>
            </a:r>
            <a:r>
              <a:rPr lang="ru-RU" dirty="0" err="1"/>
              <a:t>Thermotec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035557"/>
            <a:ext cx="7560840" cy="4372913"/>
          </a:xfrm>
        </p:spPr>
      </p:pic>
    </p:spTree>
    <p:extLst>
      <p:ext uri="{BB962C8B-B14F-4D97-AF65-F5344CB8AC3E}">
        <p14:creationId xmlns:p14="http://schemas.microsoft.com/office/powerpoint/2010/main" val="38908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024626" cy="1261944"/>
          </a:xfrm>
        </p:spPr>
        <p:txBody>
          <a:bodyPr>
            <a:noAutofit/>
          </a:bodyPr>
          <a:lstStyle/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</a:rPr>
              <a:t>Модульная 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структура системы термолиза</a:t>
            </a:r>
            <a:b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Компактная конструкция, подходящая как для города, так и для сельской местности</a:t>
            </a:r>
            <a:b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Позволяет выполнять сборку разных по размеру и мощности систем, в зависимости от потребностей заказчика, сохраняя при этом высокую производительность и надежность</a:t>
            </a:r>
            <a:b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Не требует глубокозалегающего фундамента, что значительно облегчает процесс монтажа-демонтажа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785" y="2204864"/>
            <a:ext cx="7504639" cy="4248472"/>
          </a:xfrm>
        </p:spPr>
      </p:pic>
    </p:spTree>
    <p:extLst>
      <p:ext uri="{BB962C8B-B14F-4D97-AF65-F5344CB8AC3E}">
        <p14:creationId xmlns:p14="http://schemas.microsoft.com/office/powerpoint/2010/main" val="287257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124</TotalTime>
  <Words>788</Words>
  <Application>Microsoft Office PowerPoint</Application>
  <PresentationFormat>Экран (4:3)</PresentationFormat>
  <Paragraphs>96</Paragraphs>
  <Slides>19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 2</vt:lpstr>
      <vt:lpstr>Остин</vt:lpstr>
      <vt:lpstr>Презентация PowerPoint</vt:lpstr>
      <vt:lpstr>BSG – одна из первых компаний, производящих экологически чистую энергию из возобновляемых источников, с нулевым уровнем вредных выбросов в атмосферу и без каких-либо отходов.</vt:lpstr>
      <vt:lpstr>Презентация PowerPoint</vt:lpstr>
      <vt:lpstr>Презентация PowerPoint</vt:lpstr>
      <vt:lpstr>Презентация PowerPoint</vt:lpstr>
      <vt:lpstr>Компания БАЛКАНСИНТЕЗГАЗ                 (BSGd.o.o.) </vt:lpstr>
      <vt:lpstr>Презентация PowerPoint</vt:lpstr>
      <vt:lpstr>Процесс термолиза в установке Thermotec</vt:lpstr>
      <vt:lpstr>       Модульная структура системы термолиза Компактная конструкция, подходящая как для города, так и для сельской местности Позволяет выполнять сборку разных по размеру и мощности систем, в зависимости от потребностей заказчика, сохраняя при этом высокую производительность и надежность Не требует глубокозалегающего фундамента, что значительно облегчает процесс монтажа-демонтажа</vt:lpstr>
      <vt:lpstr>ГАЗИФИКАЦИЯ УГЛЯ, ТОРФА, ЛИГНИТА</vt:lpstr>
      <vt:lpstr>Презентация PowerPoint</vt:lpstr>
      <vt:lpstr>Газификация горючих сланцев, нефтешламов, битумного песка и других маслосодержащих материалов (почва, отложения, шлам и проч.)</vt:lpstr>
      <vt:lpstr>Презентация PowerPoint</vt:lpstr>
      <vt:lpstr>Газификация отходов</vt:lpstr>
      <vt:lpstr>Презентация PowerPoint</vt:lpstr>
      <vt:lpstr>Презентация PowerPoint</vt:lpstr>
      <vt:lpstr>Презентация PowerPoint</vt:lpstr>
      <vt:lpstr>: Реквизиты для связи в России</vt:lpstr>
      <vt:lpstr>Сделаем чище нашу планету!            Благодарим за внимание.</vt:lpstr>
    </vt:vector>
  </TitlesOfParts>
  <Company>*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Владимир Баранов</cp:lastModifiedBy>
  <cp:revision>15</cp:revision>
  <dcterms:created xsi:type="dcterms:W3CDTF">2014-05-15T04:07:36Z</dcterms:created>
  <dcterms:modified xsi:type="dcterms:W3CDTF">2014-06-17T11:25:02Z</dcterms:modified>
  <cp:contentStatus/>
</cp:coreProperties>
</file>