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96" r:id="rId20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99"/>
    <a:srgbClr val="990099"/>
    <a:srgbClr val="006600"/>
    <a:srgbClr val="009900"/>
    <a:srgbClr val="00CC00"/>
    <a:srgbClr val="00FF00"/>
    <a:srgbClr val="FF6600"/>
    <a:srgbClr val="FF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6918968536601368"/>
          <c:y val="0"/>
          <c:w val="0.4872097548394822"/>
          <c:h val="0.787280851695208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explosion val="25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бумага и картон</c:v>
                </c:pt>
                <c:pt idx="1">
                  <c:v>пищевые отходы</c:v>
                </c:pt>
                <c:pt idx="2">
                  <c:v>текстиль</c:v>
                </c:pt>
                <c:pt idx="3">
                  <c:v>дерево</c:v>
                </c:pt>
                <c:pt idx="4">
                  <c:v>кожа и резина</c:v>
                </c:pt>
                <c:pt idx="5">
                  <c:v>кости</c:v>
                </c:pt>
                <c:pt idx="6">
                  <c:v>полимерные материалы</c:v>
                </c:pt>
                <c:pt idx="7">
                  <c:v>стекло</c:v>
                </c:pt>
                <c:pt idx="8">
                  <c:v>черный металл</c:v>
                </c:pt>
                <c:pt idx="9">
                  <c:v>цветной металл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38.799999999999997</c:v>
                </c:pt>
                <c:pt idx="1">
                  <c:v>33</c:v>
                </c:pt>
                <c:pt idx="2">
                  <c:v>6.5</c:v>
                </c:pt>
                <c:pt idx="3">
                  <c:v>5</c:v>
                </c:pt>
                <c:pt idx="4">
                  <c:v>1.3</c:v>
                </c:pt>
                <c:pt idx="5">
                  <c:v>0.9</c:v>
                </c:pt>
                <c:pt idx="6">
                  <c:v>6</c:v>
                </c:pt>
                <c:pt idx="7">
                  <c:v>4.3</c:v>
                </c:pt>
                <c:pt idx="8">
                  <c:v>3.6</c:v>
                </c:pt>
                <c:pt idx="9">
                  <c:v>0.6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1.9422549287131299E-2"/>
          <c:y val="0.80425201084107645"/>
          <c:w val="0.95384372269102036"/>
          <c:h val="0.17802681989664049"/>
        </c:manualLayout>
      </c:layout>
      <c:txPr>
        <a:bodyPr/>
        <a:lstStyle/>
        <a:p>
          <a:pPr>
            <a:defRPr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5.25184420165958E-2"/>
          <c:y val="4.7582037153058782E-4"/>
          <c:w val="0.61095116708288577"/>
          <c:h val="0.987234246415416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explosion val="15"/>
          <c:dLbls>
            <c:dLbl>
              <c:idx val="0"/>
              <c:layout>
                <c:manualLayout>
                  <c:x val="-0.11323619827916728"/>
                  <c:y val="-0.2381260026298029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7.124585364056403E-2"/>
                  <c:y val="0.1484778166775272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Percent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Органичесие отходы</c:v>
                </c:pt>
                <c:pt idx="1">
                  <c:v>Неорганические отходы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85.5</c:v>
                </c:pt>
                <c:pt idx="1">
                  <c:v>14.5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A445E-8BF7-4FE9-9265-13C9858963E9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1F1732A-019D-46E2-8093-DF3956C6CBEF}">
      <dgm:prSet phldrT="[Текст]"/>
      <dgm:spPr>
        <a:gradFill rotWithShape="0">
          <a:gsLst>
            <a:gs pos="0">
              <a:srgbClr val="C0C0C0"/>
            </a:gs>
            <a:gs pos="80000">
              <a:srgbClr val="DDDDDD"/>
            </a:gs>
            <a:gs pos="100000">
              <a:schemeClr val="bg1">
                <a:lumMod val="95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Сортировка</a:t>
          </a:r>
          <a:endParaRPr lang="ru-RU" b="1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095F10-510C-4CD9-A156-AB507C3E9D77}" type="parTrans" cxnId="{989F8808-80A8-47CD-B18F-317854C02272}">
      <dgm:prSet/>
      <dgm:spPr/>
      <dgm:t>
        <a:bodyPr/>
        <a:lstStyle/>
        <a:p>
          <a:endParaRPr lang="ru-RU"/>
        </a:p>
      </dgm:t>
    </dgm:pt>
    <dgm:pt modelId="{4D51136E-3BFA-4B9E-8889-DF3821308F7E}" type="sibTrans" cxnId="{989F8808-80A8-47CD-B18F-317854C02272}">
      <dgm:prSet/>
      <dgm:spPr/>
      <dgm:t>
        <a:bodyPr/>
        <a:lstStyle/>
        <a:p>
          <a:endParaRPr lang="ru-RU"/>
        </a:p>
      </dgm:t>
    </dgm:pt>
    <dgm:pt modelId="{8EA3F544-7F21-4EB2-9003-527ECB5B4AF4}">
      <dgm:prSet/>
      <dgm:spPr>
        <a:gradFill rotWithShape="0">
          <a:gsLst>
            <a:gs pos="0">
              <a:schemeClr val="tx2">
                <a:lumMod val="75000"/>
              </a:schemeClr>
            </a:gs>
            <a:gs pos="80000">
              <a:schemeClr val="tx2">
                <a:lumMod val="60000"/>
                <a:lumOff val="4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RDF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2F7D92-0178-4E2B-B81C-A94720F3CA97}" type="parTrans" cxnId="{D60B8B45-BEEC-40D6-AECD-2077DC0B2203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BE05CD0-99CB-4915-BCC9-4D6ECF761A58}" type="sibTrans" cxnId="{D60B8B45-BEEC-40D6-AECD-2077DC0B2203}">
      <dgm:prSet/>
      <dgm:spPr/>
      <dgm:t>
        <a:bodyPr/>
        <a:lstStyle/>
        <a:p>
          <a:endParaRPr lang="ru-RU"/>
        </a:p>
      </dgm:t>
    </dgm:pt>
    <dgm:pt modelId="{D5603BCB-2E46-4312-A9F6-8D2E6E2D5C98}">
      <dgm:prSet/>
      <dgm:spPr>
        <a:gradFill rotWithShape="0">
          <a:gsLst>
            <a:gs pos="0">
              <a:srgbClr val="006600"/>
            </a:gs>
            <a:gs pos="80000">
              <a:srgbClr val="00CC00"/>
            </a:gs>
            <a:gs pos="100000">
              <a:srgbClr val="00FF00"/>
            </a:gs>
          </a:gsLst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Традиционный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577AD2-54FA-48AE-88E1-2C0B8D0056FA}" type="parTrans" cxnId="{ADAAB710-EDE0-4B37-AAA9-A4D23CD2FE9F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2E7D7765-B4B2-4320-BC89-0C77CC33731A}" type="sibTrans" cxnId="{ADAAB710-EDE0-4B37-AAA9-A4D23CD2FE9F}">
      <dgm:prSet/>
      <dgm:spPr/>
      <dgm:t>
        <a:bodyPr/>
        <a:lstStyle/>
        <a:p>
          <a:endParaRPr lang="ru-RU"/>
        </a:p>
      </dgm:t>
    </dgm:pt>
    <dgm:pt modelId="{B7624D55-EB25-495E-A50F-7B8C9FEC4939}">
      <dgm:prSet/>
      <dgm:spPr>
        <a:gradFill rotWithShape="0">
          <a:gsLst>
            <a:gs pos="0">
              <a:srgbClr val="800000"/>
            </a:gs>
            <a:gs pos="80000">
              <a:srgbClr val="FF0000"/>
            </a:gs>
            <a:gs pos="100000">
              <a:srgbClr val="FF6600"/>
            </a:gs>
          </a:gsLst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Пиролиз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71540-E96A-415E-8A77-F879E321AC93}" type="parTrans" cxnId="{F2E97E21-96BB-47FB-A117-6C9DE52664F8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1C4DEA2-9799-4837-98D6-6AFA631620E4}" type="sibTrans" cxnId="{F2E97E21-96BB-47FB-A117-6C9DE52664F8}">
      <dgm:prSet/>
      <dgm:spPr/>
      <dgm:t>
        <a:bodyPr/>
        <a:lstStyle/>
        <a:p>
          <a:endParaRPr lang="ru-RU"/>
        </a:p>
      </dgm:t>
    </dgm:pt>
    <dgm:pt modelId="{C5C886D7-34DC-4333-A2E1-1F8DD133AD7B}">
      <dgm:prSet/>
      <dgm:spPr>
        <a:gradFill rotWithShape="0">
          <a:gsLst>
            <a:gs pos="0">
              <a:srgbClr val="006600"/>
            </a:gs>
            <a:gs pos="80000">
              <a:srgbClr val="00CC00"/>
            </a:gs>
            <a:gs pos="100000">
              <a:srgbClr val="00FF00"/>
            </a:gs>
          </a:gsLst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Компост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4CC46F-EB8A-4443-B7EC-20F4A661CF90}" type="parTrans" cxnId="{2320BAF2-48E5-429A-8E53-9A70A1C2AB42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768CB46-B91E-47D2-8777-1D1CEECF5C3F}" type="sibTrans" cxnId="{2320BAF2-48E5-429A-8E53-9A70A1C2AB42}">
      <dgm:prSet/>
      <dgm:spPr/>
      <dgm:t>
        <a:bodyPr/>
        <a:lstStyle/>
        <a:p>
          <a:endParaRPr lang="ru-RU"/>
        </a:p>
      </dgm:t>
    </dgm:pt>
    <dgm:pt modelId="{1D845E55-6C03-49A0-83A6-4BCD310E868A}">
      <dgm:prSet/>
      <dgm:spPr>
        <a:gradFill rotWithShape="0">
          <a:gsLst>
            <a:gs pos="0">
              <a:srgbClr val="006600"/>
            </a:gs>
            <a:gs pos="80000">
              <a:srgbClr val="00CC00"/>
            </a:gs>
            <a:gs pos="100000">
              <a:srgbClr val="00FF00"/>
            </a:gs>
          </a:gsLst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Ферментный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7CF87C-24F5-4872-B82D-3895BD10C657}" type="parTrans" cxnId="{8F3E2292-96A8-4772-91D6-E6706950220C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9C4F038B-BB5E-4298-8D9C-8E855F27163F}" type="sibTrans" cxnId="{8F3E2292-96A8-4772-91D6-E6706950220C}">
      <dgm:prSet/>
      <dgm:spPr/>
      <dgm:t>
        <a:bodyPr/>
        <a:lstStyle/>
        <a:p>
          <a:endParaRPr lang="ru-RU"/>
        </a:p>
      </dgm:t>
    </dgm:pt>
    <dgm:pt modelId="{46EC0C1E-4229-4207-807C-F752FF2FF52B}">
      <dgm:prSet/>
      <dgm:spPr>
        <a:gradFill rotWithShape="0">
          <a:gsLst>
            <a:gs pos="0">
              <a:srgbClr val="006600"/>
            </a:gs>
            <a:gs pos="80000">
              <a:srgbClr val="00CC00"/>
            </a:gs>
            <a:gs pos="100000">
              <a:srgbClr val="00FF00"/>
            </a:gs>
          </a:gsLst>
        </a:gradFill>
      </dgm:spPr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Вермикультурный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0E873-4726-46CA-8F47-481F9BF40AEC}" type="parTrans" cxnId="{12B04A41-C326-45A6-9B16-3BB7C054E2D2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BB6E4D63-A6EE-4861-9A63-7CA0D57A542A}" type="sibTrans" cxnId="{12B04A41-C326-45A6-9B16-3BB7C054E2D2}">
      <dgm:prSet/>
      <dgm:spPr/>
      <dgm:t>
        <a:bodyPr/>
        <a:lstStyle/>
        <a:p>
          <a:endParaRPr lang="ru-RU"/>
        </a:p>
      </dgm:t>
    </dgm:pt>
    <dgm:pt modelId="{46162723-1E67-4B22-A0C2-1BEBFF57A515}">
      <dgm:prSet/>
      <dgm:spPr>
        <a:gradFill rotWithShape="0">
          <a:gsLst>
            <a:gs pos="0">
              <a:srgbClr val="990099"/>
            </a:gs>
            <a:gs pos="80000">
              <a:srgbClr val="CC0099"/>
            </a:gs>
            <a:gs pos="100000">
              <a:srgbClr val="FF00FF"/>
            </a:gs>
          </a:gsLst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Аэробное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1DD227-F834-46DA-971F-58E93D6C924F}" type="parTrans" cxnId="{CFBAF40F-CA63-4CAA-8933-A44051CFC3F9}">
      <dgm:prSet/>
      <dgm:spPr/>
      <dgm:t>
        <a:bodyPr/>
        <a:lstStyle/>
        <a:p>
          <a:endParaRPr lang="ru-RU"/>
        </a:p>
      </dgm:t>
    </dgm:pt>
    <dgm:pt modelId="{B221CAAD-3011-4950-9017-33CB1CD86264}" type="sibTrans" cxnId="{CFBAF40F-CA63-4CAA-8933-A44051CFC3F9}">
      <dgm:prSet/>
      <dgm:spPr/>
      <dgm:t>
        <a:bodyPr/>
        <a:lstStyle/>
        <a:p>
          <a:endParaRPr lang="ru-RU"/>
        </a:p>
      </dgm:t>
    </dgm:pt>
    <dgm:pt modelId="{44972DD2-986B-4460-BCDF-B71F05AEB15B}">
      <dgm:prSet/>
      <dgm:spPr>
        <a:gradFill rotWithShape="0">
          <a:gsLst>
            <a:gs pos="0">
              <a:srgbClr val="990099"/>
            </a:gs>
            <a:gs pos="80000">
              <a:srgbClr val="CC0099"/>
            </a:gs>
            <a:gs pos="100000">
              <a:srgbClr val="FF00FF"/>
            </a:gs>
          </a:gsLst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Анаэробное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19885-5F62-4D09-9EC9-FF3A1653A1B4}" type="parTrans" cxnId="{96E9165F-4522-4625-94CB-14954C62FB4D}">
      <dgm:prSet/>
      <dgm:spPr/>
      <dgm:t>
        <a:bodyPr/>
        <a:lstStyle/>
        <a:p>
          <a:endParaRPr lang="ru-RU"/>
        </a:p>
      </dgm:t>
    </dgm:pt>
    <dgm:pt modelId="{5976684F-4DDE-49A8-9D18-2382FC2F36DE}" type="sibTrans" cxnId="{96E9165F-4522-4625-94CB-14954C62FB4D}">
      <dgm:prSet/>
      <dgm:spPr/>
      <dgm:t>
        <a:bodyPr/>
        <a:lstStyle/>
        <a:p>
          <a:endParaRPr lang="ru-RU"/>
        </a:p>
      </dgm:t>
    </dgm:pt>
    <dgm:pt modelId="{40C52FA5-379A-428A-9672-C093EA76F773}">
      <dgm:prSet/>
      <dgm:spPr>
        <a:gradFill rotWithShape="0">
          <a:gsLst>
            <a:gs pos="0">
              <a:srgbClr val="800000"/>
            </a:gs>
            <a:gs pos="80000">
              <a:srgbClr val="FF0000"/>
            </a:gs>
            <a:gs pos="100000">
              <a:srgbClr val="FF6600"/>
            </a:gs>
          </a:gsLst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Низко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температурный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C0AB29-B8F6-4938-940B-13FDDA723CF3}" type="parTrans" cxnId="{DA8E83EE-4A9A-4ACC-803D-93375B18F7BA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1C8EB4E-C339-4896-A771-6108612BDB27}" type="sibTrans" cxnId="{DA8E83EE-4A9A-4ACC-803D-93375B18F7BA}">
      <dgm:prSet/>
      <dgm:spPr/>
      <dgm:t>
        <a:bodyPr/>
        <a:lstStyle/>
        <a:p>
          <a:endParaRPr lang="ru-RU"/>
        </a:p>
      </dgm:t>
    </dgm:pt>
    <dgm:pt modelId="{993CC5AA-40A1-4736-859A-F2905198322E}">
      <dgm:prSet/>
      <dgm:spPr>
        <a:gradFill rotWithShape="0">
          <a:gsLst>
            <a:gs pos="0">
              <a:srgbClr val="800000"/>
            </a:gs>
            <a:gs pos="80000">
              <a:srgbClr val="FF0000"/>
            </a:gs>
            <a:gs pos="100000">
              <a:srgbClr val="FF6600"/>
            </a:gs>
          </a:gsLst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Высоко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температурный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207C11-376B-4393-8FF5-43DA22D064D3}" type="parTrans" cxnId="{0A1674E6-A04F-4C30-A51C-A55A3C3148B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D4AF3CD-C24B-4550-B6AD-3B6A2B3A7DD5}" type="sibTrans" cxnId="{0A1674E6-A04F-4C30-A51C-A55A3C3148B1}">
      <dgm:prSet/>
      <dgm:spPr/>
      <dgm:t>
        <a:bodyPr/>
        <a:lstStyle/>
        <a:p>
          <a:endParaRPr lang="ru-RU"/>
        </a:p>
      </dgm:t>
    </dgm:pt>
    <dgm:pt modelId="{BF237907-D48D-47B0-B91D-BE8F331BDAA5}">
      <dgm:prSet/>
      <dgm:spPr>
        <a:gradFill rotWithShape="0">
          <a:gsLst>
            <a:gs pos="0">
              <a:srgbClr val="990099"/>
            </a:gs>
            <a:gs pos="80000">
              <a:srgbClr val="CC0099"/>
            </a:gs>
            <a:gs pos="100000">
              <a:srgbClr val="FF00FF"/>
            </a:gs>
          </a:gsLst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Сбраживание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40B6-8EE4-4E04-8595-270ACD270DA0}" type="parTrans" cxnId="{58594428-5520-4E1E-B207-CC0E4C75BF0A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A22AF40-82A6-4B77-B474-E747A949D360}" type="sibTrans" cxnId="{58594428-5520-4E1E-B207-CC0E4C75BF0A}">
      <dgm:prSet/>
      <dgm:spPr/>
      <dgm:t>
        <a:bodyPr/>
        <a:lstStyle/>
        <a:p>
          <a:endParaRPr lang="ru-RU"/>
        </a:p>
      </dgm:t>
    </dgm:pt>
    <dgm:pt modelId="{22BFFD3F-B4F9-420A-AFAC-45C597E95D8E}" type="pres">
      <dgm:prSet presAssocID="{C3AA445E-8BF7-4FE9-9265-13C9858963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8F54D6-8969-4B20-A750-06016D4133D2}" type="pres">
      <dgm:prSet presAssocID="{D1F1732A-019D-46E2-8093-DF3956C6CBEF}" presName="hierRoot1" presStyleCnt="0">
        <dgm:presLayoutVars>
          <dgm:hierBranch val="init"/>
        </dgm:presLayoutVars>
      </dgm:prSet>
      <dgm:spPr/>
    </dgm:pt>
    <dgm:pt modelId="{9849594D-1AC0-4613-B591-A0709E783087}" type="pres">
      <dgm:prSet presAssocID="{D1F1732A-019D-46E2-8093-DF3956C6CBEF}" presName="rootComposite1" presStyleCnt="0"/>
      <dgm:spPr/>
    </dgm:pt>
    <dgm:pt modelId="{681224B7-B4DE-4CE2-A119-C4495835E237}" type="pres">
      <dgm:prSet presAssocID="{D1F1732A-019D-46E2-8093-DF3956C6CBEF}" presName="rootText1" presStyleLbl="node0" presStyleIdx="0" presStyleCnt="1">
        <dgm:presLayoutVars>
          <dgm:chPref val="3"/>
        </dgm:presLayoutVars>
      </dgm:prSet>
      <dgm:spPr/>
    </dgm:pt>
    <dgm:pt modelId="{654B5BB7-7EE0-40C8-A4B6-ADDE486FC3CD}" type="pres">
      <dgm:prSet presAssocID="{D1F1732A-019D-46E2-8093-DF3956C6CBEF}" presName="rootConnector1" presStyleLbl="node1" presStyleIdx="0" presStyleCnt="0"/>
      <dgm:spPr/>
    </dgm:pt>
    <dgm:pt modelId="{049C455A-1A70-4BA0-8E85-CAF64E2F6181}" type="pres">
      <dgm:prSet presAssocID="{D1F1732A-019D-46E2-8093-DF3956C6CBEF}" presName="hierChild2" presStyleCnt="0"/>
      <dgm:spPr/>
    </dgm:pt>
    <dgm:pt modelId="{5855E37D-A38E-46CB-A958-CFF228BEB9DB}" type="pres">
      <dgm:prSet presAssocID="{542F7D92-0178-4E2B-B81C-A94720F3CA97}" presName="Name37" presStyleLbl="parChTrans1D2" presStyleIdx="0" presStyleCnt="4"/>
      <dgm:spPr/>
    </dgm:pt>
    <dgm:pt modelId="{23ABD988-4BD7-40C3-A5CE-AE6EC3B8EA18}" type="pres">
      <dgm:prSet presAssocID="{8EA3F544-7F21-4EB2-9003-527ECB5B4AF4}" presName="hierRoot2" presStyleCnt="0">
        <dgm:presLayoutVars>
          <dgm:hierBranch val="init"/>
        </dgm:presLayoutVars>
      </dgm:prSet>
      <dgm:spPr/>
    </dgm:pt>
    <dgm:pt modelId="{69A0F015-6CBD-4EB5-90FD-20CC741BA577}" type="pres">
      <dgm:prSet presAssocID="{8EA3F544-7F21-4EB2-9003-527ECB5B4AF4}" presName="rootComposite" presStyleCnt="0"/>
      <dgm:spPr/>
    </dgm:pt>
    <dgm:pt modelId="{50ACEFD0-434C-4CD7-9A62-785BF5BF1E8A}" type="pres">
      <dgm:prSet presAssocID="{8EA3F544-7F21-4EB2-9003-527ECB5B4AF4}" presName="rootText" presStyleLbl="node2" presStyleIdx="0" presStyleCnt="4">
        <dgm:presLayoutVars>
          <dgm:chPref val="3"/>
        </dgm:presLayoutVars>
      </dgm:prSet>
      <dgm:spPr/>
    </dgm:pt>
    <dgm:pt modelId="{C48AE483-F7D4-4C61-9263-9799621D247F}" type="pres">
      <dgm:prSet presAssocID="{8EA3F544-7F21-4EB2-9003-527ECB5B4AF4}" presName="rootConnector" presStyleLbl="node2" presStyleIdx="0" presStyleCnt="4"/>
      <dgm:spPr/>
    </dgm:pt>
    <dgm:pt modelId="{ECC16804-C5F9-4521-ADB3-822E848613A3}" type="pres">
      <dgm:prSet presAssocID="{8EA3F544-7F21-4EB2-9003-527ECB5B4AF4}" presName="hierChild4" presStyleCnt="0"/>
      <dgm:spPr/>
    </dgm:pt>
    <dgm:pt modelId="{D5D3D3B5-8FCF-4EFC-8214-B8745F903A80}" type="pres">
      <dgm:prSet presAssocID="{8EA3F544-7F21-4EB2-9003-527ECB5B4AF4}" presName="hierChild5" presStyleCnt="0"/>
      <dgm:spPr/>
    </dgm:pt>
    <dgm:pt modelId="{F28FDA09-04D2-44F2-B388-97B892D58749}" type="pres">
      <dgm:prSet presAssocID="{25071540-E96A-415E-8A77-F879E321AC93}" presName="Name37" presStyleLbl="parChTrans1D2" presStyleIdx="1" presStyleCnt="4"/>
      <dgm:spPr/>
    </dgm:pt>
    <dgm:pt modelId="{B56B632F-C199-43E1-B6AF-757396CB26C2}" type="pres">
      <dgm:prSet presAssocID="{B7624D55-EB25-495E-A50F-7B8C9FEC4939}" presName="hierRoot2" presStyleCnt="0">
        <dgm:presLayoutVars>
          <dgm:hierBranch val="init"/>
        </dgm:presLayoutVars>
      </dgm:prSet>
      <dgm:spPr/>
    </dgm:pt>
    <dgm:pt modelId="{5FEF4A80-A9EA-4B68-9C5E-38B092769E07}" type="pres">
      <dgm:prSet presAssocID="{B7624D55-EB25-495E-A50F-7B8C9FEC4939}" presName="rootComposite" presStyleCnt="0"/>
      <dgm:spPr/>
    </dgm:pt>
    <dgm:pt modelId="{A08BFDD4-E846-42DE-AB99-E76CE5B3BA25}" type="pres">
      <dgm:prSet presAssocID="{B7624D55-EB25-495E-A50F-7B8C9FEC4939}" presName="rootText" presStyleLbl="node2" presStyleIdx="1" presStyleCnt="4">
        <dgm:presLayoutVars>
          <dgm:chPref val="3"/>
        </dgm:presLayoutVars>
      </dgm:prSet>
      <dgm:spPr/>
    </dgm:pt>
    <dgm:pt modelId="{4FE7DEC5-F242-472A-A3CA-48441242EA55}" type="pres">
      <dgm:prSet presAssocID="{B7624D55-EB25-495E-A50F-7B8C9FEC4939}" presName="rootConnector" presStyleLbl="node2" presStyleIdx="1" presStyleCnt="4"/>
      <dgm:spPr/>
    </dgm:pt>
    <dgm:pt modelId="{EB8C053F-FD37-45B8-9B08-7AECEDEF3307}" type="pres">
      <dgm:prSet presAssocID="{B7624D55-EB25-495E-A50F-7B8C9FEC4939}" presName="hierChild4" presStyleCnt="0"/>
      <dgm:spPr/>
    </dgm:pt>
    <dgm:pt modelId="{D6CA1789-84E8-4224-8105-4D2E372B05D6}" type="pres">
      <dgm:prSet presAssocID="{61C0AB29-B8F6-4938-940B-13FDDA723CF3}" presName="Name37" presStyleLbl="parChTrans1D3" presStyleIdx="0" presStyleCnt="7"/>
      <dgm:spPr/>
    </dgm:pt>
    <dgm:pt modelId="{0AE5F869-DBF6-434E-857B-B3BAB7FC2B9B}" type="pres">
      <dgm:prSet presAssocID="{40C52FA5-379A-428A-9672-C093EA76F773}" presName="hierRoot2" presStyleCnt="0">
        <dgm:presLayoutVars>
          <dgm:hierBranch val="init"/>
        </dgm:presLayoutVars>
      </dgm:prSet>
      <dgm:spPr/>
    </dgm:pt>
    <dgm:pt modelId="{6AC5610F-9B0D-4238-89E8-5868B0E7ADFD}" type="pres">
      <dgm:prSet presAssocID="{40C52FA5-379A-428A-9672-C093EA76F773}" presName="rootComposite" presStyleCnt="0"/>
      <dgm:spPr/>
    </dgm:pt>
    <dgm:pt modelId="{4487EF97-0551-42FB-9563-EB1501BB8339}" type="pres">
      <dgm:prSet presAssocID="{40C52FA5-379A-428A-9672-C093EA76F773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F64E1-1EF7-4CF0-AF7A-3FE92449C943}" type="pres">
      <dgm:prSet presAssocID="{40C52FA5-379A-428A-9672-C093EA76F773}" presName="rootConnector" presStyleLbl="node3" presStyleIdx="0" presStyleCnt="7"/>
      <dgm:spPr/>
    </dgm:pt>
    <dgm:pt modelId="{BEDEF62E-EBA8-46BA-B1EF-A023E4236A42}" type="pres">
      <dgm:prSet presAssocID="{40C52FA5-379A-428A-9672-C093EA76F773}" presName="hierChild4" presStyleCnt="0"/>
      <dgm:spPr/>
    </dgm:pt>
    <dgm:pt modelId="{3CDDD553-0BB6-4B75-9B9D-35FF570A4F27}" type="pres">
      <dgm:prSet presAssocID="{40C52FA5-379A-428A-9672-C093EA76F773}" presName="hierChild5" presStyleCnt="0"/>
      <dgm:spPr/>
    </dgm:pt>
    <dgm:pt modelId="{A00A3B95-5189-4109-8E05-7C72043F1362}" type="pres">
      <dgm:prSet presAssocID="{9B207C11-376B-4393-8FF5-43DA22D064D3}" presName="Name37" presStyleLbl="parChTrans1D3" presStyleIdx="1" presStyleCnt="7"/>
      <dgm:spPr/>
    </dgm:pt>
    <dgm:pt modelId="{06197638-1A7A-45CF-9442-25C4F36B7599}" type="pres">
      <dgm:prSet presAssocID="{993CC5AA-40A1-4736-859A-F2905198322E}" presName="hierRoot2" presStyleCnt="0">
        <dgm:presLayoutVars>
          <dgm:hierBranch val="init"/>
        </dgm:presLayoutVars>
      </dgm:prSet>
      <dgm:spPr/>
    </dgm:pt>
    <dgm:pt modelId="{37D75BCB-BDCC-4E79-BF40-83862115F045}" type="pres">
      <dgm:prSet presAssocID="{993CC5AA-40A1-4736-859A-F2905198322E}" presName="rootComposite" presStyleCnt="0"/>
      <dgm:spPr/>
    </dgm:pt>
    <dgm:pt modelId="{AE083DBA-B485-4788-9631-99132954EC98}" type="pres">
      <dgm:prSet presAssocID="{993CC5AA-40A1-4736-859A-F2905198322E}" presName="rootText" presStyleLbl="node3" presStyleIdx="1" presStyleCnt="7">
        <dgm:presLayoutVars>
          <dgm:chPref val="3"/>
        </dgm:presLayoutVars>
      </dgm:prSet>
      <dgm:spPr/>
    </dgm:pt>
    <dgm:pt modelId="{04FF28A7-1936-4913-975F-2213693093A6}" type="pres">
      <dgm:prSet presAssocID="{993CC5AA-40A1-4736-859A-F2905198322E}" presName="rootConnector" presStyleLbl="node3" presStyleIdx="1" presStyleCnt="7"/>
      <dgm:spPr/>
    </dgm:pt>
    <dgm:pt modelId="{27F91D25-05B8-4AD4-B065-2A8F2623A893}" type="pres">
      <dgm:prSet presAssocID="{993CC5AA-40A1-4736-859A-F2905198322E}" presName="hierChild4" presStyleCnt="0"/>
      <dgm:spPr/>
    </dgm:pt>
    <dgm:pt modelId="{46EA1E19-722D-4575-B51B-4B4DC27A79AD}" type="pres">
      <dgm:prSet presAssocID="{993CC5AA-40A1-4736-859A-F2905198322E}" presName="hierChild5" presStyleCnt="0"/>
      <dgm:spPr/>
    </dgm:pt>
    <dgm:pt modelId="{2F9B168D-67A6-466D-9BEA-DB44DB73BA8E}" type="pres">
      <dgm:prSet presAssocID="{B7624D55-EB25-495E-A50F-7B8C9FEC4939}" presName="hierChild5" presStyleCnt="0"/>
      <dgm:spPr/>
    </dgm:pt>
    <dgm:pt modelId="{2AA8C0ED-4028-4B6C-897E-F59D3936AD0A}" type="pres">
      <dgm:prSet presAssocID="{AA4CC46F-EB8A-4443-B7EC-20F4A661CF90}" presName="Name37" presStyleLbl="parChTrans1D2" presStyleIdx="2" presStyleCnt="4"/>
      <dgm:spPr/>
    </dgm:pt>
    <dgm:pt modelId="{669ADAD2-A856-4BDD-9C5D-4CAFFF7382A0}" type="pres">
      <dgm:prSet presAssocID="{C5C886D7-34DC-4333-A2E1-1F8DD133AD7B}" presName="hierRoot2" presStyleCnt="0">
        <dgm:presLayoutVars>
          <dgm:hierBranch val="init"/>
        </dgm:presLayoutVars>
      </dgm:prSet>
      <dgm:spPr/>
    </dgm:pt>
    <dgm:pt modelId="{30F1A513-AEC7-4A01-940B-1836DC797B64}" type="pres">
      <dgm:prSet presAssocID="{C5C886D7-34DC-4333-A2E1-1F8DD133AD7B}" presName="rootComposite" presStyleCnt="0"/>
      <dgm:spPr/>
    </dgm:pt>
    <dgm:pt modelId="{9A5FF5A7-25C1-48AF-B94B-277F917EB967}" type="pres">
      <dgm:prSet presAssocID="{C5C886D7-34DC-4333-A2E1-1F8DD133AD7B}" presName="rootText" presStyleLbl="node2" presStyleIdx="2" presStyleCnt="4">
        <dgm:presLayoutVars>
          <dgm:chPref val="3"/>
        </dgm:presLayoutVars>
      </dgm:prSet>
      <dgm:spPr/>
    </dgm:pt>
    <dgm:pt modelId="{8B8A4E1A-695A-4BF9-9384-9442CC29699F}" type="pres">
      <dgm:prSet presAssocID="{C5C886D7-34DC-4333-A2E1-1F8DD133AD7B}" presName="rootConnector" presStyleLbl="node2" presStyleIdx="2" presStyleCnt="4"/>
      <dgm:spPr/>
    </dgm:pt>
    <dgm:pt modelId="{F819D0BF-385A-41B4-9B6B-86D124A67F31}" type="pres">
      <dgm:prSet presAssocID="{C5C886D7-34DC-4333-A2E1-1F8DD133AD7B}" presName="hierChild4" presStyleCnt="0"/>
      <dgm:spPr/>
    </dgm:pt>
    <dgm:pt modelId="{3A0C22B7-02A9-4BBA-99FF-5FAD643363DF}" type="pres">
      <dgm:prSet presAssocID="{29577AD2-54FA-48AE-88E1-2C0B8D0056FA}" presName="Name37" presStyleLbl="parChTrans1D3" presStyleIdx="2" presStyleCnt="7"/>
      <dgm:spPr/>
    </dgm:pt>
    <dgm:pt modelId="{E1920DD3-4609-4228-A17D-12278E094222}" type="pres">
      <dgm:prSet presAssocID="{D5603BCB-2E46-4312-A9F6-8D2E6E2D5C98}" presName="hierRoot2" presStyleCnt="0">
        <dgm:presLayoutVars>
          <dgm:hierBranch val="init"/>
        </dgm:presLayoutVars>
      </dgm:prSet>
      <dgm:spPr/>
    </dgm:pt>
    <dgm:pt modelId="{7789B124-1CE2-4342-BE72-97DCB4B25DBD}" type="pres">
      <dgm:prSet presAssocID="{D5603BCB-2E46-4312-A9F6-8D2E6E2D5C98}" presName="rootComposite" presStyleCnt="0"/>
      <dgm:spPr/>
    </dgm:pt>
    <dgm:pt modelId="{5D7B4F00-C90E-4BC4-A229-6589181EE98F}" type="pres">
      <dgm:prSet presAssocID="{D5603BCB-2E46-4312-A9F6-8D2E6E2D5C98}" presName="rootText" presStyleLbl="node3" presStyleIdx="2" presStyleCnt="7">
        <dgm:presLayoutVars>
          <dgm:chPref val="3"/>
        </dgm:presLayoutVars>
      </dgm:prSet>
      <dgm:spPr/>
    </dgm:pt>
    <dgm:pt modelId="{19DD6A48-0C59-4959-B9ED-45BE5EA676BF}" type="pres">
      <dgm:prSet presAssocID="{D5603BCB-2E46-4312-A9F6-8D2E6E2D5C98}" presName="rootConnector" presStyleLbl="node3" presStyleIdx="2" presStyleCnt="7"/>
      <dgm:spPr/>
    </dgm:pt>
    <dgm:pt modelId="{41EFD33D-FEFE-44B9-9536-13F064C193D9}" type="pres">
      <dgm:prSet presAssocID="{D5603BCB-2E46-4312-A9F6-8D2E6E2D5C98}" presName="hierChild4" presStyleCnt="0"/>
      <dgm:spPr/>
    </dgm:pt>
    <dgm:pt modelId="{DC36AA47-CD86-4943-8986-FE6606504548}" type="pres">
      <dgm:prSet presAssocID="{D5603BCB-2E46-4312-A9F6-8D2E6E2D5C98}" presName="hierChild5" presStyleCnt="0"/>
      <dgm:spPr/>
    </dgm:pt>
    <dgm:pt modelId="{C110C521-87DC-4734-9ED9-91667C318FDD}" type="pres">
      <dgm:prSet presAssocID="{227CF87C-24F5-4872-B82D-3895BD10C657}" presName="Name37" presStyleLbl="parChTrans1D3" presStyleIdx="3" presStyleCnt="7"/>
      <dgm:spPr/>
    </dgm:pt>
    <dgm:pt modelId="{72211A9C-7F98-4F1E-863E-DD69FD7601AE}" type="pres">
      <dgm:prSet presAssocID="{1D845E55-6C03-49A0-83A6-4BCD310E868A}" presName="hierRoot2" presStyleCnt="0">
        <dgm:presLayoutVars>
          <dgm:hierBranch val="init"/>
        </dgm:presLayoutVars>
      </dgm:prSet>
      <dgm:spPr/>
    </dgm:pt>
    <dgm:pt modelId="{98659805-9871-496D-8FBA-CE707E61DE7D}" type="pres">
      <dgm:prSet presAssocID="{1D845E55-6C03-49A0-83A6-4BCD310E868A}" presName="rootComposite" presStyleCnt="0"/>
      <dgm:spPr/>
    </dgm:pt>
    <dgm:pt modelId="{67345178-B821-49A5-A56D-42D9675072EE}" type="pres">
      <dgm:prSet presAssocID="{1D845E55-6C03-49A0-83A6-4BCD310E868A}" presName="rootText" presStyleLbl="node3" presStyleIdx="3" presStyleCnt="7">
        <dgm:presLayoutVars>
          <dgm:chPref val="3"/>
        </dgm:presLayoutVars>
      </dgm:prSet>
      <dgm:spPr/>
    </dgm:pt>
    <dgm:pt modelId="{E658B2A4-EB7D-4712-BE64-0C99AFD09EA7}" type="pres">
      <dgm:prSet presAssocID="{1D845E55-6C03-49A0-83A6-4BCD310E868A}" presName="rootConnector" presStyleLbl="node3" presStyleIdx="3" presStyleCnt="7"/>
      <dgm:spPr/>
    </dgm:pt>
    <dgm:pt modelId="{AE74662F-3D84-4C74-A9D7-4DD4D8D2D878}" type="pres">
      <dgm:prSet presAssocID="{1D845E55-6C03-49A0-83A6-4BCD310E868A}" presName="hierChild4" presStyleCnt="0"/>
      <dgm:spPr/>
    </dgm:pt>
    <dgm:pt modelId="{53C71A0F-4463-44F3-9B19-06A22C423297}" type="pres">
      <dgm:prSet presAssocID="{1D845E55-6C03-49A0-83A6-4BCD310E868A}" presName="hierChild5" presStyleCnt="0"/>
      <dgm:spPr/>
    </dgm:pt>
    <dgm:pt modelId="{3D06FADE-CEFF-469B-A4E5-B59B32807CD7}" type="pres">
      <dgm:prSet presAssocID="{2410E873-4726-46CA-8F47-481F9BF40AEC}" presName="Name37" presStyleLbl="parChTrans1D3" presStyleIdx="4" presStyleCnt="7"/>
      <dgm:spPr/>
    </dgm:pt>
    <dgm:pt modelId="{65253944-596D-4832-8CCA-232500F0E71E}" type="pres">
      <dgm:prSet presAssocID="{46EC0C1E-4229-4207-807C-F752FF2FF52B}" presName="hierRoot2" presStyleCnt="0">
        <dgm:presLayoutVars>
          <dgm:hierBranch val="init"/>
        </dgm:presLayoutVars>
      </dgm:prSet>
      <dgm:spPr/>
    </dgm:pt>
    <dgm:pt modelId="{6F9E53A1-08D0-441F-81AE-A07046137293}" type="pres">
      <dgm:prSet presAssocID="{46EC0C1E-4229-4207-807C-F752FF2FF52B}" presName="rootComposite" presStyleCnt="0"/>
      <dgm:spPr/>
    </dgm:pt>
    <dgm:pt modelId="{0867AA02-68C1-4E3B-A104-8C6AD4E871DF}" type="pres">
      <dgm:prSet presAssocID="{46EC0C1E-4229-4207-807C-F752FF2FF52B}" presName="rootText" presStyleLbl="node3" presStyleIdx="4" presStyleCnt="7">
        <dgm:presLayoutVars>
          <dgm:chPref val="3"/>
        </dgm:presLayoutVars>
      </dgm:prSet>
      <dgm:spPr/>
    </dgm:pt>
    <dgm:pt modelId="{F9345F21-D56A-4126-8897-F8D4DD8966D7}" type="pres">
      <dgm:prSet presAssocID="{46EC0C1E-4229-4207-807C-F752FF2FF52B}" presName="rootConnector" presStyleLbl="node3" presStyleIdx="4" presStyleCnt="7"/>
      <dgm:spPr/>
    </dgm:pt>
    <dgm:pt modelId="{468426E4-8E05-4F4C-BB83-B720C1931FAE}" type="pres">
      <dgm:prSet presAssocID="{46EC0C1E-4229-4207-807C-F752FF2FF52B}" presName="hierChild4" presStyleCnt="0"/>
      <dgm:spPr/>
    </dgm:pt>
    <dgm:pt modelId="{102C364A-F2DF-4B6D-96AC-891B30148B97}" type="pres">
      <dgm:prSet presAssocID="{46EC0C1E-4229-4207-807C-F752FF2FF52B}" presName="hierChild5" presStyleCnt="0"/>
      <dgm:spPr/>
    </dgm:pt>
    <dgm:pt modelId="{A7593BD4-AA18-4E2D-9D0E-98D9E559AA29}" type="pres">
      <dgm:prSet presAssocID="{C5C886D7-34DC-4333-A2E1-1F8DD133AD7B}" presName="hierChild5" presStyleCnt="0"/>
      <dgm:spPr/>
    </dgm:pt>
    <dgm:pt modelId="{6FF2B052-0656-4FB2-938D-09023E92287E}" type="pres">
      <dgm:prSet presAssocID="{58F640B6-8EE4-4E04-8595-270ACD270DA0}" presName="Name37" presStyleLbl="parChTrans1D2" presStyleIdx="3" presStyleCnt="4"/>
      <dgm:spPr/>
    </dgm:pt>
    <dgm:pt modelId="{6B91453B-B9E8-4F45-A583-A8701DDE3846}" type="pres">
      <dgm:prSet presAssocID="{BF237907-D48D-47B0-B91D-BE8F331BDAA5}" presName="hierRoot2" presStyleCnt="0">
        <dgm:presLayoutVars>
          <dgm:hierBranch val="init"/>
        </dgm:presLayoutVars>
      </dgm:prSet>
      <dgm:spPr/>
    </dgm:pt>
    <dgm:pt modelId="{5734CED5-FEED-48AF-AB76-CD3A581F032A}" type="pres">
      <dgm:prSet presAssocID="{BF237907-D48D-47B0-B91D-BE8F331BDAA5}" presName="rootComposite" presStyleCnt="0"/>
      <dgm:spPr/>
    </dgm:pt>
    <dgm:pt modelId="{C5A9E116-623B-4DAB-87AE-3EAFE47924A7}" type="pres">
      <dgm:prSet presAssocID="{BF237907-D48D-47B0-B91D-BE8F331BDAA5}" presName="rootText" presStyleLbl="node2" presStyleIdx="3" presStyleCnt="4">
        <dgm:presLayoutVars>
          <dgm:chPref val="3"/>
        </dgm:presLayoutVars>
      </dgm:prSet>
      <dgm:spPr/>
    </dgm:pt>
    <dgm:pt modelId="{1C95A5FA-6BC7-4F4F-A01B-0628FFC338E0}" type="pres">
      <dgm:prSet presAssocID="{BF237907-D48D-47B0-B91D-BE8F331BDAA5}" presName="rootConnector" presStyleLbl="node2" presStyleIdx="3" presStyleCnt="4"/>
      <dgm:spPr/>
    </dgm:pt>
    <dgm:pt modelId="{8837A70B-B4B5-4343-A94D-3B38067BF936}" type="pres">
      <dgm:prSet presAssocID="{BF237907-D48D-47B0-B91D-BE8F331BDAA5}" presName="hierChild4" presStyleCnt="0"/>
      <dgm:spPr/>
    </dgm:pt>
    <dgm:pt modelId="{EFFE3751-136A-4035-8934-5F5E696CA42D}" type="pres">
      <dgm:prSet presAssocID="{0E1DD227-F834-46DA-971F-58E93D6C924F}" presName="Name37" presStyleLbl="parChTrans1D3" presStyleIdx="5" presStyleCnt="7"/>
      <dgm:spPr/>
    </dgm:pt>
    <dgm:pt modelId="{A972F148-B37F-4495-9E04-EF91A8FEE57A}" type="pres">
      <dgm:prSet presAssocID="{46162723-1E67-4B22-A0C2-1BEBFF57A515}" presName="hierRoot2" presStyleCnt="0">
        <dgm:presLayoutVars>
          <dgm:hierBranch val="init"/>
        </dgm:presLayoutVars>
      </dgm:prSet>
      <dgm:spPr/>
    </dgm:pt>
    <dgm:pt modelId="{073A1107-3865-4F6C-8EDB-1F7981311E87}" type="pres">
      <dgm:prSet presAssocID="{46162723-1E67-4B22-A0C2-1BEBFF57A515}" presName="rootComposite" presStyleCnt="0"/>
      <dgm:spPr/>
    </dgm:pt>
    <dgm:pt modelId="{168C9F14-122D-46C9-A5F6-5E2A7BB14687}" type="pres">
      <dgm:prSet presAssocID="{46162723-1E67-4B22-A0C2-1BEBFF57A515}" presName="rootText" presStyleLbl="node3" presStyleIdx="5" presStyleCnt="7">
        <dgm:presLayoutVars>
          <dgm:chPref val="3"/>
        </dgm:presLayoutVars>
      </dgm:prSet>
      <dgm:spPr/>
    </dgm:pt>
    <dgm:pt modelId="{D1C96D03-2FD2-4A45-93C7-811922A0EFF7}" type="pres">
      <dgm:prSet presAssocID="{46162723-1E67-4B22-A0C2-1BEBFF57A515}" presName="rootConnector" presStyleLbl="node3" presStyleIdx="5" presStyleCnt="7"/>
      <dgm:spPr/>
    </dgm:pt>
    <dgm:pt modelId="{5085D96D-D3F7-47AF-A736-EA3E960ED997}" type="pres">
      <dgm:prSet presAssocID="{46162723-1E67-4B22-A0C2-1BEBFF57A515}" presName="hierChild4" presStyleCnt="0"/>
      <dgm:spPr/>
    </dgm:pt>
    <dgm:pt modelId="{DBF86F88-C738-42E2-ADF8-A48621A14F54}" type="pres">
      <dgm:prSet presAssocID="{46162723-1E67-4B22-A0C2-1BEBFF57A515}" presName="hierChild5" presStyleCnt="0"/>
      <dgm:spPr/>
    </dgm:pt>
    <dgm:pt modelId="{31B0060A-C026-4190-9C83-5EFCD0C107B1}" type="pres">
      <dgm:prSet presAssocID="{C8B19885-5F62-4D09-9EC9-FF3A1653A1B4}" presName="Name37" presStyleLbl="parChTrans1D3" presStyleIdx="6" presStyleCnt="7"/>
      <dgm:spPr/>
    </dgm:pt>
    <dgm:pt modelId="{B259399B-5A1D-41F7-9F3D-F9C37D9D9F76}" type="pres">
      <dgm:prSet presAssocID="{44972DD2-986B-4460-BCDF-B71F05AEB15B}" presName="hierRoot2" presStyleCnt="0">
        <dgm:presLayoutVars>
          <dgm:hierBranch val="init"/>
        </dgm:presLayoutVars>
      </dgm:prSet>
      <dgm:spPr/>
    </dgm:pt>
    <dgm:pt modelId="{0A2B967B-7946-4DF9-8811-42D53C878528}" type="pres">
      <dgm:prSet presAssocID="{44972DD2-986B-4460-BCDF-B71F05AEB15B}" presName="rootComposite" presStyleCnt="0"/>
      <dgm:spPr/>
    </dgm:pt>
    <dgm:pt modelId="{B7FB1117-0263-41D4-8B41-C9BF218A95E8}" type="pres">
      <dgm:prSet presAssocID="{44972DD2-986B-4460-BCDF-B71F05AEB15B}" presName="rootText" presStyleLbl="node3" presStyleIdx="6" presStyleCnt="7">
        <dgm:presLayoutVars>
          <dgm:chPref val="3"/>
        </dgm:presLayoutVars>
      </dgm:prSet>
      <dgm:spPr/>
    </dgm:pt>
    <dgm:pt modelId="{1342CC80-9E6F-459E-BBB4-29DC84A9F6F2}" type="pres">
      <dgm:prSet presAssocID="{44972DD2-986B-4460-BCDF-B71F05AEB15B}" presName="rootConnector" presStyleLbl="node3" presStyleIdx="6" presStyleCnt="7"/>
      <dgm:spPr/>
    </dgm:pt>
    <dgm:pt modelId="{A9826110-276A-437A-8786-54EC1455895D}" type="pres">
      <dgm:prSet presAssocID="{44972DD2-986B-4460-BCDF-B71F05AEB15B}" presName="hierChild4" presStyleCnt="0"/>
      <dgm:spPr/>
    </dgm:pt>
    <dgm:pt modelId="{BC2299A7-C00E-4489-A05A-53B848D8072F}" type="pres">
      <dgm:prSet presAssocID="{44972DD2-986B-4460-BCDF-B71F05AEB15B}" presName="hierChild5" presStyleCnt="0"/>
      <dgm:spPr/>
    </dgm:pt>
    <dgm:pt modelId="{DAA06A6B-B1E7-48F6-B3D9-227CDA13F4E0}" type="pres">
      <dgm:prSet presAssocID="{BF237907-D48D-47B0-B91D-BE8F331BDAA5}" presName="hierChild5" presStyleCnt="0"/>
      <dgm:spPr/>
    </dgm:pt>
    <dgm:pt modelId="{BD673FC9-5AA7-44A6-849B-3B9975482A85}" type="pres">
      <dgm:prSet presAssocID="{D1F1732A-019D-46E2-8093-DF3956C6CBEF}" presName="hierChild3" presStyleCnt="0"/>
      <dgm:spPr/>
    </dgm:pt>
  </dgm:ptLst>
  <dgm:cxnLst>
    <dgm:cxn modelId="{3CA8DCA2-33AF-4478-9920-C1F70E4A0B4D}" type="presOf" srcId="{542F7D92-0178-4E2B-B81C-A94720F3CA97}" destId="{5855E37D-A38E-46CB-A958-CFF228BEB9DB}" srcOrd="0" destOrd="0" presId="urn:microsoft.com/office/officeart/2005/8/layout/orgChart1"/>
    <dgm:cxn modelId="{ABAB439E-340A-484B-8A86-69CAD8376270}" type="presOf" srcId="{D1F1732A-019D-46E2-8093-DF3956C6CBEF}" destId="{681224B7-B4DE-4CE2-A119-C4495835E237}" srcOrd="0" destOrd="0" presId="urn:microsoft.com/office/officeart/2005/8/layout/orgChart1"/>
    <dgm:cxn modelId="{7E2FDC26-9EAC-4448-8C80-A1562F737089}" type="presOf" srcId="{40C52FA5-379A-428A-9672-C093EA76F773}" destId="{4487EF97-0551-42FB-9563-EB1501BB8339}" srcOrd="0" destOrd="0" presId="urn:microsoft.com/office/officeart/2005/8/layout/orgChart1"/>
    <dgm:cxn modelId="{94F3C160-D14B-4768-BB87-D2B109A437E5}" type="presOf" srcId="{46162723-1E67-4B22-A0C2-1BEBFF57A515}" destId="{168C9F14-122D-46C9-A5F6-5E2A7BB14687}" srcOrd="0" destOrd="0" presId="urn:microsoft.com/office/officeart/2005/8/layout/orgChart1"/>
    <dgm:cxn modelId="{5030B8A9-A8AC-46B9-B07F-3DB7414BA722}" type="presOf" srcId="{C8B19885-5F62-4D09-9EC9-FF3A1653A1B4}" destId="{31B0060A-C026-4190-9C83-5EFCD0C107B1}" srcOrd="0" destOrd="0" presId="urn:microsoft.com/office/officeart/2005/8/layout/orgChart1"/>
    <dgm:cxn modelId="{B018E01F-8942-4F5F-B2D4-B335C74E8CD0}" type="presOf" srcId="{B7624D55-EB25-495E-A50F-7B8C9FEC4939}" destId="{A08BFDD4-E846-42DE-AB99-E76CE5B3BA25}" srcOrd="0" destOrd="0" presId="urn:microsoft.com/office/officeart/2005/8/layout/orgChart1"/>
    <dgm:cxn modelId="{2FBD8A83-6E3D-4608-AF72-1C1F33AE0D67}" type="presOf" srcId="{40C52FA5-379A-428A-9672-C093EA76F773}" destId="{B01F64E1-1EF7-4CF0-AF7A-3FE92449C943}" srcOrd="1" destOrd="0" presId="urn:microsoft.com/office/officeart/2005/8/layout/orgChart1"/>
    <dgm:cxn modelId="{2D688B7C-5859-4EDD-8BC1-DB2779E30670}" type="presOf" srcId="{25071540-E96A-415E-8A77-F879E321AC93}" destId="{F28FDA09-04D2-44F2-B388-97B892D58749}" srcOrd="0" destOrd="0" presId="urn:microsoft.com/office/officeart/2005/8/layout/orgChart1"/>
    <dgm:cxn modelId="{1A6BBAA7-BAE9-4E7A-BBEF-1FFCFAC63C50}" type="presOf" srcId="{D1F1732A-019D-46E2-8093-DF3956C6CBEF}" destId="{654B5BB7-7EE0-40C8-A4B6-ADDE486FC3CD}" srcOrd="1" destOrd="0" presId="urn:microsoft.com/office/officeart/2005/8/layout/orgChart1"/>
    <dgm:cxn modelId="{C79DD17B-BBF2-4140-8E5F-09DD60B0E5F1}" type="presOf" srcId="{993CC5AA-40A1-4736-859A-F2905198322E}" destId="{04FF28A7-1936-4913-975F-2213693093A6}" srcOrd="1" destOrd="0" presId="urn:microsoft.com/office/officeart/2005/8/layout/orgChart1"/>
    <dgm:cxn modelId="{7B3F13DA-8F60-4222-8AB8-3D2A372094F4}" type="presOf" srcId="{9B207C11-376B-4393-8FF5-43DA22D064D3}" destId="{A00A3B95-5189-4109-8E05-7C72043F1362}" srcOrd="0" destOrd="0" presId="urn:microsoft.com/office/officeart/2005/8/layout/orgChart1"/>
    <dgm:cxn modelId="{E8EA8570-0487-44EA-84BF-8F79EA955CB8}" type="presOf" srcId="{D5603BCB-2E46-4312-A9F6-8D2E6E2D5C98}" destId="{5D7B4F00-C90E-4BC4-A229-6589181EE98F}" srcOrd="0" destOrd="0" presId="urn:microsoft.com/office/officeart/2005/8/layout/orgChart1"/>
    <dgm:cxn modelId="{12B04A41-C326-45A6-9B16-3BB7C054E2D2}" srcId="{C5C886D7-34DC-4333-A2E1-1F8DD133AD7B}" destId="{46EC0C1E-4229-4207-807C-F752FF2FF52B}" srcOrd="2" destOrd="0" parTransId="{2410E873-4726-46CA-8F47-481F9BF40AEC}" sibTransId="{BB6E4D63-A6EE-4861-9A63-7CA0D57A542A}"/>
    <dgm:cxn modelId="{96E9165F-4522-4625-94CB-14954C62FB4D}" srcId="{BF237907-D48D-47B0-B91D-BE8F331BDAA5}" destId="{44972DD2-986B-4460-BCDF-B71F05AEB15B}" srcOrd="1" destOrd="0" parTransId="{C8B19885-5F62-4D09-9EC9-FF3A1653A1B4}" sibTransId="{5976684F-4DDE-49A8-9D18-2382FC2F36DE}"/>
    <dgm:cxn modelId="{D1AD99D6-E1A6-4C66-A88D-62E1B2C368F7}" type="presOf" srcId="{58F640B6-8EE4-4E04-8595-270ACD270DA0}" destId="{6FF2B052-0656-4FB2-938D-09023E92287E}" srcOrd="0" destOrd="0" presId="urn:microsoft.com/office/officeart/2005/8/layout/orgChart1"/>
    <dgm:cxn modelId="{58594428-5520-4E1E-B207-CC0E4C75BF0A}" srcId="{D1F1732A-019D-46E2-8093-DF3956C6CBEF}" destId="{BF237907-D48D-47B0-B91D-BE8F331BDAA5}" srcOrd="3" destOrd="0" parTransId="{58F640B6-8EE4-4E04-8595-270ACD270DA0}" sibTransId="{6A22AF40-82A6-4B77-B474-E747A949D360}"/>
    <dgm:cxn modelId="{DA8E83EE-4A9A-4ACC-803D-93375B18F7BA}" srcId="{B7624D55-EB25-495E-A50F-7B8C9FEC4939}" destId="{40C52FA5-379A-428A-9672-C093EA76F773}" srcOrd="0" destOrd="0" parTransId="{61C0AB29-B8F6-4938-940B-13FDDA723CF3}" sibTransId="{A1C8EB4E-C339-4896-A771-6108612BDB27}"/>
    <dgm:cxn modelId="{F2E97E21-96BB-47FB-A117-6C9DE52664F8}" srcId="{D1F1732A-019D-46E2-8093-DF3956C6CBEF}" destId="{B7624D55-EB25-495E-A50F-7B8C9FEC4939}" srcOrd="1" destOrd="0" parTransId="{25071540-E96A-415E-8A77-F879E321AC93}" sibTransId="{A1C4DEA2-9799-4837-98D6-6AFA631620E4}"/>
    <dgm:cxn modelId="{46F284E5-C3DA-465D-A418-30FB5B74BBB8}" type="presOf" srcId="{BF237907-D48D-47B0-B91D-BE8F331BDAA5}" destId="{1C95A5FA-6BC7-4F4F-A01B-0628FFC338E0}" srcOrd="1" destOrd="0" presId="urn:microsoft.com/office/officeart/2005/8/layout/orgChart1"/>
    <dgm:cxn modelId="{3F6526E9-7067-4FCF-A69A-0FC7CFB4F89E}" type="presOf" srcId="{46EC0C1E-4229-4207-807C-F752FF2FF52B}" destId="{F9345F21-D56A-4126-8897-F8D4DD8966D7}" srcOrd="1" destOrd="0" presId="urn:microsoft.com/office/officeart/2005/8/layout/orgChart1"/>
    <dgm:cxn modelId="{5662AB95-ACE9-4F4A-8785-7E37F11BCF9D}" type="presOf" srcId="{8EA3F544-7F21-4EB2-9003-527ECB5B4AF4}" destId="{50ACEFD0-434C-4CD7-9A62-785BF5BF1E8A}" srcOrd="0" destOrd="0" presId="urn:microsoft.com/office/officeart/2005/8/layout/orgChart1"/>
    <dgm:cxn modelId="{D64AA39E-448B-4F09-B724-2F2EE44282F8}" type="presOf" srcId="{D5603BCB-2E46-4312-A9F6-8D2E6E2D5C98}" destId="{19DD6A48-0C59-4959-B9ED-45BE5EA676BF}" srcOrd="1" destOrd="0" presId="urn:microsoft.com/office/officeart/2005/8/layout/orgChart1"/>
    <dgm:cxn modelId="{8C82F23B-C63C-4F7D-93A0-EF2AEB368B91}" type="presOf" srcId="{0E1DD227-F834-46DA-971F-58E93D6C924F}" destId="{EFFE3751-136A-4035-8934-5F5E696CA42D}" srcOrd="0" destOrd="0" presId="urn:microsoft.com/office/officeart/2005/8/layout/orgChart1"/>
    <dgm:cxn modelId="{8F3E2292-96A8-4772-91D6-E6706950220C}" srcId="{C5C886D7-34DC-4333-A2E1-1F8DD133AD7B}" destId="{1D845E55-6C03-49A0-83A6-4BCD310E868A}" srcOrd="1" destOrd="0" parTransId="{227CF87C-24F5-4872-B82D-3895BD10C657}" sibTransId="{9C4F038B-BB5E-4298-8D9C-8E855F27163F}"/>
    <dgm:cxn modelId="{33BF25EF-C226-4C70-840F-B1FB86753E08}" type="presOf" srcId="{BF237907-D48D-47B0-B91D-BE8F331BDAA5}" destId="{C5A9E116-623B-4DAB-87AE-3EAFE47924A7}" srcOrd="0" destOrd="0" presId="urn:microsoft.com/office/officeart/2005/8/layout/orgChart1"/>
    <dgm:cxn modelId="{2346155F-3DDF-4F66-A8C0-6642FC209375}" type="presOf" srcId="{1D845E55-6C03-49A0-83A6-4BCD310E868A}" destId="{E658B2A4-EB7D-4712-BE64-0C99AFD09EA7}" srcOrd="1" destOrd="0" presId="urn:microsoft.com/office/officeart/2005/8/layout/orgChart1"/>
    <dgm:cxn modelId="{F85ECEE1-45D7-4AAB-AD33-6B54898FC43E}" type="presOf" srcId="{29577AD2-54FA-48AE-88E1-2C0B8D0056FA}" destId="{3A0C22B7-02A9-4BBA-99FF-5FAD643363DF}" srcOrd="0" destOrd="0" presId="urn:microsoft.com/office/officeart/2005/8/layout/orgChart1"/>
    <dgm:cxn modelId="{280B730A-75E0-4B7A-87EA-9077D4350A07}" type="presOf" srcId="{1D845E55-6C03-49A0-83A6-4BCD310E868A}" destId="{67345178-B821-49A5-A56D-42D9675072EE}" srcOrd="0" destOrd="0" presId="urn:microsoft.com/office/officeart/2005/8/layout/orgChart1"/>
    <dgm:cxn modelId="{8BEAB1C7-89B0-4DDB-8586-422EE1193A5B}" type="presOf" srcId="{8EA3F544-7F21-4EB2-9003-527ECB5B4AF4}" destId="{C48AE483-F7D4-4C61-9263-9799621D247F}" srcOrd="1" destOrd="0" presId="urn:microsoft.com/office/officeart/2005/8/layout/orgChart1"/>
    <dgm:cxn modelId="{EAA9F9C2-50B2-44FC-B79A-2DA718D93D4C}" type="presOf" srcId="{C5C886D7-34DC-4333-A2E1-1F8DD133AD7B}" destId="{8B8A4E1A-695A-4BF9-9384-9442CC29699F}" srcOrd="1" destOrd="0" presId="urn:microsoft.com/office/officeart/2005/8/layout/orgChart1"/>
    <dgm:cxn modelId="{4A588B63-AEF3-44F3-B63B-8E3C14784E80}" type="presOf" srcId="{44972DD2-986B-4460-BCDF-B71F05AEB15B}" destId="{1342CC80-9E6F-459E-BBB4-29DC84A9F6F2}" srcOrd="1" destOrd="0" presId="urn:microsoft.com/office/officeart/2005/8/layout/orgChart1"/>
    <dgm:cxn modelId="{64C4709D-7873-4FD7-B15D-9439D425AA8C}" type="presOf" srcId="{46162723-1E67-4B22-A0C2-1BEBFF57A515}" destId="{D1C96D03-2FD2-4A45-93C7-811922A0EFF7}" srcOrd="1" destOrd="0" presId="urn:microsoft.com/office/officeart/2005/8/layout/orgChart1"/>
    <dgm:cxn modelId="{0A1674E6-A04F-4C30-A51C-A55A3C3148B1}" srcId="{B7624D55-EB25-495E-A50F-7B8C9FEC4939}" destId="{993CC5AA-40A1-4736-859A-F2905198322E}" srcOrd="1" destOrd="0" parTransId="{9B207C11-376B-4393-8FF5-43DA22D064D3}" sibTransId="{CD4AF3CD-C24B-4550-B6AD-3B6A2B3A7DD5}"/>
    <dgm:cxn modelId="{2320BAF2-48E5-429A-8E53-9A70A1C2AB42}" srcId="{D1F1732A-019D-46E2-8093-DF3956C6CBEF}" destId="{C5C886D7-34DC-4333-A2E1-1F8DD133AD7B}" srcOrd="2" destOrd="0" parTransId="{AA4CC46F-EB8A-4443-B7EC-20F4A661CF90}" sibTransId="{8768CB46-B91E-47D2-8777-1D1CEECF5C3F}"/>
    <dgm:cxn modelId="{989F8808-80A8-47CD-B18F-317854C02272}" srcId="{C3AA445E-8BF7-4FE9-9265-13C9858963E9}" destId="{D1F1732A-019D-46E2-8093-DF3956C6CBEF}" srcOrd="0" destOrd="0" parTransId="{6B095F10-510C-4CD9-A156-AB507C3E9D77}" sibTransId="{4D51136E-3BFA-4B9E-8889-DF3821308F7E}"/>
    <dgm:cxn modelId="{D8DCCC71-3898-44FC-860A-A63D7CE15574}" type="presOf" srcId="{44972DD2-986B-4460-BCDF-B71F05AEB15B}" destId="{B7FB1117-0263-41D4-8B41-C9BF218A95E8}" srcOrd="0" destOrd="0" presId="urn:microsoft.com/office/officeart/2005/8/layout/orgChart1"/>
    <dgm:cxn modelId="{4E7088D5-4CA2-4C84-B7EB-7DBDAB904F84}" type="presOf" srcId="{227CF87C-24F5-4872-B82D-3895BD10C657}" destId="{C110C521-87DC-4734-9ED9-91667C318FDD}" srcOrd="0" destOrd="0" presId="urn:microsoft.com/office/officeart/2005/8/layout/orgChart1"/>
    <dgm:cxn modelId="{2CAB36B4-22DD-470C-897C-D64AA35A6095}" type="presOf" srcId="{46EC0C1E-4229-4207-807C-F752FF2FF52B}" destId="{0867AA02-68C1-4E3B-A104-8C6AD4E871DF}" srcOrd="0" destOrd="0" presId="urn:microsoft.com/office/officeart/2005/8/layout/orgChart1"/>
    <dgm:cxn modelId="{6A2AC620-6129-4603-BD3D-34155D8E617E}" type="presOf" srcId="{2410E873-4726-46CA-8F47-481F9BF40AEC}" destId="{3D06FADE-CEFF-469B-A4E5-B59B32807CD7}" srcOrd="0" destOrd="0" presId="urn:microsoft.com/office/officeart/2005/8/layout/orgChart1"/>
    <dgm:cxn modelId="{D60B8B45-BEEC-40D6-AECD-2077DC0B2203}" srcId="{D1F1732A-019D-46E2-8093-DF3956C6CBEF}" destId="{8EA3F544-7F21-4EB2-9003-527ECB5B4AF4}" srcOrd="0" destOrd="0" parTransId="{542F7D92-0178-4E2B-B81C-A94720F3CA97}" sibTransId="{2BE05CD0-99CB-4915-BCC9-4D6ECF761A58}"/>
    <dgm:cxn modelId="{7BE1BA0D-9578-43C0-9678-F0AC575DD15C}" type="presOf" srcId="{AA4CC46F-EB8A-4443-B7EC-20F4A661CF90}" destId="{2AA8C0ED-4028-4B6C-897E-F59D3936AD0A}" srcOrd="0" destOrd="0" presId="urn:microsoft.com/office/officeart/2005/8/layout/orgChart1"/>
    <dgm:cxn modelId="{535CE129-5AF9-4775-B6C4-6496D8E2AAF5}" type="presOf" srcId="{B7624D55-EB25-495E-A50F-7B8C9FEC4939}" destId="{4FE7DEC5-F242-472A-A3CA-48441242EA55}" srcOrd="1" destOrd="0" presId="urn:microsoft.com/office/officeart/2005/8/layout/orgChart1"/>
    <dgm:cxn modelId="{CFBAF40F-CA63-4CAA-8933-A44051CFC3F9}" srcId="{BF237907-D48D-47B0-B91D-BE8F331BDAA5}" destId="{46162723-1E67-4B22-A0C2-1BEBFF57A515}" srcOrd="0" destOrd="0" parTransId="{0E1DD227-F834-46DA-971F-58E93D6C924F}" sibTransId="{B221CAAD-3011-4950-9017-33CB1CD86264}"/>
    <dgm:cxn modelId="{C6C19318-BB91-4C75-9AE3-B92BC2B7B7BF}" type="presOf" srcId="{C3AA445E-8BF7-4FE9-9265-13C9858963E9}" destId="{22BFFD3F-B4F9-420A-AFAC-45C597E95D8E}" srcOrd="0" destOrd="0" presId="urn:microsoft.com/office/officeart/2005/8/layout/orgChart1"/>
    <dgm:cxn modelId="{ADAAB710-EDE0-4B37-AAA9-A4D23CD2FE9F}" srcId="{C5C886D7-34DC-4333-A2E1-1F8DD133AD7B}" destId="{D5603BCB-2E46-4312-A9F6-8D2E6E2D5C98}" srcOrd="0" destOrd="0" parTransId="{29577AD2-54FA-48AE-88E1-2C0B8D0056FA}" sibTransId="{2E7D7765-B4B2-4320-BC89-0C77CC33731A}"/>
    <dgm:cxn modelId="{B3BF72FE-30B7-45B5-AA51-D4B10A5218D7}" type="presOf" srcId="{61C0AB29-B8F6-4938-940B-13FDDA723CF3}" destId="{D6CA1789-84E8-4224-8105-4D2E372B05D6}" srcOrd="0" destOrd="0" presId="urn:microsoft.com/office/officeart/2005/8/layout/orgChart1"/>
    <dgm:cxn modelId="{4AF27780-5CB0-4297-B176-AE7CB2FFF892}" type="presOf" srcId="{993CC5AA-40A1-4736-859A-F2905198322E}" destId="{AE083DBA-B485-4788-9631-99132954EC98}" srcOrd="0" destOrd="0" presId="urn:microsoft.com/office/officeart/2005/8/layout/orgChart1"/>
    <dgm:cxn modelId="{65CC20E7-C99A-4347-B0F3-5C9B1A7F7472}" type="presOf" srcId="{C5C886D7-34DC-4333-A2E1-1F8DD133AD7B}" destId="{9A5FF5A7-25C1-48AF-B94B-277F917EB967}" srcOrd="0" destOrd="0" presId="urn:microsoft.com/office/officeart/2005/8/layout/orgChart1"/>
    <dgm:cxn modelId="{0F530351-915A-4CEB-A109-28CB146C64B4}" type="presParOf" srcId="{22BFFD3F-B4F9-420A-AFAC-45C597E95D8E}" destId="{C18F54D6-8969-4B20-A750-06016D4133D2}" srcOrd="0" destOrd="0" presId="urn:microsoft.com/office/officeart/2005/8/layout/orgChart1"/>
    <dgm:cxn modelId="{3558DA7E-A626-42C4-A2F0-F3E6E3B29D50}" type="presParOf" srcId="{C18F54D6-8969-4B20-A750-06016D4133D2}" destId="{9849594D-1AC0-4613-B591-A0709E783087}" srcOrd="0" destOrd="0" presId="urn:microsoft.com/office/officeart/2005/8/layout/orgChart1"/>
    <dgm:cxn modelId="{EAABB2E3-DB98-4D9A-8717-15C17FD186DE}" type="presParOf" srcId="{9849594D-1AC0-4613-B591-A0709E783087}" destId="{681224B7-B4DE-4CE2-A119-C4495835E237}" srcOrd="0" destOrd="0" presId="urn:microsoft.com/office/officeart/2005/8/layout/orgChart1"/>
    <dgm:cxn modelId="{9E5654A8-7CAE-4AB5-B482-EC68CDE146A6}" type="presParOf" srcId="{9849594D-1AC0-4613-B591-A0709E783087}" destId="{654B5BB7-7EE0-40C8-A4B6-ADDE486FC3CD}" srcOrd="1" destOrd="0" presId="urn:microsoft.com/office/officeart/2005/8/layout/orgChart1"/>
    <dgm:cxn modelId="{8898F5EE-0352-46EB-92B6-61AD6A560C19}" type="presParOf" srcId="{C18F54D6-8969-4B20-A750-06016D4133D2}" destId="{049C455A-1A70-4BA0-8E85-CAF64E2F6181}" srcOrd="1" destOrd="0" presId="urn:microsoft.com/office/officeart/2005/8/layout/orgChart1"/>
    <dgm:cxn modelId="{5990DA22-9B55-43BC-B085-CC5BA60ACD6C}" type="presParOf" srcId="{049C455A-1A70-4BA0-8E85-CAF64E2F6181}" destId="{5855E37D-A38E-46CB-A958-CFF228BEB9DB}" srcOrd="0" destOrd="0" presId="urn:microsoft.com/office/officeart/2005/8/layout/orgChart1"/>
    <dgm:cxn modelId="{B8D63F60-B6F2-4711-B60A-456C33EADDD8}" type="presParOf" srcId="{049C455A-1A70-4BA0-8E85-CAF64E2F6181}" destId="{23ABD988-4BD7-40C3-A5CE-AE6EC3B8EA18}" srcOrd="1" destOrd="0" presId="urn:microsoft.com/office/officeart/2005/8/layout/orgChart1"/>
    <dgm:cxn modelId="{0D661409-CCA8-4B8D-8387-B934895E37A9}" type="presParOf" srcId="{23ABD988-4BD7-40C3-A5CE-AE6EC3B8EA18}" destId="{69A0F015-6CBD-4EB5-90FD-20CC741BA577}" srcOrd="0" destOrd="0" presId="urn:microsoft.com/office/officeart/2005/8/layout/orgChart1"/>
    <dgm:cxn modelId="{1BD927F2-D40A-4929-A6DD-B527409697D1}" type="presParOf" srcId="{69A0F015-6CBD-4EB5-90FD-20CC741BA577}" destId="{50ACEFD0-434C-4CD7-9A62-785BF5BF1E8A}" srcOrd="0" destOrd="0" presId="urn:microsoft.com/office/officeart/2005/8/layout/orgChart1"/>
    <dgm:cxn modelId="{8B6C88DA-08D2-4D24-B96D-A2E0957B83EF}" type="presParOf" srcId="{69A0F015-6CBD-4EB5-90FD-20CC741BA577}" destId="{C48AE483-F7D4-4C61-9263-9799621D247F}" srcOrd="1" destOrd="0" presId="urn:microsoft.com/office/officeart/2005/8/layout/orgChart1"/>
    <dgm:cxn modelId="{7421D2A5-D86D-4F70-B1AE-0A27368AEC33}" type="presParOf" srcId="{23ABD988-4BD7-40C3-A5CE-AE6EC3B8EA18}" destId="{ECC16804-C5F9-4521-ADB3-822E848613A3}" srcOrd="1" destOrd="0" presId="urn:microsoft.com/office/officeart/2005/8/layout/orgChart1"/>
    <dgm:cxn modelId="{2B25026C-FF45-4673-AFF8-76A4142D34FE}" type="presParOf" srcId="{23ABD988-4BD7-40C3-A5CE-AE6EC3B8EA18}" destId="{D5D3D3B5-8FCF-4EFC-8214-B8745F903A80}" srcOrd="2" destOrd="0" presId="urn:microsoft.com/office/officeart/2005/8/layout/orgChart1"/>
    <dgm:cxn modelId="{6A6DADBD-E07F-4821-9090-D384F2202F88}" type="presParOf" srcId="{049C455A-1A70-4BA0-8E85-CAF64E2F6181}" destId="{F28FDA09-04D2-44F2-B388-97B892D58749}" srcOrd="2" destOrd="0" presId="urn:microsoft.com/office/officeart/2005/8/layout/orgChart1"/>
    <dgm:cxn modelId="{DA2B01CB-C60F-4FE9-ADBB-BC673923D753}" type="presParOf" srcId="{049C455A-1A70-4BA0-8E85-CAF64E2F6181}" destId="{B56B632F-C199-43E1-B6AF-757396CB26C2}" srcOrd="3" destOrd="0" presId="urn:microsoft.com/office/officeart/2005/8/layout/orgChart1"/>
    <dgm:cxn modelId="{9AFF2609-BFFA-47F2-ACB8-869890D045E9}" type="presParOf" srcId="{B56B632F-C199-43E1-B6AF-757396CB26C2}" destId="{5FEF4A80-A9EA-4B68-9C5E-38B092769E07}" srcOrd="0" destOrd="0" presId="urn:microsoft.com/office/officeart/2005/8/layout/orgChart1"/>
    <dgm:cxn modelId="{8F4A6011-F077-4F99-AC7B-66D47DE2200C}" type="presParOf" srcId="{5FEF4A80-A9EA-4B68-9C5E-38B092769E07}" destId="{A08BFDD4-E846-42DE-AB99-E76CE5B3BA25}" srcOrd="0" destOrd="0" presId="urn:microsoft.com/office/officeart/2005/8/layout/orgChart1"/>
    <dgm:cxn modelId="{BA0D3896-CBE9-4233-B240-F92048F58B0B}" type="presParOf" srcId="{5FEF4A80-A9EA-4B68-9C5E-38B092769E07}" destId="{4FE7DEC5-F242-472A-A3CA-48441242EA55}" srcOrd="1" destOrd="0" presId="urn:microsoft.com/office/officeart/2005/8/layout/orgChart1"/>
    <dgm:cxn modelId="{559F6A87-6145-4A1D-9D6B-D4E72CD99DB2}" type="presParOf" srcId="{B56B632F-C199-43E1-B6AF-757396CB26C2}" destId="{EB8C053F-FD37-45B8-9B08-7AECEDEF3307}" srcOrd="1" destOrd="0" presId="urn:microsoft.com/office/officeart/2005/8/layout/orgChart1"/>
    <dgm:cxn modelId="{CAE4B593-6191-4129-A2CC-18FE40E7EAAA}" type="presParOf" srcId="{EB8C053F-FD37-45B8-9B08-7AECEDEF3307}" destId="{D6CA1789-84E8-4224-8105-4D2E372B05D6}" srcOrd="0" destOrd="0" presId="urn:microsoft.com/office/officeart/2005/8/layout/orgChart1"/>
    <dgm:cxn modelId="{81145B18-3358-4D24-8B78-214AF146B5A8}" type="presParOf" srcId="{EB8C053F-FD37-45B8-9B08-7AECEDEF3307}" destId="{0AE5F869-DBF6-434E-857B-B3BAB7FC2B9B}" srcOrd="1" destOrd="0" presId="urn:microsoft.com/office/officeart/2005/8/layout/orgChart1"/>
    <dgm:cxn modelId="{832950B8-2777-4611-A24B-5809A674A6C4}" type="presParOf" srcId="{0AE5F869-DBF6-434E-857B-B3BAB7FC2B9B}" destId="{6AC5610F-9B0D-4238-89E8-5868B0E7ADFD}" srcOrd="0" destOrd="0" presId="urn:microsoft.com/office/officeart/2005/8/layout/orgChart1"/>
    <dgm:cxn modelId="{F90FB943-988B-4986-B32F-87FA0F30D049}" type="presParOf" srcId="{6AC5610F-9B0D-4238-89E8-5868B0E7ADFD}" destId="{4487EF97-0551-42FB-9563-EB1501BB8339}" srcOrd="0" destOrd="0" presId="urn:microsoft.com/office/officeart/2005/8/layout/orgChart1"/>
    <dgm:cxn modelId="{87E4BA16-E9FC-4F2C-B796-4B04F471A418}" type="presParOf" srcId="{6AC5610F-9B0D-4238-89E8-5868B0E7ADFD}" destId="{B01F64E1-1EF7-4CF0-AF7A-3FE92449C943}" srcOrd="1" destOrd="0" presId="urn:microsoft.com/office/officeart/2005/8/layout/orgChart1"/>
    <dgm:cxn modelId="{538B2BE0-0CC8-4C5F-B4E9-98F83AF57F37}" type="presParOf" srcId="{0AE5F869-DBF6-434E-857B-B3BAB7FC2B9B}" destId="{BEDEF62E-EBA8-46BA-B1EF-A023E4236A42}" srcOrd="1" destOrd="0" presId="urn:microsoft.com/office/officeart/2005/8/layout/orgChart1"/>
    <dgm:cxn modelId="{17D0DF54-C488-4813-8773-EF96717317D4}" type="presParOf" srcId="{0AE5F869-DBF6-434E-857B-B3BAB7FC2B9B}" destId="{3CDDD553-0BB6-4B75-9B9D-35FF570A4F27}" srcOrd="2" destOrd="0" presId="urn:microsoft.com/office/officeart/2005/8/layout/orgChart1"/>
    <dgm:cxn modelId="{41B3486E-68BD-469B-A625-9E93960D05E8}" type="presParOf" srcId="{EB8C053F-FD37-45B8-9B08-7AECEDEF3307}" destId="{A00A3B95-5189-4109-8E05-7C72043F1362}" srcOrd="2" destOrd="0" presId="urn:microsoft.com/office/officeart/2005/8/layout/orgChart1"/>
    <dgm:cxn modelId="{C293B6D2-9475-4394-A114-306A33EDCDD4}" type="presParOf" srcId="{EB8C053F-FD37-45B8-9B08-7AECEDEF3307}" destId="{06197638-1A7A-45CF-9442-25C4F36B7599}" srcOrd="3" destOrd="0" presId="urn:microsoft.com/office/officeart/2005/8/layout/orgChart1"/>
    <dgm:cxn modelId="{165BD37F-B234-4CE2-BED6-12AAB8831351}" type="presParOf" srcId="{06197638-1A7A-45CF-9442-25C4F36B7599}" destId="{37D75BCB-BDCC-4E79-BF40-83862115F045}" srcOrd="0" destOrd="0" presId="urn:microsoft.com/office/officeart/2005/8/layout/orgChart1"/>
    <dgm:cxn modelId="{95C0E9CD-F73F-4AA6-9049-61C0A9B48A3E}" type="presParOf" srcId="{37D75BCB-BDCC-4E79-BF40-83862115F045}" destId="{AE083DBA-B485-4788-9631-99132954EC98}" srcOrd="0" destOrd="0" presId="urn:microsoft.com/office/officeart/2005/8/layout/orgChart1"/>
    <dgm:cxn modelId="{DB61A093-38BF-47E7-A701-F86836DDE838}" type="presParOf" srcId="{37D75BCB-BDCC-4E79-BF40-83862115F045}" destId="{04FF28A7-1936-4913-975F-2213693093A6}" srcOrd="1" destOrd="0" presId="urn:microsoft.com/office/officeart/2005/8/layout/orgChart1"/>
    <dgm:cxn modelId="{BBB6DDE5-00A8-4E41-912E-BB16C155F88C}" type="presParOf" srcId="{06197638-1A7A-45CF-9442-25C4F36B7599}" destId="{27F91D25-05B8-4AD4-B065-2A8F2623A893}" srcOrd="1" destOrd="0" presId="urn:microsoft.com/office/officeart/2005/8/layout/orgChart1"/>
    <dgm:cxn modelId="{BF3F5F81-04B4-4367-8F68-C280B06DF7F4}" type="presParOf" srcId="{06197638-1A7A-45CF-9442-25C4F36B7599}" destId="{46EA1E19-722D-4575-B51B-4B4DC27A79AD}" srcOrd="2" destOrd="0" presId="urn:microsoft.com/office/officeart/2005/8/layout/orgChart1"/>
    <dgm:cxn modelId="{5439FDC9-090C-4557-9D8B-254C2E3EDED2}" type="presParOf" srcId="{B56B632F-C199-43E1-B6AF-757396CB26C2}" destId="{2F9B168D-67A6-466D-9BEA-DB44DB73BA8E}" srcOrd="2" destOrd="0" presId="urn:microsoft.com/office/officeart/2005/8/layout/orgChart1"/>
    <dgm:cxn modelId="{D4CF5C4A-62AF-43A9-A8F6-152D0904609C}" type="presParOf" srcId="{049C455A-1A70-4BA0-8E85-CAF64E2F6181}" destId="{2AA8C0ED-4028-4B6C-897E-F59D3936AD0A}" srcOrd="4" destOrd="0" presId="urn:microsoft.com/office/officeart/2005/8/layout/orgChart1"/>
    <dgm:cxn modelId="{6CC4952F-D73E-4CFD-908A-17A9A192CBFD}" type="presParOf" srcId="{049C455A-1A70-4BA0-8E85-CAF64E2F6181}" destId="{669ADAD2-A856-4BDD-9C5D-4CAFFF7382A0}" srcOrd="5" destOrd="0" presId="urn:microsoft.com/office/officeart/2005/8/layout/orgChart1"/>
    <dgm:cxn modelId="{FF9E705A-3A9B-4891-92AD-922EDAC12664}" type="presParOf" srcId="{669ADAD2-A856-4BDD-9C5D-4CAFFF7382A0}" destId="{30F1A513-AEC7-4A01-940B-1836DC797B64}" srcOrd="0" destOrd="0" presId="urn:microsoft.com/office/officeart/2005/8/layout/orgChart1"/>
    <dgm:cxn modelId="{760A8CD0-CA26-4B31-A2CA-C66D04C6BCE1}" type="presParOf" srcId="{30F1A513-AEC7-4A01-940B-1836DC797B64}" destId="{9A5FF5A7-25C1-48AF-B94B-277F917EB967}" srcOrd="0" destOrd="0" presId="urn:microsoft.com/office/officeart/2005/8/layout/orgChart1"/>
    <dgm:cxn modelId="{4CC33FAC-6F6B-4C7D-A517-543C14C2D7B8}" type="presParOf" srcId="{30F1A513-AEC7-4A01-940B-1836DC797B64}" destId="{8B8A4E1A-695A-4BF9-9384-9442CC29699F}" srcOrd="1" destOrd="0" presId="urn:microsoft.com/office/officeart/2005/8/layout/orgChart1"/>
    <dgm:cxn modelId="{527D1C45-95C1-4305-B949-AFF5D6283EB3}" type="presParOf" srcId="{669ADAD2-A856-4BDD-9C5D-4CAFFF7382A0}" destId="{F819D0BF-385A-41B4-9B6B-86D124A67F31}" srcOrd="1" destOrd="0" presId="urn:microsoft.com/office/officeart/2005/8/layout/orgChart1"/>
    <dgm:cxn modelId="{6FBAC9CD-D070-4238-9258-90B170868F5E}" type="presParOf" srcId="{F819D0BF-385A-41B4-9B6B-86D124A67F31}" destId="{3A0C22B7-02A9-4BBA-99FF-5FAD643363DF}" srcOrd="0" destOrd="0" presId="urn:microsoft.com/office/officeart/2005/8/layout/orgChart1"/>
    <dgm:cxn modelId="{D432620D-99DF-4964-B298-A57A28C83689}" type="presParOf" srcId="{F819D0BF-385A-41B4-9B6B-86D124A67F31}" destId="{E1920DD3-4609-4228-A17D-12278E094222}" srcOrd="1" destOrd="0" presId="urn:microsoft.com/office/officeart/2005/8/layout/orgChart1"/>
    <dgm:cxn modelId="{40F947AF-0B99-4B8D-BEBC-649D95442821}" type="presParOf" srcId="{E1920DD3-4609-4228-A17D-12278E094222}" destId="{7789B124-1CE2-4342-BE72-97DCB4B25DBD}" srcOrd="0" destOrd="0" presId="urn:microsoft.com/office/officeart/2005/8/layout/orgChart1"/>
    <dgm:cxn modelId="{3F2A8B2E-0B06-4C00-B959-0C43E126298F}" type="presParOf" srcId="{7789B124-1CE2-4342-BE72-97DCB4B25DBD}" destId="{5D7B4F00-C90E-4BC4-A229-6589181EE98F}" srcOrd="0" destOrd="0" presId="urn:microsoft.com/office/officeart/2005/8/layout/orgChart1"/>
    <dgm:cxn modelId="{357A5646-6A9B-4D2E-8859-3D5F0A036BB9}" type="presParOf" srcId="{7789B124-1CE2-4342-BE72-97DCB4B25DBD}" destId="{19DD6A48-0C59-4959-B9ED-45BE5EA676BF}" srcOrd="1" destOrd="0" presId="urn:microsoft.com/office/officeart/2005/8/layout/orgChart1"/>
    <dgm:cxn modelId="{BBABA371-096C-4C31-9FFC-8F9CFC665263}" type="presParOf" srcId="{E1920DD3-4609-4228-A17D-12278E094222}" destId="{41EFD33D-FEFE-44B9-9536-13F064C193D9}" srcOrd="1" destOrd="0" presId="urn:microsoft.com/office/officeart/2005/8/layout/orgChart1"/>
    <dgm:cxn modelId="{2ADF768A-99C6-49C0-80BC-94CA60C82452}" type="presParOf" srcId="{E1920DD3-4609-4228-A17D-12278E094222}" destId="{DC36AA47-CD86-4943-8986-FE6606504548}" srcOrd="2" destOrd="0" presId="urn:microsoft.com/office/officeart/2005/8/layout/orgChart1"/>
    <dgm:cxn modelId="{597FDD18-64C6-4FDA-B84B-D181F98A0ACB}" type="presParOf" srcId="{F819D0BF-385A-41B4-9B6B-86D124A67F31}" destId="{C110C521-87DC-4734-9ED9-91667C318FDD}" srcOrd="2" destOrd="0" presId="urn:microsoft.com/office/officeart/2005/8/layout/orgChart1"/>
    <dgm:cxn modelId="{79CB0BAE-C402-43AA-89AA-4FE49C973C82}" type="presParOf" srcId="{F819D0BF-385A-41B4-9B6B-86D124A67F31}" destId="{72211A9C-7F98-4F1E-863E-DD69FD7601AE}" srcOrd="3" destOrd="0" presId="urn:microsoft.com/office/officeart/2005/8/layout/orgChart1"/>
    <dgm:cxn modelId="{D08B9040-65A9-46D7-A5A1-637CC62BA18A}" type="presParOf" srcId="{72211A9C-7F98-4F1E-863E-DD69FD7601AE}" destId="{98659805-9871-496D-8FBA-CE707E61DE7D}" srcOrd="0" destOrd="0" presId="urn:microsoft.com/office/officeart/2005/8/layout/orgChart1"/>
    <dgm:cxn modelId="{95A2B28F-1020-407F-80DC-1956B2AB1E62}" type="presParOf" srcId="{98659805-9871-496D-8FBA-CE707E61DE7D}" destId="{67345178-B821-49A5-A56D-42D9675072EE}" srcOrd="0" destOrd="0" presId="urn:microsoft.com/office/officeart/2005/8/layout/orgChart1"/>
    <dgm:cxn modelId="{CFA7F4A2-D8BD-4C16-8D24-4F10C51F247A}" type="presParOf" srcId="{98659805-9871-496D-8FBA-CE707E61DE7D}" destId="{E658B2A4-EB7D-4712-BE64-0C99AFD09EA7}" srcOrd="1" destOrd="0" presId="urn:microsoft.com/office/officeart/2005/8/layout/orgChart1"/>
    <dgm:cxn modelId="{4F795781-34D6-42D2-9183-D5BB76C5DD8C}" type="presParOf" srcId="{72211A9C-7F98-4F1E-863E-DD69FD7601AE}" destId="{AE74662F-3D84-4C74-A9D7-4DD4D8D2D878}" srcOrd="1" destOrd="0" presId="urn:microsoft.com/office/officeart/2005/8/layout/orgChart1"/>
    <dgm:cxn modelId="{382EB340-5794-4F8F-A025-B76BED3EB388}" type="presParOf" srcId="{72211A9C-7F98-4F1E-863E-DD69FD7601AE}" destId="{53C71A0F-4463-44F3-9B19-06A22C423297}" srcOrd="2" destOrd="0" presId="urn:microsoft.com/office/officeart/2005/8/layout/orgChart1"/>
    <dgm:cxn modelId="{9555AECD-F75C-4E26-9C0D-9AF16F050D88}" type="presParOf" srcId="{F819D0BF-385A-41B4-9B6B-86D124A67F31}" destId="{3D06FADE-CEFF-469B-A4E5-B59B32807CD7}" srcOrd="4" destOrd="0" presId="urn:microsoft.com/office/officeart/2005/8/layout/orgChart1"/>
    <dgm:cxn modelId="{D1513244-7140-4714-8ADC-E4EEC381D6ED}" type="presParOf" srcId="{F819D0BF-385A-41B4-9B6B-86D124A67F31}" destId="{65253944-596D-4832-8CCA-232500F0E71E}" srcOrd="5" destOrd="0" presId="urn:microsoft.com/office/officeart/2005/8/layout/orgChart1"/>
    <dgm:cxn modelId="{600A0CD5-66D5-41F8-B9F1-778DEE54B737}" type="presParOf" srcId="{65253944-596D-4832-8CCA-232500F0E71E}" destId="{6F9E53A1-08D0-441F-81AE-A07046137293}" srcOrd="0" destOrd="0" presId="urn:microsoft.com/office/officeart/2005/8/layout/orgChart1"/>
    <dgm:cxn modelId="{0CC23CFC-7555-4B64-98EE-6CA6B1F24F53}" type="presParOf" srcId="{6F9E53A1-08D0-441F-81AE-A07046137293}" destId="{0867AA02-68C1-4E3B-A104-8C6AD4E871DF}" srcOrd="0" destOrd="0" presId="urn:microsoft.com/office/officeart/2005/8/layout/orgChart1"/>
    <dgm:cxn modelId="{A3F03523-5123-41BE-99D3-F30176E760EF}" type="presParOf" srcId="{6F9E53A1-08D0-441F-81AE-A07046137293}" destId="{F9345F21-D56A-4126-8897-F8D4DD8966D7}" srcOrd="1" destOrd="0" presId="urn:microsoft.com/office/officeart/2005/8/layout/orgChart1"/>
    <dgm:cxn modelId="{A6BCBEE7-3B1A-4ED4-BE3C-65540E3BDF7C}" type="presParOf" srcId="{65253944-596D-4832-8CCA-232500F0E71E}" destId="{468426E4-8E05-4F4C-BB83-B720C1931FAE}" srcOrd="1" destOrd="0" presId="urn:microsoft.com/office/officeart/2005/8/layout/orgChart1"/>
    <dgm:cxn modelId="{44CC0909-3A18-408F-A6A7-1607A05A19D7}" type="presParOf" srcId="{65253944-596D-4832-8CCA-232500F0E71E}" destId="{102C364A-F2DF-4B6D-96AC-891B30148B97}" srcOrd="2" destOrd="0" presId="urn:microsoft.com/office/officeart/2005/8/layout/orgChart1"/>
    <dgm:cxn modelId="{F98F4A9C-68A6-4FFE-BE5F-0A542D911961}" type="presParOf" srcId="{669ADAD2-A856-4BDD-9C5D-4CAFFF7382A0}" destId="{A7593BD4-AA18-4E2D-9D0E-98D9E559AA29}" srcOrd="2" destOrd="0" presId="urn:microsoft.com/office/officeart/2005/8/layout/orgChart1"/>
    <dgm:cxn modelId="{436EBF0C-736F-4FA7-A6D7-AEB4187CD3F4}" type="presParOf" srcId="{049C455A-1A70-4BA0-8E85-CAF64E2F6181}" destId="{6FF2B052-0656-4FB2-938D-09023E92287E}" srcOrd="6" destOrd="0" presId="urn:microsoft.com/office/officeart/2005/8/layout/orgChart1"/>
    <dgm:cxn modelId="{9552B7CF-D296-414A-96F4-C2294CB3358D}" type="presParOf" srcId="{049C455A-1A70-4BA0-8E85-CAF64E2F6181}" destId="{6B91453B-B9E8-4F45-A583-A8701DDE3846}" srcOrd="7" destOrd="0" presId="urn:microsoft.com/office/officeart/2005/8/layout/orgChart1"/>
    <dgm:cxn modelId="{1605955C-3FD7-4609-AE39-CD7E8E90E631}" type="presParOf" srcId="{6B91453B-B9E8-4F45-A583-A8701DDE3846}" destId="{5734CED5-FEED-48AF-AB76-CD3A581F032A}" srcOrd="0" destOrd="0" presId="urn:microsoft.com/office/officeart/2005/8/layout/orgChart1"/>
    <dgm:cxn modelId="{704C5F1F-1359-4D17-958E-E69DCE3CCF1F}" type="presParOf" srcId="{5734CED5-FEED-48AF-AB76-CD3A581F032A}" destId="{C5A9E116-623B-4DAB-87AE-3EAFE47924A7}" srcOrd="0" destOrd="0" presId="urn:microsoft.com/office/officeart/2005/8/layout/orgChart1"/>
    <dgm:cxn modelId="{F612718D-14BB-469E-82C6-C2C3C9C972F1}" type="presParOf" srcId="{5734CED5-FEED-48AF-AB76-CD3A581F032A}" destId="{1C95A5FA-6BC7-4F4F-A01B-0628FFC338E0}" srcOrd="1" destOrd="0" presId="urn:microsoft.com/office/officeart/2005/8/layout/orgChart1"/>
    <dgm:cxn modelId="{8D639EE4-86CD-438E-A45D-2485E0FC112C}" type="presParOf" srcId="{6B91453B-B9E8-4F45-A583-A8701DDE3846}" destId="{8837A70B-B4B5-4343-A94D-3B38067BF936}" srcOrd="1" destOrd="0" presId="urn:microsoft.com/office/officeart/2005/8/layout/orgChart1"/>
    <dgm:cxn modelId="{42AB6205-55EE-4E01-859E-11A846848D4A}" type="presParOf" srcId="{8837A70B-B4B5-4343-A94D-3B38067BF936}" destId="{EFFE3751-136A-4035-8934-5F5E696CA42D}" srcOrd="0" destOrd="0" presId="urn:microsoft.com/office/officeart/2005/8/layout/orgChart1"/>
    <dgm:cxn modelId="{F9CA6FEE-8081-4BAE-A7BB-4408E8431211}" type="presParOf" srcId="{8837A70B-B4B5-4343-A94D-3B38067BF936}" destId="{A972F148-B37F-4495-9E04-EF91A8FEE57A}" srcOrd="1" destOrd="0" presId="urn:microsoft.com/office/officeart/2005/8/layout/orgChart1"/>
    <dgm:cxn modelId="{B6DA9D74-B1B6-4DD3-AD04-E046AD9EE825}" type="presParOf" srcId="{A972F148-B37F-4495-9E04-EF91A8FEE57A}" destId="{073A1107-3865-4F6C-8EDB-1F7981311E87}" srcOrd="0" destOrd="0" presId="urn:microsoft.com/office/officeart/2005/8/layout/orgChart1"/>
    <dgm:cxn modelId="{6BE345DF-31A7-432F-A776-9AA2589C0986}" type="presParOf" srcId="{073A1107-3865-4F6C-8EDB-1F7981311E87}" destId="{168C9F14-122D-46C9-A5F6-5E2A7BB14687}" srcOrd="0" destOrd="0" presId="urn:microsoft.com/office/officeart/2005/8/layout/orgChart1"/>
    <dgm:cxn modelId="{33732FA0-F532-4283-9BD5-3F5048643E0A}" type="presParOf" srcId="{073A1107-3865-4F6C-8EDB-1F7981311E87}" destId="{D1C96D03-2FD2-4A45-93C7-811922A0EFF7}" srcOrd="1" destOrd="0" presId="urn:microsoft.com/office/officeart/2005/8/layout/orgChart1"/>
    <dgm:cxn modelId="{1D726BCF-32BB-44ED-BD5F-A2EAA6EE4EF8}" type="presParOf" srcId="{A972F148-B37F-4495-9E04-EF91A8FEE57A}" destId="{5085D96D-D3F7-47AF-A736-EA3E960ED997}" srcOrd="1" destOrd="0" presId="urn:microsoft.com/office/officeart/2005/8/layout/orgChart1"/>
    <dgm:cxn modelId="{8F558457-A913-47FC-B54B-5FBA4BB5D239}" type="presParOf" srcId="{A972F148-B37F-4495-9E04-EF91A8FEE57A}" destId="{DBF86F88-C738-42E2-ADF8-A48621A14F54}" srcOrd="2" destOrd="0" presId="urn:microsoft.com/office/officeart/2005/8/layout/orgChart1"/>
    <dgm:cxn modelId="{1DB00F8F-7786-4AE9-93D0-CB2B7619EC86}" type="presParOf" srcId="{8837A70B-B4B5-4343-A94D-3B38067BF936}" destId="{31B0060A-C026-4190-9C83-5EFCD0C107B1}" srcOrd="2" destOrd="0" presId="urn:microsoft.com/office/officeart/2005/8/layout/orgChart1"/>
    <dgm:cxn modelId="{58944723-1B92-4ADC-9087-D33F713E45D9}" type="presParOf" srcId="{8837A70B-B4B5-4343-A94D-3B38067BF936}" destId="{B259399B-5A1D-41F7-9F3D-F9C37D9D9F76}" srcOrd="3" destOrd="0" presId="urn:microsoft.com/office/officeart/2005/8/layout/orgChart1"/>
    <dgm:cxn modelId="{DF606482-8ED2-46BC-9FDD-CFD47F4B3F64}" type="presParOf" srcId="{B259399B-5A1D-41F7-9F3D-F9C37D9D9F76}" destId="{0A2B967B-7946-4DF9-8811-42D53C878528}" srcOrd="0" destOrd="0" presId="urn:microsoft.com/office/officeart/2005/8/layout/orgChart1"/>
    <dgm:cxn modelId="{010FB9E5-3750-4E96-A29E-E4C434EBC9AE}" type="presParOf" srcId="{0A2B967B-7946-4DF9-8811-42D53C878528}" destId="{B7FB1117-0263-41D4-8B41-C9BF218A95E8}" srcOrd="0" destOrd="0" presId="urn:microsoft.com/office/officeart/2005/8/layout/orgChart1"/>
    <dgm:cxn modelId="{2E96D113-D580-4773-B7AD-4383BD75860D}" type="presParOf" srcId="{0A2B967B-7946-4DF9-8811-42D53C878528}" destId="{1342CC80-9E6F-459E-BBB4-29DC84A9F6F2}" srcOrd="1" destOrd="0" presId="urn:microsoft.com/office/officeart/2005/8/layout/orgChart1"/>
    <dgm:cxn modelId="{F617131D-B4A6-4A38-ADD6-8139E2FD0D28}" type="presParOf" srcId="{B259399B-5A1D-41F7-9F3D-F9C37D9D9F76}" destId="{A9826110-276A-437A-8786-54EC1455895D}" srcOrd="1" destOrd="0" presId="urn:microsoft.com/office/officeart/2005/8/layout/orgChart1"/>
    <dgm:cxn modelId="{337D5A53-70D4-49C6-87CC-28925CAA4E76}" type="presParOf" srcId="{B259399B-5A1D-41F7-9F3D-F9C37D9D9F76}" destId="{BC2299A7-C00E-4489-A05A-53B848D8072F}" srcOrd="2" destOrd="0" presId="urn:microsoft.com/office/officeart/2005/8/layout/orgChart1"/>
    <dgm:cxn modelId="{E98A3313-8E36-43D5-B362-C180C504DC8D}" type="presParOf" srcId="{6B91453B-B9E8-4F45-A583-A8701DDE3846}" destId="{DAA06A6B-B1E7-48F6-B3D9-227CDA13F4E0}" srcOrd="2" destOrd="0" presId="urn:microsoft.com/office/officeart/2005/8/layout/orgChart1"/>
    <dgm:cxn modelId="{51D0FCB6-421F-4EA1-A09E-1B1263273346}" type="presParOf" srcId="{C18F54D6-8969-4B20-A750-06016D4133D2}" destId="{BD673FC9-5AA7-44A6-849B-3B9975482A8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B0060A-C026-4190-9C83-5EFCD0C107B1}">
      <dsp:nvSpPr>
        <dsp:cNvPr id="0" name=""/>
        <dsp:cNvSpPr/>
      </dsp:nvSpPr>
      <dsp:spPr>
        <a:xfrm>
          <a:off x="5077058" y="1506376"/>
          <a:ext cx="186386" cy="145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817"/>
              </a:lnTo>
              <a:lnTo>
                <a:pt x="186386" y="14538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E3751-136A-4035-8934-5F5E696CA42D}">
      <dsp:nvSpPr>
        <dsp:cNvPr id="0" name=""/>
        <dsp:cNvSpPr/>
      </dsp:nvSpPr>
      <dsp:spPr>
        <a:xfrm>
          <a:off x="5077058" y="1506376"/>
          <a:ext cx="186386" cy="571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586"/>
              </a:lnTo>
              <a:lnTo>
                <a:pt x="186386" y="5715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2B052-0656-4FB2-938D-09023E92287E}">
      <dsp:nvSpPr>
        <dsp:cNvPr id="0" name=""/>
        <dsp:cNvSpPr/>
      </dsp:nvSpPr>
      <dsp:spPr>
        <a:xfrm>
          <a:off x="3318809" y="624145"/>
          <a:ext cx="2255280" cy="26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70"/>
              </a:lnTo>
              <a:lnTo>
                <a:pt x="2255280" y="130470"/>
              </a:lnTo>
              <a:lnTo>
                <a:pt x="2255280" y="260941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6FADE-CEFF-469B-A4E5-B59B32807CD7}">
      <dsp:nvSpPr>
        <dsp:cNvPr id="0" name=""/>
        <dsp:cNvSpPr/>
      </dsp:nvSpPr>
      <dsp:spPr>
        <a:xfrm>
          <a:off x="3573538" y="1506376"/>
          <a:ext cx="186386" cy="2336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048"/>
              </a:lnTo>
              <a:lnTo>
                <a:pt x="186386" y="2336048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0C521-87DC-4734-9ED9-91667C318FDD}">
      <dsp:nvSpPr>
        <dsp:cNvPr id="0" name=""/>
        <dsp:cNvSpPr/>
      </dsp:nvSpPr>
      <dsp:spPr>
        <a:xfrm>
          <a:off x="3573538" y="1506376"/>
          <a:ext cx="186386" cy="145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817"/>
              </a:lnTo>
              <a:lnTo>
                <a:pt x="186386" y="1453817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C22B7-02A9-4BBA-99FF-5FAD643363DF}">
      <dsp:nvSpPr>
        <dsp:cNvPr id="0" name=""/>
        <dsp:cNvSpPr/>
      </dsp:nvSpPr>
      <dsp:spPr>
        <a:xfrm>
          <a:off x="3573538" y="1506376"/>
          <a:ext cx="186386" cy="571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586"/>
              </a:lnTo>
              <a:lnTo>
                <a:pt x="186386" y="571586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8C0ED-4028-4B6C-897E-F59D3936AD0A}">
      <dsp:nvSpPr>
        <dsp:cNvPr id="0" name=""/>
        <dsp:cNvSpPr/>
      </dsp:nvSpPr>
      <dsp:spPr>
        <a:xfrm>
          <a:off x="3318809" y="624145"/>
          <a:ext cx="751760" cy="26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70"/>
              </a:lnTo>
              <a:lnTo>
                <a:pt x="751760" y="130470"/>
              </a:lnTo>
              <a:lnTo>
                <a:pt x="751760" y="26094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A3B95-5189-4109-8E05-7C72043F1362}">
      <dsp:nvSpPr>
        <dsp:cNvPr id="0" name=""/>
        <dsp:cNvSpPr/>
      </dsp:nvSpPr>
      <dsp:spPr>
        <a:xfrm>
          <a:off x="2070017" y="1506376"/>
          <a:ext cx="186386" cy="145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817"/>
              </a:lnTo>
              <a:lnTo>
                <a:pt x="186386" y="145381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A1789-84E8-4224-8105-4D2E372B05D6}">
      <dsp:nvSpPr>
        <dsp:cNvPr id="0" name=""/>
        <dsp:cNvSpPr/>
      </dsp:nvSpPr>
      <dsp:spPr>
        <a:xfrm>
          <a:off x="2070017" y="1506376"/>
          <a:ext cx="186386" cy="571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586"/>
              </a:lnTo>
              <a:lnTo>
                <a:pt x="186386" y="57158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FDA09-04D2-44F2-B388-97B892D58749}">
      <dsp:nvSpPr>
        <dsp:cNvPr id="0" name=""/>
        <dsp:cNvSpPr/>
      </dsp:nvSpPr>
      <dsp:spPr>
        <a:xfrm>
          <a:off x="2567049" y="624145"/>
          <a:ext cx="751760" cy="260941"/>
        </a:xfrm>
        <a:custGeom>
          <a:avLst/>
          <a:gdLst/>
          <a:ahLst/>
          <a:cxnLst/>
          <a:rect l="0" t="0" r="0" b="0"/>
          <a:pathLst>
            <a:path>
              <a:moveTo>
                <a:pt x="751760" y="0"/>
              </a:moveTo>
              <a:lnTo>
                <a:pt x="751760" y="130470"/>
              </a:lnTo>
              <a:lnTo>
                <a:pt x="0" y="130470"/>
              </a:lnTo>
              <a:lnTo>
                <a:pt x="0" y="26094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5E37D-A38E-46CB-A958-CFF228BEB9DB}">
      <dsp:nvSpPr>
        <dsp:cNvPr id="0" name=""/>
        <dsp:cNvSpPr/>
      </dsp:nvSpPr>
      <dsp:spPr>
        <a:xfrm>
          <a:off x="1063528" y="624145"/>
          <a:ext cx="2255280" cy="260941"/>
        </a:xfrm>
        <a:custGeom>
          <a:avLst/>
          <a:gdLst/>
          <a:ahLst/>
          <a:cxnLst/>
          <a:rect l="0" t="0" r="0" b="0"/>
          <a:pathLst>
            <a:path>
              <a:moveTo>
                <a:pt x="2255280" y="0"/>
              </a:moveTo>
              <a:lnTo>
                <a:pt x="2255280" y="130470"/>
              </a:lnTo>
              <a:lnTo>
                <a:pt x="0" y="130470"/>
              </a:lnTo>
              <a:lnTo>
                <a:pt x="0" y="26094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224B7-B4DE-4CE2-A119-C4495835E237}">
      <dsp:nvSpPr>
        <dsp:cNvPr id="0" name=""/>
        <dsp:cNvSpPr/>
      </dsp:nvSpPr>
      <dsp:spPr>
        <a:xfrm>
          <a:off x="2697520" y="2856"/>
          <a:ext cx="1242578" cy="621289"/>
        </a:xfrm>
        <a:prstGeom prst="rect">
          <a:avLst/>
        </a:prstGeom>
        <a:gradFill rotWithShape="0">
          <a:gsLst>
            <a:gs pos="0">
              <a:srgbClr val="C0C0C0"/>
            </a:gs>
            <a:gs pos="80000">
              <a:srgbClr val="DDDDDD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Сортировка</a:t>
          </a:r>
          <a:endParaRPr lang="ru-RU" sz="1200" b="1" kern="1200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7520" y="2856"/>
        <a:ext cx="1242578" cy="621289"/>
      </dsp:txXfrm>
    </dsp:sp>
    <dsp:sp modelId="{50ACEFD0-434C-4CD7-9A62-785BF5BF1E8A}">
      <dsp:nvSpPr>
        <dsp:cNvPr id="0" name=""/>
        <dsp:cNvSpPr/>
      </dsp:nvSpPr>
      <dsp:spPr>
        <a:xfrm>
          <a:off x="442239" y="885087"/>
          <a:ext cx="1242578" cy="621289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80000">
              <a:schemeClr val="tx2">
                <a:lumMod val="60000"/>
                <a:lumOff val="4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RDF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239" y="885087"/>
        <a:ext cx="1242578" cy="621289"/>
      </dsp:txXfrm>
    </dsp:sp>
    <dsp:sp modelId="{A08BFDD4-E846-42DE-AB99-E76CE5B3BA25}">
      <dsp:nvSpPr>
        <dsp:cNvPr id="0" name=""/>
        <dsp:cNvSpPr/>
      </dsp:nvSpPr>
      <dsp:spPr>
        <a:xfrm>
          <a:off x="1945759" y="885087"/>
          <a:ext cx="1242578" cy="621289"/>
        </a:xfrm>
        <a:prstGeom prst="rect">
          <a:avLst/>
        </a:prstGeom>
        <a:gradFill rotWithShape="0">
          <a:gsLst>
            <a:gs pos="0">
              <a:srgbClr val="800000"/>
            </a:gs>
            <a:gs pos="80000">
              <a:srgbClr val="FF0000"/>
            </a:gs>
            <a:gs pos="10000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Пиролиз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5759" y="885087"/>
        <a:ext cx="1242578" cy="621289"/>
      </dsp:txXfrm>
    </dsp:sp>
    <dsp:sp modelId="{4487EF97-0551-42FB-9563-EB1501BB8339}">
      <dsp:nvSpPr>
        <dsp:cNvPr id="0" name=""/>
        <dsp:cNvSpPr/>
      </dsp:nvSpPr>
      <dsp:spPr>
        <a:xfrm>
          <a:off x="2256404" y="1767318"/>
          <a:ext cx="1242578" cy="621289"/>
        </a:xfrm>
        <a:prstGeom prst="rect">
          <a:avLst/>
        </a:prstGeom>
        <a:gradFill rotWithShape="0">
          <a:gsLst>
            <a:gs pos="0">
              <a:srgbClr val="800000"/>
            </a:gs>
            <a:gs pos="80000">
              <a:srgbClr val="FF0000"/>
            </a:gs>
            <a:gs pos="10000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температурный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6404" y="1767318"/>
        <a:ext cx="1242578" cy="621289"/>
      </dsp:txXfrm>
    </dsp:sp>
    <dsp:sp modelId="{AE083DBA-B485-4788-9631-99132954EC98}">
      <dsp:nvSpPr>
        <dsp:cNvPr id="0" name=""/>
        <dsp:cNvSpPr/>
      </dsp:nvSpPr>
      <dsp:spPr>
        <a:xfrm>
          <a:off x="2256404" y="2649549"/>
          <a:ext cx="1242578" cy="621289"/>
        </a:xfrm>
        <a:prstGeom prst="rect">
          <a:avLst/>
        </a:prstGeom>
        <a:gradFill rotWithShape="0">
          <a:gsLst>
            <a:gs pos="0">
              <a:srgbClr val="800000"/>
            </a:gs>
            <a:gs pos="80000">
              <a:srgbClr val="FF0000"/>
            </a:gs>
            <a:gs pos="10000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Высоко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температурный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6404" y="2649549"/>
        <a:ext cx="1242578" cy="621289"/>
      </dsp:txXfrm>
    </dsp:sp>
    <dsp:sp modelId="{9A5FF5A7-25C1-48AF-B94B-277F917EB967}">
      <dsp:nvSpPr>
        <dsp:cNvPr id="0" name=""/>
        <dsp:cNvSpPr/>
      </dsp:nvSpPr>
      <dsp:spPr>
        <a:xfrm>
          <a:off x="3449280" y="885087"/>
          <a:ext cx="1242578" cy="621289"/>
        </a:xfrm>
        <a:prstGeom prst="rect">
          <a:avLst/>
        </a:prstGeom>
        <a:gradFill rotWithShape="0">
          <a:gsLst>
            <a:gs pos="0">
              <a:srgbClr val="006600"/>
            </a:gs>
            <a:gs pos="80000">
              <a:srgbClr val="00CC00"/>
            </a:gs>
            <a:gs pos="100000">
              <a:srgbClr val="00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Компост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9280" y="885087"/>
        <a:ext cx="1242578" cy="621289"/>
      </dsp:txXfrm>
    </dsp:sp>
    <dsp:sp modelId="{5D7B4F00-C90E-4BC4-A229-6589181EE98F}">
      <dsp:nvSpPr>
        <dsp:cNvPr id="0" name=""/>
        <dsp:cNvSpPr/>
      </dsp:nvSpPr>
      <dsp:spPr>
        <a:xfrm>
          <a:off x="3759925" y="1767318"/>
          <a:ext cx="1242578" cy="621289"/>
        </a:xfrm>
        <a:prstGeom prst="rect">
          <a:avLst/>
        </a:prstGeom>
        <a:gradFill rotWithShape="0">
          <a:gsLst>
            <a:gs pos="0">
              <a:srgbClr val="006600"/>
            </a:gs>
            <a:gs pos="80000">
              <a:srgbClr val="00CC00"/>
            </a:gs>
            <a:gs pos="100000">
              <a:srgbClr val="00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Традиционный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9925" y="1767318"/>
        <a:ext cx="1242578" cy="621289"/>
      </dsp:txXfrm>
    </dsp:sp>
    <dsp:sp modelId="{67345178-B821-49A5-A56D-42D9675072EE}">
      <dsp:nvSpPr>
        <dsp:cNvPr id="0" name=""/>
        <dsp:cNvSpPr/>
      </dsp:nvSpPr>
      <dsp:spPr>
        <a:xfrm>
          <a:off x="3759925" y="2649549"/>
          <a:ext cx="1242578" cy="621289"/>
        </a:xfrm>
        <a:prstGeom prst="rect">
          <a:avLst/>
        </a:prstGeom>
        <a:gradFill rotWithShape="0">
          <a:gsLst>
            <a:gs pos="0">
              <a:srgbClr val="006600"/>
            </a:gs>
            <a:gs pos="80000">
              <a:srgbClr val="00CC00"/>
            </a:gs>
            <a:gs pos="100000">
              <a:srgbClr val="00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Ферментный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9925" y="2649549"/>
        <a:ext cx="1242578" cy="621289"/>
      </dsp:txXfrm>
    </dsp:sp>
    <dsp:sp modelId="{0867AA02-68C1-4E3B-A104-8C6AD4E871DF}">
      <dsp:nvSpPr>
        <dsp:cNvPr id="0" name=""/>
        <dsp:cNvSpPr/>
      </dsp:nvSpPr>
      <dsp:spPr>
        <a:xfrm>
          <a:off x="3759925" y="3531780"/>
          <a:ext cx="1242578" cy="621289"/>
        </a:xfrm>
        <a:prstGeom prst="rect">
          <a:avLst/>
        </a:prstGeom>
        <a:gradFill rotWithShape="0">
          <a:gsLst>
            <a:gs pos="0">
              <a:srgbClr val="006600"/>
            </a:gs>
            <a:gs pos="80000">
              <a:srgbClr val="00CC00"/>
            </a:gs>
            <a:gs pos="100000">
              <a:srgbClr val="00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Вермикультурный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9925" y="3531780"/>
        <a:ext cx="1242578" cy="621289"/>
      </dsp:txXfrm>
    </dsp:sp>
    <dsp:sp modelId="{C5A9E116-623B-4DAB-87AE-3EAFE47924A7}">
      <dsp:nvSpPr>
        <dsp:cNvPr id="0" name=""/>
        <dsp:cNvSpPr/>
      </dsp:nvSpPr>
      <dsp:spPr>
        <a:xfrm>
          <a:off x="4952800" y="885087"/>
          <a:ext cx="1242578" cy="621289"/>
        </a:xfrm>
        <a:prstGeom prst="rect">
          <a:avLst/>
        </a:prstGeom>
        <a:gradFill rotWithShape="0">
          <a:gsLst>
            <a:gs pos="0">
              <a:srgbClr val="990099"/>
            </a:gs>
            <a:gs pos="80000">
              <a:srgbClr val="CC0099"/>
            </a:gs>
            <a:gs pos="100000">
              <a:srgbClr val="FF00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Сбраживание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2800" y="885087"/>
        <a:ext cx="1242578" cy="621289"/>
      </dsp:txXfrm>
    </dsp:sp>
    <dsp:sp modelId="{168C9F14-122D-46C9-A5F6-5E2A7BB14687}">
      <dsp:nvSpPr>
        <dsp:cNvPr id="0" name=""/>
        <dsp:cNvSpPr/>
      </dsp:nvSpPr>
      <dsp:spPr>
        <a:xfrm>
          <a:off x="5263445" y="1767318"/>
          <a:ext cx="1242578" cy="621289"/>
        </a:xfrm>
        <a:prstGeom prst="rect">
          <a:avLst/>
        </a:prstGeom>
        <a:gradFill rotWithShape="0">
          <a:gsLst>
            <a:gs pos="0">
              <a:srgbClr val="990099"/>
            </a:gs>
            <a:gs pos="80000">
              <a:srgbClr val="CC0099"/>
            </a:gs>
            <a:gs pos="100000">
              <a:srgbClr val="FF00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Аэробное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3445" y="1767318"/>
        <a:ext cx="1242578" cy="621289"/>
      </dsp:txXfrm>
    </dsp:sp>
    <dsp:sp modelId="{B7FB1117-0263-41D4-8B41-C9BF218A95E8}">
      <dsp:nvSpPr>
        <dsp:cNvPr id="0" name=""/>
        <dsp:cNvSpPr/>
      </dsp:nvSpPr>
      <dsp:spPr>
        <a:xfrm>
          <a:off x="5263445" y="2649549"/>
          <a:ext cx="1242578" cy="621289"/>
        </a:xfrm>
        <a:prstGeom prst="rect">
          <a:avLst/>
        </a:prstGeom>
        <a:gradFill rotWithShape="0">
          <a:gsLst>
            <a:gs pos="0">
              <a:srgbClr val="990099"/>
            </a:gs>
            <a:gs pos="80000">
              <a:srgbClr val="CC0099"/>
            </a:gs>
            <a:gs pos="100000">
              <a:srgbClr val="FF00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Анаэробное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3445" y="2649549"/>
        <a:ext cx="1242578" cy="62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73070-11ED-4D98-A902-E34CBC559DB1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7E036-2024-4AF1-B46F-1E130E4F5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E036-2024-4AF1-B46F-1E130E4F59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EC7F-112C-4FDE-BEB9-483915BE399D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18A-40D8-470A-8A70-6B6B46D167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035B-B616-4518-939D-F5C341FF62D9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4FCA-F77B-41A6-9DEF-D2A51C6DBAF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3BFB-D155-43A0-ACFC-A4A11FB07811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75F6-4040-4F59-9B04-A351A3234BF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5733-C6A1-434F-B9B2-A00E0F917AFD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E609-9D0B-4599-B374-2FF8732FCF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9E29-7C60-4023-9E12-DEE1D9F42B9D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6713-8882-49C6-B17D-967A3DE1EC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E440-CC24-4CF6-9261-7F6A35FAFC66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CF96-1DC5-4C8D-8624-255AE8D144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0B4F-0604-4136-A08D-06787A804E34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9ED6-A337-4BA0-B405-C81F379543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2BDD-13E8-43D2-9F1D-F0DFAE657F16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B3BA-BE19-41BD-9B75-7DEE26D3B1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8101-5EE7-496A-A2BD-C1E5E0791567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CE55-3A76-4F91-8C6B-9279108301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A0A9-B9B8-41DF-8CC0-DEE5C469D40B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130D-C796-4C86-9118-6FBB6DF4644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8B40-733E-4625-B054-59E86A273129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37F5-A6FE-498F-945D-4D4F9324279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9C45B-699D-411D-BC5B-9B06D5488254}" type="datetimeFigureOut">
              <a:rPr lang="fr-CA"/>
              <a:pPr>
                <a:defRPr/>
              </a:pPr>
              <a:t>2017-03-26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10837-6540-427A-AE9A-E62A642383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3507854"/>
            <a:ext cx="88569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Обзор </a:t>
            </a:r>
            <a:r>
              <a:rPr lang="ru-RU" sz="44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перспективных технологий переработки органических отходов</a:t>
            </a:r>
            <a:endParaRPr lang="fr-CA" sz="44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Утилизация органики: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2195736" y="987574"/>
          <a:ext cx="6948264" cy="41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</a:t>
            </a:r>
            <a:r>
              <a:rPr lang="en-US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RDF</a:t>
            </a:r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88224" y="915566"/>
            <a:ext cx="2555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</a:t>
            </a:r>
            <a:r>
              <a:rPr lang="ru-RU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опливо </a:t>
            </a:r>
            <a:r>
              <a:rPr lang="ru-RU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RDF </a:t>
            </a:r>
            <a:r>
              <a:rPr lang="ru-RU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  <a:r>
              <a:rPr lang="ru-RU" sz="1600" b="1" dirty="0" err="1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efuse</a:t>
            </a:r>
            <a:r>
              <a:rPr lang="ru-RU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</a:t>
            </a:r>
            <a:r>
              <a:rPr lang="ru-RU" sz="1600" b="1" dirty="0" err="1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erived</a:t>
            </a:r>
            <a:r>
              <a:rPr lang="ru-RU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</a:t>
            </a:r>
            <a:r>
              <a:rPr lang="ru-RU" sz="1600" b="1" dirty="0" err="1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uel</a:t>
            </a:r>
            <a:r>
              <a:rPr lang="ru-RU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или твердое вторичное топливо – это топливо, полученное из отходов. В состав RDF входят высококалорийные компоненты отходов, такие как пластик, бумага, картон, текстиль, резина, кожа, дерево и пр.</a:t>
            </a:r>
          </a:p>
        </p:txBody>
      </p:sp>
      <p:pic>
        <p:nvPicPr>
          <p:cNvPr id="6" name="Рисунок 5" descr="http://gkh.dvinaland.ru/upload/iblock/20d/lnsluzy-hwww.solidwaste.rua.jpg"/>
          <p:cNvPicPr/>
          <p:nvPr/>
        </p:nvPicPr>
        <p:blipFill>
          <a:blip r:embed="rId5" cstate="print"/>
          <a:srcRect t="12002"/>
          <a:stretch>
            <a:fillRect/>
          </a:stretch>
        </p:blipFill>
        <p:spPr bwMode="auto">
          <a:xfrm>
            <a:off x="2267744" y="1059582"/>
            <a:ext cx="4176208" cy="2772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95736" y="4065915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RDF можно использовать в качестве основного или дополнительного топлива в печах цементных заводов, ТЭЦ, металлургических печах. Проведенные расчеты показали целесообразность замещения газа твердым вторичным топливом при производстве цемента.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Пиролиз: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67744" y="843558"/>
            <a:ext cx="70202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14288">
              <a:spcBef>
                <a:spcPct val="20000"/>
              </a:spcBef>
            </a:pPr>
            <a:r>
              <a:rPr lang="ru-RU" sz="2000" dirty="0" err="1" smtClean="0">
                <a:solidFill>
                  <a:srgbClr val="006600"/>
                </a:solidFill>
              </a:rPr>
              <a:t>Приролиз</a:t>
            </a:r>
            <a:r>
              <a:rPr lang="ru-RU" sz="2000" dirty="0" smtClean="0">
                <a:solidFill>
                  <a:srgbClr val="006600"/>
                </a:solidFill>
              </a:rPr>
              <a:t> – термическая деструкция вещества без доступа окислителя. Позволяет утилизировать все органические вещества с получением газа и жидкого углеводородного топлива, которое ещё называют «синтетической нефтью».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08712" y="2355726"/>
            <a:ext cx="30598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14288">
              <a:spcBef>
                <a:spcPct val="20000"/>
              </a:spcBef>
            </a:pPr>
            <a:r>
              <a:rPr lang="ru-RU" sz="2000" dirty="0">
                <a:solidFill>
                  <a:srgbClr val="006600"/>
                </a:solidFill>
              </a:rPr>
              <a:t>При этом отсутствуют предпосылки для образования токсичных элементов, </a:t>
            </a:r>
            <a:r>
              <a:rPr lang="ru-RU" sz="2000" dirty="0" err="1">
                <a:solidFill>
                  <a:srgbClr val="006600"/>
                </a:solidFill>
              </a:rPr>
              <a:t>диоксинов</a:t>
            </a:r>
            <a:r>
              <a:rPr lang="ru-RU" sz="2000" dirty="0">
                <a:solidFill>
                  <a:srgbClr val="006600"/>
                </a:solidFill>
              </a:rPr>
              <a:t>. Процесс пиролиза поддерживается за счёт энергии получаемых продуктов.</a:t>
            </a:r>
          </a:p>
        </p:txBody>
      </p:sp>
      <p:pic>
        <p:nvPicPr>
          <p:cNvPr id="5122" name="Picture 2" descr="http://xlom.ru/wp-content/uploads/2016/09/%D1%81%D1%85%D0%B5%D0%BC%D0%B0-%D0%BF%D0%B8%D1%80%D0%BE%D0%BB%D0%B8%D0%B7%D0%B0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119633" y="2283718"/>
            <a:ext cx="432457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Пиролиз: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32240" y="987574"/>
            <a:ext cx="2411760" cy="29557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1270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200" dirty="0" smtClean="0">
                <a:solidFill>
                  <a:srgbClr val="2D7E08"/>
                </a:solidFill>
              </a:rPr>
              <a:t>Низкотемпературный пиролиз (400 – 850</a:t>
            </a:r>
            <a:r>
              <a:rPr lang="ru-RU" sz="2200" baseline="30000" dirty="0" smtClean="0">
                <a:solidFill>
                  <a:srgbClr val="2D7E08"/>
                </a:solidFill>
              </a:rPr>
              <a:t>0</a:t>
            </a:r>
            <a:r>
              <a:rPr lang="ru-RU" sz="2200" dirty="0" smtClean="0">
                <a:solidFill>
                  <a:srgbClr val="2D7E08"/>
                </a:solidFill>
              </a:rPr>
              <a:t> С)</a:t>
            </a:r>
          </a:p>
          <a:p>
            <a:pPr marL="0" indent="1270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800" dirty="0" smtClean="0">
                <a:solidFill>
                  <a:srgbClr val="2D7E08"/>
                </a:solidFill>
              </a:rPr>
              <a:t>получение жидкого углеводородного топлива, металла и углеродистого остатка.</a:t>
            </a:r>
            <a:endParaRPr lang="ru-RU" sz="1800" dirty="0" smtClean="0">
              <a:solidFill>
                <a:srgbClr val="2D7E08"/>
              </a:solidFill>
            </a:endParaRPr>
          </a:p>
        </p:txBody>
      </p:sp>
      <p:pic>
        <p:nvPicPr>
          <p:cNvPr id="44034" name="Picture 2" descr="http://nenuda.ru/nuda/163/162823/162823_html_52b6b330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267744" y="987574"/>
            <a:ext cx="4378813" cy="3207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23728" y="4371950"/>
            <a:ext cx="612068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7"/>
            <a:r>
              <a:rPr lang="ru-RU" sz="2200" dirty="0" smtClean="0">
                <a:solidFill>
                  <a:srgbClr val="2D7E08"/>
                </a:solidFill>
              </a:rPr>
              <a:t>Высокотемпературный пиролиз (</a:t>
            </a:r>
            <a:r>
              <a:rPr lang="en-US" sz="2200" dirty="0" smtClean="0">
                <a:solidFill>
                  <a:srgbClr val="2D7E08"/>
                </a:solidFill>
              </a:rPr>
              <a:t>&gt;</a:t>
            </a:r>
            <a:r>
              <a:rPr lang="ru-RU" sz="2200" dirty="0" smtClean="0">
                <a:solidFill>
                  <a:srgbClr val="2D7E08"/>
                </a:solidFill>
              </a:rPr>
              <a:t> 850</a:t>
            </a:r>
            <a:r>
              <a:rPr lang="ru-RU" sz="2200" baseline="30000" dirty="0" smtClean="0">
                <a:solidFill>
                  <a:srgbClr val="2D7E08"/>
                </a:solidFill>
              </a:rPr>
              <a:t>0</a:t>
            </a:r>
            <a:r>
              <a:rPr lang="ru-RU" sz="2200" dirty="0" smtClean="0">
                <a:solidFill>
                  <a:srgbClr val="2D7E08"/>
                </a:solidFill>
              </a:rPr>
              <a:t> С</a:t>
            </a:r>
            <a:r>
              <a:rPr lang="en-US" sz="2200" dirty="0" smtClean="0">
                <a:solidFill>
                  <a:srgbClr val="2D7E08"/>
                </a:solidFill>
              </a:rPr>
              <a:t>)</a:t>
            </a:r>
            <a:endParaRPr lang="ru-RU" sz="2200" dirty="0" smtClean="0">
              <a:solidFill>
                <a:srgbClr val="2D7E08"/>
              </a:solidFill>
            </a:endParaRPr>
          </a:p>
          <a:p>
            <a:pPr marL="0" lvl="7"/>
            <a:r>
              <a:rPr lang="ru-RU" dirty="0" smtClean="0">
                <a:solidFill>
                  <a:srgbClr val="2D7E08"/>
                </a:solidFill>
                <a:latin typeface="+mn-lt"/>
                <a:cs typeface="+mn-cs"/>
              </a:rPr>
              <a:t>получение </a:t>
            </a:r>
            <a:r>
              <a:rPr lang="ru-RU" dirty="0" err="1" smtClean="0">
                <a:solidFill>
                  <a:srgbClr val="2D7E08"/>
                </a:solidFill>
                <a:latin typeface="+mn-lt"/>
                <a:cs typeface="+mn-cs"/>
              </a:rPr>
              <a:t>синтез-газа</a:t>
            </a:r>
            <a:endParaRPr lang="ru-RU" dirty="0" smtClean="0">
              <a:solidFill>
                <a:srgbClr val="2D7E08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Компост традиционный: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95736" y="843558"/>
            <a:ext cx="68762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14288">
              <a:spcBef>
                <a:spcPct val="20000"/>
              </a:spcBef>
            </a:pPr>
            <a:r>
              <a:rPr lang="ru-RU" sz="2000" dirty="0" smtClean="0">
                <a:solidFill>
                  <a:srgbClr val="006600"/>
                </a:solidFill>
              </a:rPr>
              <a:t>Компостирование позволяет перерабатывать в основном отходы сельского хозяйства (навоз, помёт, </a:t>
            </a:r>
            <a:r>
              <a:rPr lang="ru-RU" sz="2000" dirty="0" err="1" smtClean="0">
                <a:solidFill>
                  <a:srgbClr val="006600"/>
                </a:solidFill>
              </a:rPr>
              <a:t>зерноотходы</a:t>
            </a:r>
            <a:r>
              <a:rPr lang="ru-RU" sz="2000" dirty="0" smtClean="0">
                <a:solidFill>
                  <a:srgbClr val="006600"/>
                </a:solidFill>
              </a:rPr>
              <a:t>) в плодородный грунт. </a:t>
            </a:r>
          </a:p>
        </p:txBody>
      </p:sp>
      <p:pic>
        <p:nvPicPr>
          <p:cNvPr id="11" name="Рисунок 10" descr="http://xn--80aebugknw.xn--p1ai/sites/greenlife/files/upload/stat_pererabotka_musora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95686"/>
            <a:ext cx="4392000" cy="29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660232" y="1923678"/>
            <a:ext cx="2483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14288">
              <a:spcBef>
                <a:spcPct val="20000"/>
              </a:spcBef>
            </a:pPr>
            <a:r>
              <a:rPr lang="ru-RU" sz="2000" dirty="0">
                <a:solidFill>
                  <a:srgbClr val="006600"/>
                </a:solidFill>
              </a:rPr>
              <a:t>Требует </a:t>
            </a:r>
            <a:r>
              <a:rPr lang="ru-RU" sz="2000" dirty="0" smtClean="0">
                <a:solidFill>
                  <a:srgbClr val="006600"/>
                </a:solidFill>
              </a:rPr>
              <a:t>наличия </a:t>
            </a:r>
            <a:r>
              <a:rPr lang="ru-RU" sz="2000" dirty="0">
                <a:solidFill>
                  <a:srgbClr val="006600"/>
                </a:solidFill>
              </a:rPr>
              <a:t>значительных площадей и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Компост ферментный: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390" y="2211710"/>
            <a:ext cx="4661329" cy="2714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822504" y="2413793"/>
            <a:ext cx="2286000" cy="2591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Процедура занимает менее 48 часов</a:t>
            </a:r>
          </a:p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Соответствует категории 3 правил ABPR - (ЕС) № 1069/2009</a:t>
            </a:r>
          </a:p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Без запаха – оптимально для городского использования</a:t>
            </a:r>
          </a:p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Гибкость - простота транспортировки и монтажа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987574"/>
            <a:ext cx="660648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Процедура занимает менее 48 часов </a:t>
            </a:r>
            <a:r>
              <a:rPr lang="ru-RU" dirty="0" smtClean="0">
                <a:solidFill>
                  <a:srgbClr val="006600"/>
                </a:solidFill>
              </a:rPr>
              <a:t>с уничтожением семян сорняков, </a:t>
            </a:r>
            <a:r>
              <a:rPr lang="ru-RU" dirty="0" smtClean="0">
                <a:solidFill>
                  <a:srgbClr val="006600"/>
                </a:solidFill>
              </a:rPr>
              <a:t>болезнетворных микроорганизмов и </a:t>
            </a:r>
            <a:r>
              <a:rPr lang="ru-RU" dirty="0" smtClean="0">
                <a:solidFill>
                  <a:srgbClr val="006600"/>
                </a:solidFill>
              </a:rPr>
              <a:t>разложением в </a:t>
            </a:r>
            <a:r>
              <a:rPr lang="ru-RU" dirty="0" smtClean="0">
                <a:solidFill>
                  <a:srgbClr val="006600"/>
                </a:solidFill>
              </a:rPr>
              <a:t>контролируемой, управляемой </a:t>
            </a:r>
            <a:r>
              <a:rPr lang="ru-RU" dirty="0" smtClean="0">
                <a:solidFill>
                  <a:srgbClr val="006600"/>
                </a:solidFill>
              </a:rPr>
              <a:t>среде, соответствующей </a:t>
            </a:r>
            <a:r>
              <a:rPr lang="ru-RU" dirty="0" smtClean="0">
                <a:solidFill>
                  <a:srgbClr val="006600"/>
                </a:solidFill>
              </a:rPr>
              <a:t>всем стандартам компостирования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Компост </a:t>
            </a:r>
            <a:r>
              <a:rPr lang="ru-RU" sz="3200" b="1" dirty="0" err="1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вермикультурный</a:t>
            </a:r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32240" y="2397883"/>
            <a:ext cx="2286000" cy="1902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Биомасса червей содержит 55-70% белка и более 10% жиров</a:t>
            </a:r>
            <a:r>
              <a:rPr lang="ru-RU" sz="1400" dirty="0" smtClean="0">
                <a:solidFill>
                  <a:srgbClr val="006600"/>
                </a:solidFill>
              </a:rPr>
              <a:t>.</a:t>
            </a:r>
          </a:p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Требует обязательной предварительной сортировки.</a:t>
            </a:r>
          </a:p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Требует поддержание температурного режима.</a:t>
            </a:r>
            <a:endParaRPr lang="ru-RU" sz="1400" dirty="0" smtClean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806390"/>
            <a:ext cx="7020272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При скармливании червям органических отходов достигается двойной выигрыш: получается </a:t>
            </a:r>
            <a:r>
              <a:rPr lang="ru-RU" dirty="0" err="1" smtClean="0">
                <a:solidFill>
                  <a:srgbClr val="006600"/>
                </a:solidFill>
              </a:rPr>
              <a:t>биогумус</a:t>
            </a:r>
            <a:r>
              <a:rPr lang="ru-RU" dirty="0" smtClean="0">
                <a:solidFill>
                  <a:srgbClr val="006600"/>
                </a:solidFill>
              </a:rPr>
              <a:t> (переработанный червями навоз) с более высоким (в 6-10 раз), чем в навозе, содержанием питательных элементов, и биомасса червей, которая используется для откорма птицы и разведения рыбы.</a:t>
            </a:r>
            <a:endParaRPr lang="ru-RU" dirty="0" smtClean="0">
              <a:solidFill>
                <a:srgbClr val="006600"/>
              </a:solidFill>
            </a:endParaRPr>
          </a:p>
        </p:txBody>
      </p:sp>
      <p:pic>
        <p:nvPicPr>
          <p:cNvPr id="47108" name="Picture 4" descr="http://4.bp.blogspot.com/-uG54y1gSJFA/VUODtF744SI/AAAAAAAAB04/7DoNvgwPf34/s1600/11169892_1584658411806370_751188662759330521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283718"/>
            <a:ext cx="4320480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Аэробное сбраживание: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23728" y="843558"/>
            <a:ext cx="7020272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Аэробный </a:t>
            </a:r>
            <a:r>
              <a:rPr lang="ru-RU" dirty="0" smtClean="0">
                <a:solidFill>
                  <a:srgbClr val="006600"/>
                </a:solidFill>
              </a:rPr>
              <a:t>метод </a:t>
            </a:r>
            <a:r>
              <a:rPr lang="ru-RU" dirty="0" smtClean="0">
                <a:solidFill>
                  <a:srgbClr val="006600"/>
                </a:solidFill>
              </a:rPr>
              <a:t>заключается </a:t>
            </a:r>
            <a:r>
              <a:rPr lang="ru-RU" dirty="0" smtClean="0">
                <a:solidFill>
                  <a:srgbClr val="006600"/>
                </a:solidFill>
              </a:rPr>
              <a:t>в культивировании сообщества микроорганизмов, получающих энергию за счет процесса дыхании. </a:t>
            </a:r>
            <a:r>
              <a:rPr lang="ru-RU" dirty="0" smtClean="0">
                <a:solidFill>
                  <a:srgbClr val="006600"/>
                </a:solidFill>
              </a:rPr>
              <a:t>Окисление кислородом </a:t>
            </a:r>
            <a:r>
              <a:rPr lang="ru-RU" dirty="0" err="1" smtClean="0">
                <a:solidFill>
                  <a:srgbClr val="006600"/>
                </a:solidFill>
              </a:rPr>
              <a:t>углеродсодержаших</a:t>
            </a:r>
            <a:r>
              <a:rPr lang="ru-RU" dirty="0" smtClean="0">
                <a:solidFill>
                  <a:srgbClr val="006600"/>
                </a:solidFill>
              </a:rPr>
              <a:t> восстановленных соединений - главная особенность аэробного культивирования микроорганизмов активного ила.</a:t>
            </a:r>
          </a:p>
        </p:txBody>
      </p:sp>
      <p:pic>
        <p:nvPicPr>
          <p:cNvPr id="52226" name="Picture 2" descr="http://augustbio.by/wp-content/uploads/2016/12/ga1.jpg"/>
          <p:cNvPicPr>
            <a:picLocks noChangeAspect="1" noChangeArrowheads="1"/>
          </p:cNvPicPr>
          <p:nvPr/>
        </p:nvPicPr>
        <p:blipFill>
          <a:blip r:embed="rId6" cstate="print"/>
          <a:srcRect l="8765" t="22821"/>
          <a:stretch>
            <a:fillRect/>
          </a:stretch>
        </p:blipFill>
        <p:spPr bwMode="auto">
          <a:xfrm>
            <a:off x="2211170" y="2289217"/>
            <a:ext cx="4536504" cy="2730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894512" y="2355726"/>
            <a:ext cx="2286000" cy="1686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Промышленные системы водоочистки;</a:t>
            </a:r>
          </a:p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Водоканалы, </a:t>
            </a:r>
            <a:r>
              <a:rPr lang="ru-RU" sz="1400" dirty="0" err="1" smtClean="0">
                <a:solidFill>
                  <a:srgbClr val="006600"/>
                </a:solidFill>
              </a:rPr>
              <a:t>пром</a:t>
            </a:r>
            <a:r>
              <a:rPr lang="ru-RU" sz="1400" dirty="0" smtClean="0">
                <a:solidFill>
                  <a:srgbClr val="006600"/>
                </a:solidFill>
              </a:rPr>
              <a:t>. предприятия;</a:t>
            </a:r>
          </a:p>
          <a:p>
            <a:pPr marL="0" lvl="1" indent="1428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Крупные производственные объекты.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Анаэробное сбраживание: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idomosti-ua.com/photo/original-1321528228.JPG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2196224" y="2283718"/>
            <a:ext cx="417597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23728" y="771550"/>
            <a:ext cx="6876256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Энергетическое </a:t>
            </a:r>
            <a:r>
              <a:rPr lang="ru-RU" dirty="0" smtClean="0">
                <a:solidFill>
                  <a:srgbClr val="006600"/>
                </a:solidFill>
              </a:rPr>
              <a:t>сырье (биогаз</a:t>
            </a:r>
            <a:r>
              <a:rPr lang="ru-RU" dirty="0" smtClean="0">
                <a:solidFill>
                  <a:srgbClr val="006600"/>
                </a:solidFill>
              </a:rPr>
              <a:t>), снижение концентрации </a:t>
            </a:r>
            <a:r>
              <a:rPr lang="ru-RU" dirty="0" smtClean="0">
                <a:solidFill>
                  <a:srgbClr val="006600"/>
                </a:solidFill>
              </a:rPr>
              <a:t>субстратов </a:t>
            </a:r>
            <a:r>
              <a:rPr lang="ru-RU" dirty="0" smtClean="0">
                <a:solidFill>
                  <a:srgbClr val="006600"/>
                </a:solidFill>
              </a:rPr>
              <a:t>для </a:t>
            </a:r>
            <a:r>
              <a:rPr lang="ru-RU" dirty="0" smtClean="0">
                <a:solidFill>
                  <a:srgbClr val="006600"/>
                </a:solidFill>
              </a:rPr>
              <a:t>последующего применения аэробной </a:t>
            </a:r>
            <a:r>
              <a:rPr lang="ru-RU" dirty="0" smtClean="0">
                <a:solidFill>
                  <a:srgbClr val="006600"/>
                </a:solidFill>
              </a:rPr>
              <a:t>очистки, образование </a:t>
            </a:r>
            <a:r>
              <a:rPr lang="ru-RU" dirty="0" smtClean="0">
                <a:solidFill>
                  <a:srgbClr val="006600"/>
                </a:solidFill>
              </a:rPr>
              <a:t>осадков, представляющих собой ценное </a:t>
            </a:r>
            <a:r>
              <a:rPr lang="ru-RU" dirty="0" smtClean="0">
                <a:solidFill>
                  <a:srgbClr val="006600"/>
                </a:solidFill>
              </a:rPr>
              <a:t>органическое </a:t>
            </a:r>
            <a:r>
              <a:rPr lang="ru-RU" dirty="0" smtClean="0">
                <a:solidFill>
                  <a:srgbClr val="006600"/>
                </a:solidFill>
              </a:rPr>
              <a:t>удобрение, или потенциальное сырье для получения протеина и биологически активных веществ.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211710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14288">
              <a:spcBef>
                <a:spcPct val="20000"/>
              </a:spcBef>
            </a:pPr>
            <a:r>
              <a:rPr lang="ru-RU" sz="1400" dirty="0" smtClean="0">
                <a:solidFill>
                  <a:srgbClr val="006600"/>
                </a:solidFill>
              </a:rPr>
              <a:t>Процесс достаточно </a:t>
            </a:r>
            <a:r>
              <a:rPr lang="ru-RU" sz="1400" dirty="0" smtClean="0">
                <a:solidFill>
                  <a:srgbClr val="006600"/>
                </a:solidFill>
              </a:rPr>
              <a:t>длительный, применим </a:t>
            </a:r>
            <a:r>
              <a:rPr lang="ru-RU" sz="1400" dirty="0" smtClean="0">
                <a:solidFill>
                  <a:srgbClr val="006600"/>
                </a:solidFill>
              </a:rPr>
              <a:t>только в отношении очень узкой группы отходов.</a:t>
            </a:r>
            <a:endParaRPr lang="ru-RU" sz="1400" dirty="0">
              <a:solidFill>
                <a:srgbClr val="0066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П «ЖКХ Развитие»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796136" y="3651870"/>
            <a:ext cx="2088232" cy="9533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5013" y="411510"/>
            <a:ext cx="818209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Заинтересованы в сотрудничестве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tadviser.ru/images/8/80/%D0%9C%D0%B8%D0%BD%D0%BF%D1%80%D0%BE%D0%BC%D1%82%D0%BE%D1%80%D0%B3_%D0%BB%D0%BE%D0%B3%D0%B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83568" y="3997789"/>
            <a:ext cx="2808312" cy="662193"/>
          </a:xfrm>
          <a:prstGeom prst="rect">
            <a:avLst/>
          </a:prstGeom>
          <a:noFill/>
        </p:spPr>
      </p:pic>
      <p:pic>
        <p:nvPicPr>
          <p:cNvPr id="2054" name="Picture 6" descr="http://sk-cdr.ru/wp-content/gallery/logo/%D0%BC%D0%B8%D0%BD%D0%BF%D1%80%D0%B8%D1%80%D0%BE%D0%B4%D1%8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63888" y="1275606"/>
            <a:ext cx="1657296" cy="1640210"/>
          </a:xfrm>
          <a:prstGeom prst="rect">
            <a:avLst/>
          </a:prstGeom>
          <a:noFill/>
        </p:spPr>
      </p:pic>
      <p:pic>
        <p:nvPicPr>
          <p:cNvPr id="2056" name="Picture 8" descr="http://gtrk-saratov.ru/images/cms/data/2011-2012/mai/18%20may/rospriro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491880" y="2787774"/>
            <a:ext cx="1728192" cy="1382553"/>
          </a:xfrm>
          <a:prstGeom prst="rect">
            <a:avLst/>
          </a:prstGeom>
          <a:noFill/>
        </p:spPr>
      </p:pic>
      <p:pic>
        <p:nvPicPr>
          <p:cNvPr id="2060" name="Picture 12" descr="http://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467544" y="1275606"/>
            <a:ext cx="1536171" cy="13167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63688" y="1347614"/>
            <a:ext cx="1334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Генеральная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Прокуратура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endParaRPr lang="ru-RU" sz="1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2" name="Picture 14" descr="http://biwork.ru/wp-content/uploads/2010/08/FA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9552" y="2643758"/>
            <a:ext cx="1370373" cy="12961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63688" y="2616463"/>
            <a:ext cx="1835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Антимонопольная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endParaRPr lang="ru-RU" sz="1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4227934"/>
            <a:ext cx="1801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Росприроднадзор</a:t>
            </a:r>
            <a:endParaRPr lang="ru-RU" sz="1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6" name="Picture 18" descr="http://www.yk-bog.ru/images/stories/doc/minstroi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contrast="40000"/>
          </a:blip>
          <a:srcRect l="26142" t="7291" r="27382" b="11231"/>
          <a:stretch>
            <a:fillRect/>
          </a:stretch>
        </p:blipFill>
        <p:spPr bwMode="auto">
          <a:xfrm>
            <a:off x="5611789" y="1347614"/>
            <a:ext cx="1192459" cy="136815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04248" y="1347614"/>
            <a:ext cx="16243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и</a:t>
            </a:r>
          </a:p>
          <a:p>
            <a:r>
              <a:rPr lang="ru-RU" sz="16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</a:t>
            </a:r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Коммунального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 РФ</a:t>
            </a:r>
            <a:endParaRPr lang="ru-RU" sz="1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erbarus.ru/images/texture/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35166" y="2836911"/>
            <a:ext cx="2381250" cy="74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Справочники НДТ</a:t>
            </a:r>
            <a:r>
              <a:rPr lang="en-US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32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2267744" y="1488182"/>
            <a:ext cx="6480720" cy="29557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Blip>
                <a:blip r:embed="rId5"/>
              </a:buBlip>
            </a:pPr>
            <a:r>
              <a:rPr lang="ru-RU" sz="2200" dirty="0" smtClean="0">
                <a:solidFill>
                  <a:srgbClr val="2D7E08"/>
                </a:solidFill>
              </a:rPr>
              <a:t>Распоряжение Правительства РФ от 31.10.2014 N </a:t>
            </a:r>
            <a:r>
              <a:rPr lang="ru-RU" sz="2200" dirty="0" smtClean="0">
                <a:solidFill>
                  <a:srgbClr val="2D7E08"/>
                </a:solidFill>
              </a:rPr>
              <a:t>2178-р «Об </a:t>
            </a:r>
            <a:r>
              <a:rPr lang="ru-RU" sz="2200" dirty="0" smtClean="0">
                <a:solidFill>
                  <a:srgbClr val="2D7E08"/>
                </a:solidFill>
              </a:rPr>
              <a:t>утверждении поэтапного графика создания в 2015 - 2017 годах отраслевых справочников наилучших доступных технологий»</a:t>
            </a:r>
          </a:p>
          <a:p>
            <a:pPr>
              <a:spcBef>
                <a:spcPts val="0"/>
              </a:spcBef>
              <a:spcAft>
                <a:spcPts val="1800"/>
              </a:spcAft>
              <a:buBlip>
                <a:blip r:embed="rId5"/>
              </a:buBlip>
            </a:pPr>
            <a:r>
              <a:rPr lang="ru-RU" sz="2200" dirty="0" smtClean="0">
                <a:solidFill>
                  <a:srgbClr val="2D7E08"/>
                </a:solidFill>
              </a:rPr>
              <a:t>Всего создаётся 51 справочник НДТ;</a:t>
            </a:r>
            <a:endParaRPr lang="ru-RU" sz="2200" dirty="0" smtClean="0">
              <a:solidFill>
                <a:srgbClr val="2D7E08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Blip>
                <a:blip r:embed="rId5"/>
              </a:buBlip>
            </a:pPr>
            <a:r>
              <a:rPr lang="ru-RU" sz="2200" dirty="0" smtClean="0">
                <a:solidFill>
                  <a:srgbClr val="2D7E08"/>
                </a:solidFill>
              </a:rPr>
              <a:t> </a:t>
            </a:r>
            <a:r>
              <a:rPr lang="ru-RU" sz="2200" dirty="0" smtClean="0">
                <a:solidFill>
                  <a:srgbClr val="2D7E08"/>
                </a:solidFill>
              </a:rPr>
              <a:t>Из них 9 имеют отношение к обращению с отходами и экологии;</a:t>
            </a:r>
            <a:endParaRPr lang="ru-RU" sz="2200" dirty="0" smtClean="0">
              <a:solidFill>
                <a:srgbClr val="2D7E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Справочники НДТ</a:t>
            </a:r>
            <a:r>
              <a:rPr lang="en-US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32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2267744" y="1059582"/>
            <a:ext cx="6480720" cy="38164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800" dirty="0" smtClean="0">
                <a:solidFill>
                  <a:srgbClr val="2D7E08"/>
                </a:solidFill>
              </a:rPr>
              <a:t>№ 8 «</a:t>
            </a:r>
            <a:r>
              <a:rPr lang="ru-RU" sz="1800" dirty="0" smtClean="0">
                <a:solidFill>
                  <a:srgbClr val="2D7E08"/>
                </a:solidFill>
              </a:rPr>
              <a:t>Очистка сточных вод при производстве продукции (товаров), выполнении работ и оказании услуг на </a:t>
            </a:r>
            <a:r>
              <a:rPr lang="ru-RU" sz="1800" dirty="0" smtClean="0">
                <a:solidFill>
                  <a:srgbClr val="2D7E08"/>
                </a:solidFill>
              </a:rPr>
              <a:t>крупных предприятиях»;</a:t>
            </a:r>
            <a:endParaRPr lang="ru-RU" sz="1800" dirty="0" smtClean="0">
              <a:solidFill>
                <a:srgbClr val="2D7E08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800" dirty="0" smtClean="0">
                <a:solidFill>
                  <a:srgbClr val="2D7E08"/>
                </a:solidFill>
              </a:rPr>
              <a:t>№ 9 «</a:t>
            </a:r>
            <a:r>
              <a:rPr lang="ru-RU" sz="1800" dirty="0" smtClean="0">
                <a:solidFill>
                  <a:srgbClr val="2D7E08"/>
                </a:solidFill>
              </a:rPr>
              <a:t>Обезвреживание отходов термическим способом (сжигание отходов)</a:t>
            </a:r>
            <a:r>
              <a:rPr lang="ru-RU" sz="1800" dirty="0" smtClean="0">
                <a:solidFill>
                  <a:srgbClr val="2D7E08"/>
                </a:solidFill>
              </a:rPr>
              <a:t>»;</a:t>
            </a:r>
            <a:endParaRPr lang="ru-RU" sz="1800" dirty="0" smtClean="0">
              <a:solidFill>
                <a:srgbClr val="2D7E08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800" dirty="0" smtClean="0">
                <a:solidFill>
                  <a:srgbClr val="2D7E08"/>
                </a:solidFill>
              </a:rPr>
              <a:t> </a:t>
            </a:r>
            <a:r>
              <a:rPr lang="ru-RU" sz="1800" dirty="0" smtClean="0">
                <a:solidFill>
                  <a:srgbClr val="2D7E08"/>
                </a:solidFill>
              </a:rPr>
              <a:t>№ 10 «</a:t>
            </a:r>
            <a:r>
              <a:rPr lang="ru-RU" sz="1800" dirty="0" smtClean="0">
                <a:solidFill>
                  <a:srgbClr val="2D7E08"/>
                </a:solidFill>
              </a:rPr>
              <a:t>Очистка сточных вод с использованием централизованных систем водоотведения поселений, городских </a:t>
            </a:r>
            <a:r>
              <a:rPr lang="ru-RU" sz="1800" dirty="0" smtClean="0">
                <a:solidFill>
                  <a:srgbClr val="2D7E08"/>
                </a:solidFill>
              </a:rPr>
              <a:t>округов»;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800" dirty="0" smtClean="0">
                <a:solidFill>
                  <a:srgbClr val="C00000"/>
                </a:solidFill>
              </a:rPr>
              <a:t>№ 15 «</a:t>
            </a:r>
            <a:r>
              <a:rPr lang="ru-RU" sz="1800" dirty="0" smtClean="0">
                <a:solidFill>
                  <a:srgbClr val="C00000"/>
                </a:solidFill>
              </a:rPr>
              <a:t>Утилизация и обезвреживание отходов (кроме обезвреживания термическим способом (сжигание отходов</a:t>
            </a:r>
            <a:r>
              <a:rPr lang="ru-RU" sz="1800" dirty="0" smtClean="0">
                <a:solidFill>
                  <a:srgbClr val="C00000"/>
                </a:solidFill>
              </a:rPr>
              <a:t>)»;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800" dirty="0" smtClean="0">
                <a:solidFill>
                  <a:srgbClr val="2D7E08"/>
                </a:solidFill>
              </a:rPr>
              <a:t>№ 17 «</a:t>
            </a:r>
            <a:r>
              <a:rPr lang="ru-RU" sz="1800" dirty="0" smtClean="0">
                <a:solidFill>
                  <a:srgbClr val="2D7E08"/>
                </a:solidFill>
              </a:rPr>
              <a:t>Размещение отходов производства и потребления</a:t>
            </a:r>
            <a:r>
              <a:rPr lang="ru-RU" sz="1800" dirty="0" smtClean="0">
                <a:solidFill>
                  <a:srgbClr val="2D7E08"/>
                </a:solidFill>
              </a:rPr>
              <a:t>»;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endParaRPr lang="ru-RU" sz="1800" dirty="0" smtClean="0">
              <a:solidFill>
                <a:srgbClr val="2D7E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Справочники НДТ</a:t>
            </a:r>
            <a:r>
              <a:rPr lang="en-US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3200" b="1" dirty="0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2267744" y="1059582"/>
            <a:ext cx="6480720" cy="38164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800" dirty="0" smtClean="0">
                <a:solidFill>
                  <a:srgbClr val="2D7E08"/>
                </a:solidFill>
              </a:rPr>
              <a:t>№ 22 «Очистка выбросов вредных (загрязняющих) веществ в атмосферный воздух при производстве продукции (товаров), а также при проведении работ и оказании услуг на крупных предприятиях»;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800" dirty="0" smtClean="0">
                <a:solidFill>
                  <a:srgbClr val="2D7E08"/>
                </a:solidFill>
              </a:rPr>
              <a:t>№ 22 (1) «</a:t>
            </a:r>
            <a:r>
              <a:rPr lang="ru-RU" sz="1800" dirty="0" smtClean="0">
                <a:solidFill>
                  <a:srgbClr val="2D7E08"/>
                </a:solidFill>
              </a:rPr>
              <a:t>Общие принципы производственного экологического контроля и его метрологического обеспечения»;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800" dirty="0" smtClean="0">
                <a:solidFill>
                  <a:srgbClr val="2D7E08"/>
                </a:solidFill>
              </a:rPr>
              <a:t>№ 46 «</a:t>
            </a:r>
            <a:r>
              <a:rPr lang="ru-RU" sz="1800" dirty="0" smtClean="0">
                <a:solidFill>
                  <a:srgbClr val="2D7E08"/>
                </a:solidFill>
              </a:rPr>
              <a:t>Сокращение выбросов загрязняющих веществ, сбросов загрязняющих веществ при хранении и складировании товаров (грузов</a:t>
            </a:r>
            <a:r>
              <a:rPr lang="ru-RU" sz="1800" dirty="0" smtClean="0">
                <a:solidFill>
                  <a:srgbClr val="2D7E08"/>
                </a:solidFill>
              </a:rPr>
              <a:t>)»;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800" dirty="0" smtClean="0">
                <a:solidFill>
                  <a:srgbClr val="2D7E08"/>
                </a:solidFill>
              </a:rPr>
              <a:t>№ 47 «</a:t>
            </a:r>
            <a:r>
              <a:rPr lang="ru-RU" sz="1800" dirty="0" smtClean="0">
                <a:solidFill>
                  <a:srgbClr val="2D7E08"/>
                </a:solidFill>
              </a:rPr>
              <a:t>Системы обработки (обращения) со сточными водами и отходящими газами в химической промышленности»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ИТС </a:t>
            </a:r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15-2016: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2123728" y="771550"/>
            <a:ext cx="7020272" cy="4371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2D7E08"/>
                </a:solidFill>
              </a:rPr>
              <a:t>Отходы нефтепродуктов, в том числе отходы минеральных масел, утративших потребительские </a:t>
            </a:r>
            <a:r>
              <a:rPr lang="ru-RU" sz="1800" dirty="0" smtClean="0">
                <a:solidFill>
                  <a:srgbClr val="2D7E08"/>
                </a:solidFill>
              </a:rPr>
              <a:t>свойства;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2D7E08"/>
                </a:solidFill>
              </a:rPr>
              <a:t>Прочие нефтесодержащие отходы, включая отходы при бурении, связанном с добычей сырой нефти, природного (попутного) газа и газового конденсата;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2D7E08"/>
                </a:solidFill>
              </a:rPr>
              <a:t>Отходы оборудования, содержащего ртуть;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2D7E08"/>
                </a:solidFill>
              </a:rPr>
              <a:t>Изделия из резины, утратившие потребительские свойства, в том числе резиновые шины, покрышки и камеры;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2D7E08"/>
                </a:solidFill>
              </a:rPr>
              <a:t>Пластмассовые изделия, утратившие потребительские свойства, в том числе упаковочные пластмассовые изделия;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2D7E08"/>
                </a:solidFill>
              </a:rPr>
              <a:t>Электрическое и электронное оборудование, утратившее потребительские свойства; осветительное электрическое оборудование, потерявшее потребительские свойства; оборудование, содержащее </a:t>
            </a:r>
            <a:r>
              <a:rPr lang="ru-RU" sz="1800" dirty="0" err="1" smtClean="0">
                <a:solidFill>
                  <a:srgbClr val="2D7E08"/>
                </a:solidFill>
              </a:rPr>
              <a:t>озоноразрушающие</a:t>
            </a:r>
            <a:r>
              <a:rPr lang="ru-RU" sz="1800" dirty="0" smtClean="0">
                <a:solidFill>
                  <a:srgbClr val="2D7E08"/>
                </a:solidFill>
              </a:rPr>
              <a:t> вещества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ИТС </a:t>
            </a:r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15-2016: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2123728" y="771550"/>
            <a:ext cx="7020272" cy="4371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2D7E08"/>
                </a:solidFill>
              </a:rPr>
              <a:t>Медицинские </a:t>
            </a:r>
            <a:r>
              <a:rPr lang="ru-RU" sz="1800" dirty="0" smtClean="0">
                <a:solidFill>
                  <a:srgbClr val="2D7E08"/>
                </a:solidFill>
              </a:rPr>
              <a:t>отходы;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2D7E08"/>
                </a:solidFill>
              </a:rPr>
              <a:t>Биологические отходы;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2D7E08"/>
                </a:solidFill>
              </a:rPr>
              <a:t>Отходы органических растворителей;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2D7E08"/>
                </a:solidFill>
              </a:rPr>
              <a:t>Автомобильные аккумуляторы, потерявшие потребительские свойства;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2D7E08"/>
                </a:solidFill>
              </a:rPr>
              <a:t>Аккумуляторные батареи, потерявшие потребительские свойства;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2D7E08"/>
                </a:solidFill>
              </a:rPr>
              <a:t>Отходы фильтров и отработанных фильтровальных материалов;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2D7E08"/>
                </a:solidFill>
              </a:rPr>
              <a:t>Отходы продукции, содержащей </a:t>
            </a:r>
            <a:r>
              <a:rPr lang="ru-RU" sz="1800" dirty="0" err="1" smtClean="0">
                <a:solidFill>
                  <a:srgbClr val="2D7E08"/>
                </a:solidFill>
              </a:rPr>
              <a:t>галогенированные</a:t>
            </a:r>
            <a:r>
              <a:rPr lang="ru-RU" sz="1800" dirty="0" smtClean="0">
                <a:solidFill>
                  <a:srgbClr val="2D7E08"/>
                </a:solidFill>
              </a:rPr>
              <a:t> ароматические органические вещества, в том числе стойкие органические загрязнители; отходы органических пестицидов и </a:t>
            </a:r>
            <a:r>
              <a:rPr lang="ru-RU" sz="1800" dirty="0" err="1" smtClean="0">
                <a:solidFill>
                  <a:srgbClr val="2D7E08"/>
                </a:solidFill>
              </a:rPr>
              <a:t>агрохимикатов</a:t>
            </a:r>
            <a:r>
              <a:rPr lang="ru-RU" sz="1800" dirty="0" smtClean="0">
                <a:solidFill>
                  <a:srgbClr val="2D7E08"/>
                </a:solidFill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C00000"/>
                </a:solidFill>
              </a:rPr>
              <a:t>Твердые коммунальные </a:t>
            </a:r>
            <a:r>
              <a:rPr lang="ru-RU" sz="1800" dirty="0" smtClean="0">
                <a:solidFill>
                  <a:srgbClr val="C00000"/>
                </a:solidFill>
              </a:rPr>
              <a:t>отходы;</a:t>
            </a:r>
            <a:endParaRPr lang="ru-RU" sz="18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2D7E08"/>
                </a:solidFill>
              </a:rPr>
              <a:t>Золы и шлаки от сжигания твердого </a:t>
            </a:r>
            <a:r>
              <a:rPr lang="ru-RU" sz="1800" dirty="0" smtClean="0">
                <a:solidFill>
                  <a:srgbClr val="2D7E08"/>
                </a:solidFill>
              </a:rPr>
              <a:t>топлива.</a:t>
            </a:r>
            <a:endParaRPr lang="ru-RU" sz="1800" dirty="0" smtClean="0">
              <a:solidFill>
                <a:srgbClr val="2D7E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Морфология ТКО: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2195736" y="843558"/>
          <a:ext cx="6948264" cy="429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Морфология ТКО:</a:t>
            </a:r>
            <a:endParaRPr lang="fr-CA" sz="32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1763688" y="987574"/>
          <a:ext cx="6948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79712" y="206375"/>
            <a:ext cx="6418262" cy="8572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0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Утилизация ТКО по </a:t>
            </a:r>
            <a:r>
              <a:rPr lang="ru-RU" sz="30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ИТС </a:t>
            </a:r>
            <a:r>
              <a:rPr lang="ru-RU" sz="30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15-2016:</a:t>
            </a:r>
            <a:endParaRPr lang="fr-CA" sz="3000" b="1" dirty="0" err="1" smtClean="0"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470"/>
            <a:ext cx="1512168" cy="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30000" contrast="47000"/>
          </a:blip>
          <a:srcRect/>
          <a:stretch>
            <a:fillRect/>
          </a:stretch>
        </p:blipFill>
        <p:spPr bwMode="auto">
          <a:xfrm>
            <a:off x="4619625" y="915566"/>
            <a:ext cx="4524375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lum bright="-30000" contrast="47000"/>
          </a:blip>
          <a:srcRect/>
          <a:stretch>
            <a:fillRect/>
          </a:stretch>
        </p:blipFill>
        <p:spPr bwMode="auto">
          <a:xfrm>
            <a:off x="2082130" y="2715766"/>
            <a:ext cx="5010150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95736" y="987574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2.14.1 Методы сортировки твердых коммунальных отходов</a:t>
            </a:r>
          </a:p>
          <a:p>
            <a:r>
              <a:rPr lang="ru-RU" sz="1600" b="1" dirty="0" smtClean="0"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2.14.2 Технология производства твердого топлива из ТКО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380312" y="3939902"/>
            <a:ext cx="151216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7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НДТ нет</a:t>
            </a:r>
            <a:endParaRPr kumimoji="0" lang="fr-CA" sz="3000" b="1" i="0" u="none" strike="noStrike" kern="1200" cap="none" spc="0" normalizeH="0" baseline="0" noProof="0" dirty="0" err="1" smtClean="0">
              <a:ln>
                <a:noFill/>
              </a:ln>
              <a:solidFill>
                <a:srgbClr val="2D7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875</Words>
  <Application>Microsoft Office PowerPoint</Application>
  <PresentationFormat>Экран (16:9)</PresentationFormat>
  <Paragraphs>124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177</vt:lpstr>
      <vt:lpstr>Слайд 1</vt:lpstr>
      <vt:lpstr>Справочники НДТ :</vt:lpstr>
      <vt:lpstr>Справочники НДТ :</vt:lpstr>
      <vt:lpstr>Справочники НДТ :</vt:lpstr>
      <vt:lpstr>ИТС 15-2016:</vt:lpstr>
      <vt:lpstr>ИТС 15-2016:</vt:lpstr>
      <vt:lpstr>Морфология ТКО:</vt:lpstr>
      <vt:lpstr>Морфология ТКО:</vt:lpstr>
      <vt:lpstr>Утилизация ТКО по ИТС 15-2016:</vt:lpstr>
      <vt:lpstr>Утилизация органики:</vt:lpstr>
      <vt:lpstr>Производство RDF:</vt:lpstr>
      <vt:lpstr>Пиролиз:</vt:lpstr>
      <vt:lpstr>Пиролиз:</vt:lpstr>
      <vt:lpstr>Компост традиционный:</vt:lpstr>
      <vt:lpstr>Компост ферментный:</vt:lpstr>
      <vt:lpstr>Компост вермикультурный:</vt:lpstr>
      <vt:lpstr>Аэробное сбраживание:</vt:lpstr>
      <vt:lpstr>Анаэробное сбраживание: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 Технопарк</dc:title>
  <dc:creator>Сергей</dc:creator>
  <cp:lastModifiedBy>Сергей</cp:lastModifiedBy>
  <cp:revision>187</cp:revision>
  <dcterms:created xsi:type="dcterms:W3CDTF">2015-03-26T09:42:23Z</dcterms:created>
  <dcterms:modified xsi:type="dcterms:W3CDTF">2017-03-26T11:21:51Z</dcterms:modified>
</cp:coreProperties>
</file>